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4"/>
    <p:sldMasterId id="2147484114" r:id="rId5"/>
  </p:sldMasterIdLst>
  <p:notesMasterIdLst>
    <p:notesMasterId r:id="rId20"/>
  </p:notesMasterIdLst>
  <p:sldIdLst>
    <p:sldId id="275" r:id="rId6"/>
    <p:sldId id="305" r:id="rId7"/>
    <p:sldId id="309" r:id="rId8"/>
    <p:sldId id="310" r:id="rId9"/>
    <p:sldId id="276" r:id="rId10"/>
    <p:sldId id="290" r:id="rId11"/>
    <p:sldId id="317" r:id="rId12"/>
    <p:sldId id="318" r:id="rId13"/>
    <p:sldId id="288" r:id="rId14"/>
    <p:sldId id="321" r:id="rId15"/>
    <p:sldId id="316" r:id="rId16"/>
    <p:sldId id="319" r:id="rId17"/>
    <p:sldId id="320" r:id="rId18"/>
    <p:sldId id="302" r:id="rId19"/>
  </p:sldIdLst>
  <p:sldSz cx="12192000" cy="6858000"/>
  <p:notesSz cx="6805613" cy="99441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196">
          <p15:clr>
            <a:srgbClr val="A4A3A4"/>
          </p15:clr>
        </p15:guide>
        <p15:guide id="2" orient="horz" pos="3127">
          <p15:clr>
            <a:srgbClr val="A4A3A4"/>
          </p15:clr>
        </p15:guide>
        <p15:guide id="3" pos="197">
          <p15:clr>
            <a:srgbClr val="A4A3A4"/>
          </p15:clr>
        </p15:guide>
        <p15:guide id="4" pos="2144">
          <p15:clr>
            <a:srgbClr val="A4A3A4"/>
          </p15:clr>
        </p15:guide>
        <p15:guide id="5" pos="409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3" autoAdjust="0"/>
    <p:restoredTop sz="96110" autoAdjust="0"/>
  </p:normalViewPr>
  <p:slideViewPr>
    <p:cSldViewPr snapToGrid="0" snapToObjects="1" showGuides="1">
      <p:cViewPr>
        <p:scale>
          <a:sx n="110" d="100"/>
          <a:sy n="110" d="100"/>
        </p:scale>
        <p:origin x="144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>
        <p:guide orient="horz" pos="196"/>
        <p:guide orient="horz" pos="3127"/>
        <p:guide pos="197"/>
        <p:guide pos="2144"/>
        <p:guide pos="409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77B31-C3FF-3942-88ED-428FAEAF689C}" type="datetimeFigureOut">
              <a:rPr lang="en-BE" smtClean="0"/>
              <a:t>31/01/2025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7FE55-65F0-7E43-ACAA-4A900B487737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9505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21730-3253-BB49-9B1E-642CECD684A0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2059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onl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5A4F71-3F20-42EB-95C9-52E7339E42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516380"/>
            <a:ext cx="10944225" cy="472090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563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small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6F1C0-FB41-374F-96D7-91F7C4144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356378E-A322-0148-887E-E179D9487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825" y="620713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FF5D94AB-D4EB-5448-86E3-3EB6A7057B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87825" y="2386148"/>
            <a:ext cx="7380287" cy="3851139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Object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A3A24F-2120-4AFD-BACB-61D96D62CDE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3338512" cy="5616575"/>
          </a:xfrm>
          <a:custGeom>
            <a:avLst/>
            <a:gdLst>
              <a:gd name="connsiteX0" fmla="*/ 0 w 3338512"/>
              <a:gd name="connsiteY0" fmla="*/ 0 h 5616575"/>
              <a:gd name="connsiteX1" fmla="*/ 1897639 w 3338512"/>
              <a:gd name="connsiteY1" fmla="*/ 0 h 5616575"/>
              <a:gd name="connsiteX2" fmla="*/ 2245442 w 3338512"/>
              <a:gd name="connsiteY2" fmla="*/ 0 h 5616575"/>
              <a:gd name="connsiteX3" fmla="*/ 3338512 w 3338512"/>
              <a:gd name="connsiteY3" fmla="*/ 0 h 5616575"/>
              <a:gd name="connsiteX4" fmla="*/ 3338512 w 3338512"/>
              <a:gd name="connsiteY4" fmla="*/ 5616000 h 5616575"/>
              <a:gd name="connsiteX5" fmla="*/ 2245442 w 3338512"/>
              <a:gd name="connsiteY5" fmla="*/ 5616000 h 5616575"/>
              <a:gd name="connsiteX6" fmla="*/ 2245442 w 3338512"/>
              <a:gd name="connsiteY6" fmla="*/ 5616575 h 5616575"/>
              <a:gd name="connsiteX7" fmla="*/ 219036 w 3338512"/>
              <a:gd name="connsiteY7" fmla="*/ 5616575 h 5616575"/>
              <a:gd name="connsiteX8" fmla="*/ 174900 w 3338512"/>
              <a:gd name="connsiteY8" fmla="*/ 5611430 h 5616575"/>
              <a:gd name="connsiteX9" fmla="*/ 0 w 3338512"/>
              <a:gd name="connsiteY9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38512" h="5616575">
                <a:moveTo>
                  <a:pt x="0" y="0"/>
                </a:moveTo>
                <a:lnTo>
                  <a:pt x="1897639" y="0"/>
                </a:lnTo>
                <a:lnTo>
                  <a:pt x="2245442" y="0"/>
                </a:lnTo>
                <a:lnTo>
                  <a:pt x="3338512" y="0"/>
                </a:lnTo>
                <a:lnTo>
                  <a:pt x="3338512" y="5616000"/>
                </a:lnTo>
                <a:lnTo>
                  <a:pt x="2245442" y="5616000"/>
                </a:lnTo>
                <a:lnTo>
                  <a:pt x="2245442" y="5616575"/>
                </a:lnTo>
                <a:lnTo>
                  <a:pt x="219036" y="5616575"/>
                </a:lnTo>
                <a:lnTo>
                  <a:pt x="174900" y="5611430"/>
                </a:lnTo>
                <a:cubicBezTo>
                  <a:pt x="75085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46733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888CD-A307-4440-9DD3-B7D11E6E0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3767035-9902-FC49-AC72-35DC514AC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A4040A68-34E6-9A48-9414-CDB50C7EDB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888" y="4857371"/>
            <a:ext cx="10934529" cy="137991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Object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9E92B83-A16B-FC4F-BC12-7624D8F237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3606497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0411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097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2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0410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7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414A82-8300-43F5-8449-10B8D34A30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723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55D1222-512A-4020-AE86-8C428804EA1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380410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A007419B-9354-4CE8-81AF-E975BC83ACB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128097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2180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9BF78AC3-F061-4145-A432-3FB7391D0F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 white </a:t>
            </a:r>
            <a:r>
              <a:rPr lang="en-US" noProof="0" dirty="0" err="1"/>
              <a:t>png</a:t>
            </a:r>
            <a:r>
              <a:rPr lang="en-US" noProof="0" dirty="0"/>
              <a:t> image</a:t>
            </a:r>
          </a:p>
        </p:txBody>
      </p:sp>
      <p:sp>
        <p:nvSpPr>
          <p:cNvPr id="6" name="Tijdelijke aanduiding voor afbeelding 33">
            <a:extLst>
              <a:ext uri="{FF2B5EF4-FFF2-40B4-BE49-F238E27FC236}">
                <a16:creationId xmlns:a16="http://schemas.microsoft.com/office/drawing/2014/main" id="{AAA97E2B-5188-B740-8501-2BF96B4796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60054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6410F448-44B9-E245-8CA2-3AC4F6FCD9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1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376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3593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10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83593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18EDD4A-93E4-41E6-A00B-6EF03C4AC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36376" y="4248038"/>
            <a:ext cx="3438000" cy="1990800"/>
          </a:xfrm>
        </p:spPr>
        <p:txBody>
          <a:bodyPr>
            <a:normAutofit/>
          </a:bodyPr>
          <a:lstStyle>
            <a:lvl1pPr marL="182563" indent="-182563" algn="ctr">
              <a:defRPr sz="1600" b="0">
                <a:latin typeface="+mj-lt"/>
              </a:defRPr>
            </a:lvl1pPr>
            <a:lvl2pPr marL="360363" indent="-184150" algn="ctr">
              <a:defRPr sz="1400" b="0">
                <a:latin typeface="+mj-lt"/>
              </a:defRPr>
            </a:lvl2pPr>
            <a:lvl3pPr marL="536575" indent="-176213" algn="ctr">
              <a:defRPr sz="1200">
                <a:latin typeface="+mj-lt"/>
              </a:defRPr>
            </a:lvl3pPr>
            <a:lvl4pPr marL="719138" indent="-182563" algn="ctr">
              <a:defRPr sz="1100">
                <a:latin typeface="+mj-lt"/>
              </a:defRPr>
            </a:lvl4pPr>
            <a:lvl5pPr marL="895350" indent="-176213" algn="ctr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79231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6376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3593" y="1578459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10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83593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18EDD4A-93E4-41E6-A00B-6EF03C4ACB6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36376" y="2122223"/>
            <a:ext cx="3438000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88162A-5A9D-4BDD-AC29-D36DAB786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20713"/>
            <a:ext cx="10944226" cy="791794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889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09" y="1578459"/>
            <a:ext cx="5307799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3391" y="1578459"/>
            <a:ext cx="5307799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6692AD7-78D2-4CCE-AF2E-3E0B2562ECF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0809" y="2122223"/>
            <a:ext cx="5307799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C120415-A1CE-44F6-BDB2-ECE056C8A73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253391" y="2122223"/>
            <a:ext cx="5307799" cy="4115063"/>
          </a:xfrm>
        </p:spPr>
        <p:txBody>
          <a:bodyPr>
            <a:normAutofit/>
          </a:bodyPr>
          <a:lstStyle>
            <a:lvl1pPr marL="182563" indent="-182563" algn="l">
              <a:defRPr sz="1600" b="0">
                <a:latin typeface="+mj-lt"/>
              </a:defRPr>
            </a:lvl1pPr>
            <a:lvl2pPr marL="360363" indent="-184150" algn="l">
              <a:defRPr sz="1400" b="0">
                <a:latin typeface="+mj-lt"/>
              </a:defRPr>
            </a:lvl2pPr>
            <a:lvl3pPr marL="536575" indent="-176213" algn="l">
              <a:defRPr sz="1200">
                <a:latin typeface="+mj-lt"/>
              </a:defRPr>
            </a:lvl3pPr>
            <a:lvl4pPr marL="719138" indent="-182563" algn="l">
              <a:defRPr sz="1100">
                <a:latin typeface="+mj-lt"/>
              </a:defRPr>
            </a:lvl4pPr>
            <a:lvl5pPr marL="895350" indent="-176213" algn="l">
              <a:defRPr sz="1100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88162A-5A9D-4BDD-AC29-D36DAB786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20713"/>
            <a:ext cx="10944226" cy="791794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79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6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64A23-42F4-0341-A372-ED0B454B6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 white png image</a:t>
            </a: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3528E721-8656-4BDD-B009-8819AFB97FC5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1339266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2C048C0B-E29D-49EF-80B5-29D0B0F479C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339266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5F680696-8F3B-4E74-B265-71DF36E0977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5070977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50B084AF-045B-4B49-8FBE-93ACB3E7F00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802688" y="2133247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AD8E938A-1AD9-4373-BBFD-C7C066DAB3FA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5070977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0C6D1181-34A3-47D3-99A2-1B802126EDC5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802688" y="4586421"/>
            <a:ext cx="2404800" cy="140400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9166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06A4-C8C0-BA4F-A09B-9014BCE4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6E971-EE47-7745-ACA8-1DEF0415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967EE9E6-2701-5E4F-A341-5478485FBD8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59"/>
            <a:ext cx="10944224" cy="465882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lang="en-US" noProof="0"/>
              <a:t>Click the icon to add an object</a:t>
            </a:r>
          </a:p>
        </p:txBody>
      </p:sp>
    </p:spTree>
    <p:extLst>
      <p:ext uri="{BB962C8B-B14F-4D97-AF65-F5344CB8AC3E}">
        <p14:creationId xmlns:p14="http://schemas.microsoft.com/office/powerpoint/2010/main" val="3082753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chart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014-7DB0-CF4A-88E9-463AB221A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5457A-9933-1149-9392-ABAF631B7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3AF460E3-37FD-6B4C-86A1-EEC95DD40B3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3"/>
            <a:ext cx="10944224" cy="3476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object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507705-E8A5-0A44-A7D0-4ECFDD43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90688"/>
            <a:ext cx="10936287" cy="885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3614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Antwerpen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080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313" y="620713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0C433-47C4-4D3D-A245-AA41DF75B6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64313" y="2271713"/>
            <a:ext cx="5004000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noProof="0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17914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leredfu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12" name="Afbeelding 12">
            <a:extLst>
              <a:ext uri="{FF2B5EF4-FFF2-40B4-BE49-F238E27FC236}">
                <a16:creationId xmlns:a16="http://schemas.microsoft.com/office/drawing/2014/main" id="{C1F2FEB8-1AC8-4173-B90A-B3C5D7AEE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61881" y="1453223"/>
            <a:ext cx="326823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8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l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2" name="Afbeelding 5">
            <a:extLst>
              <a:ext uri="{FF2B5EF4-FFF2-40B4-BE49-F238E27FC236}">
                <a16:creationId xmlns:a16="http://schemas.microsoft.com/office/drawing/2014/main" id="{4DE1AB7A-E769-466B-6ED5-ED42D7FB2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400" y="6440400"/>
            <a:ext cx="1029499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88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99222-05DA-F24F-99F4-A098BCC40D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pic>
        <p:nvPicPr>
          <p:cNvPr id="2" name="Afbeelding 5">
            <a:extLst>
              <a:ext uri="{FF2B5EF4-FFF2-40B4-BE49-F238E27FC236}">
                <a16:creationId xmlns:a16="http://schemas.microsoft.com/office/drawing/2014/main" id="{0C99A6CA-19F8-F4F3-21A1-B3281DF85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400" y="6440400"/>
            <a:ext cx="1029499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0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BF020726-1AA6-EE4D-9CD8-9B40673609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89753A3A-E019-254C-9677-C9C519017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8" y="3613790"/>
            <a:ext cx="376159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First Name Name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D01101A-4B64-9146-92CB-AB7133B61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8" y="1500371"/>
            <a:ext cx="3762375" cy="194595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1092190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imagequotean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DBE046-B8F3-D840-ABA8-37DDBE8E14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/>
              <a:t>Click the icon to add an image</a:t>
            </a:r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29C33EA9-EAA8-554B-9770-EC4BF96CD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9" y="3613790"/>
            <a:ext cx="341573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First Name Name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2A5195-C3FC-3548-A159-FD845F8D8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9" y="1500371"/>
            <a:ext cx="3416443" cy="1945955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Quote</a:t>
            </a:r>
          </a:p>
        </p:txBody>
      </p:sp>
      <p:pic>
        <p:nvPicPr>
          <p:cNvPr id="2" name="Afbeelding 5">
            <a:extLst>
              <a:ext uri="{FF2B5EF4-FFF2-40B4-BE49-F238E27FC236}">
                <a16:creationId xmlns:a16="http://schemas.microsoft.com/office/drawing/2014/main" id="{5CBC1D72-1EBA-8BB1-331B-A5EB9FDD7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400" y="6440400"/>
            <a:ext cx="1029499" cy="2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image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B12DC5D2-C15B-384E-ACE3-F0E40CA5B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50" y="3790950"/>
            <a:ext cx="4679950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First Name Surname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C578B-3D4D-A146-A851-282B51A24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0" y="1550988"/>
            <a:ext cx="5148263" cy="20097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EC1F9A97-4534-9843-B646-D059D7C6C13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en-US" noProof="0" dirty="0"/>
              <a:t>Click the icon to add an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BB1C7-FC5A-B946-BB68-C1CE13FA7270}"/>
              </a:ext>
            </a:extLst>
          </p:cNvPr>
          <p:cNvSpPr txBox="1"/>
          <p:nvPr userDrawn="1"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US" sz="1600" b="0" i="0" noProof="0" dirty="0">
              <a:latin typeface="ITC Officina Sans Std Book" panose="020B0506040203020204" pitchFamily="34" charset="77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E144AFC-D904-4FB6-B919-055F69651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644619" cy="3651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pic>
        <p:nvPicPr>
          <p:cNvPr id="18" name="Afbeelding 9">
            <a:extLst>
              <a:ext uri="{FF2B5EF4-FFF2-40B4-BE49-F238E27FC236}">
                <a16:creationId xmlns:a16="http://schemas.microsoft.com/office/drawing/2014/main" id="{6AFD4F9B-1976-4F46-998D-4329244A36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850" y="620713"/>
            <a:ext cx="457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1369" y="620713"/>
            <a:ext cx="2486743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 dirty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4"/>
            <a:ext cx="7888932" cy="56201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8932" h="5620106">
                <a:moveTo>
                  <a:pt x="0" y="0"/>
                </a:moveTo>
                <a:lnTo>
                  <a:pt x="7888932" y="3530"/>
                </a:lnTo>
                <a:cubicBezTo>
                  <a:pt x="7887755" y="1875722"/>
                  <a:pt x="7886579" y="3747914"/>
                  <a:pt x="7885402" y="5620106"/>
                </a:cubicBez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0C433-47C4-4D3D-A245-AA41DF75B6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81369" y="2271713"/>
            <a:ext cx="2486944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BE" noProof="0" dirty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419654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20713"/>
            <a:ext cx="10944224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 dirty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90" y="1376364"/>
            <a:ext cx="10948997" cy="486445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  <a:gd name="connsiteX0" fmla="*/ 0 w 10006355"/>
              <a:gd name="connsiteY0" fmla="*/ 0 h 5620106"/>
              <a:gd name="connsiteX1" fmla="*/ 7888932 w 10006355"/>
              <a:gd name="connsiteY1" fmla="*/ 3530 h 5620106"/>
              <a:gd name="connsiteX2" fmla="*/ 10006355 w 10006355"/>
              <a:gd name="connsiteY2" fmla="*/ 5620106 h 5620106"/>
              <a:gd name="connsiteX3" fmla="*/ 253304 w 10006355"/>
              <a:gd name="connsiteY3" fmla="*/ 5616575 h 5620106"/>
              <a:gd name="connsiteX4" fmla="*/ 202263 w 10006355"/>
              <a:gd name="connsiteY4" fmla="*/ 5611430 h 5620106"/>
              <a:gd name="connsiteX5" fmla="*/ 0 w 10006355"/>
              <a:gd name="connsiteY5" fmla="*/ 5363262 h 5620106"/>
              <a:gd name="connsiteX6" fmla="*/ 0 w 10006355"/>
              <a:gd name="connsiteY6" fmla="*/ 0 h 5620106"/>
              <a:gd name="connsiteX0" fmla="*/ 0 w 10947314"/>
              <a:gd name="connsiteY0" fmla="*/ 0 h 5620106"/>
              <a:gd name="connsiteX1" fmla="*/ 7888932 w 10947314"/>
              <a:gd name="connsiteY1" fmla="*/ 3530 h 5620106"/>
              <a:gd name="connsiteX2" fmla="*/ 10947314 w 10947314"/>
              <a:gd name="connsiteY2" fmla="*/ 5620106 h 5620106"/>
              <a:gd name="connsiteX3" fmla="*/ 253304 w 10947314"/>
              <a:gd name="connsiteY3" fmla="*/ 5616575 h 5620106"/>
              <a:gd name="connsiteX4" fmla="*/ 202263 w 10947314"/>
              <a:gd name="connsiteY4" fmla="*/ 5611430 h 5620106"/>
              <a:gd name="connsiteX5" fmla="*/ 0 w 10947314"/>
              <a:gd name="connsiteY5" fmla="*/ 5363262 h 5620106"/>
              <a:gd name="connsiteX6" fmla="*/ 0 w 10947314"/>
              <a:gd name="connsiteY6" fmla="*/ 0 h 5620106"/>
              <a:gd name="connsiteX0" fmla="*/ 0 w 10947315"/>
              <a:gd name="connsiteY0" fmla="*/ 0 h 5620106"/>
              <a:gd name="connsiteX1" fmla="*/ 10148806 w 10947315"/>
              <a:gd name="connsiteY1" fmla="*/ 3530 h 5620106"/>
              <a:gd name="connsiteX2" fmla="*/ 10947314 w 10947315"/>
              <a:gd name="connsiteY2" fmla="*/ 5620106 h 5620106"/>
              <a:gd name="connsiteX3" fmla="*/ 253304 w 10947315"/>
              <a:gd name="connsiteY3" fmla="*/ 5616575 h 5620106"/>
              <a:gd name="connsiteX4" fmla="*/ 202263 w 10947315"/>
              <a:gd name="connsiteY4" fmla="*/ 5611430 h 5620106"/>
              <a:gd name="connsiteX5" fmla="*/ 0 w 10947315"/>
              <a:gd name="connsiteY5" fmla="*/ 5363262 h 5620106"/>
              <a:gd name="connsiteX6" fmla="*/ 0 w 10947315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48997"/>
              <a:gd name="connsiteY0" fmla="*/ 0 h 5620106"/>
              <a:gd name="connsiteX1" fmla="*/ 10948997 w 10948997"/>
              <a:gd name="connsiteY1" fmla="*/ 759180 h 5620106"/>
              <a:gd name="connsiteX2" fmla="*/ 10947314 w 10948997"/>
              <a:gd name="connsiteY2" fmla="*/ 5620106 h 5620106"/>
              <a:gd name="connsiteX3" fmla="*/ 253304 w 10948997"/>
              <a:gd name="connsiteY3" fmla="*/ 5616575 h 5620106"/>
              <a:gd name="connsiteX4" fmla="*/ 202263 w 10948997"/>
              <a:gd name="connsiteY4" fmla="*/ 5611430 h 5620106"/>
              <a:gd name="connsiteX5" fmla="*/ 0 w 10948997"/>
              <a:gd name="connsiteY5" fmla="*/ 5363262 h 5620106"/>
              <a:gd name="connsiteX6" fmla="*/ 0 w 10948997"/>
              <a:gd name="connsiteY6" fmla="*/ 0 h 5620106"/>
              <a:gd name="connsiteX0" fmla="*/ 3175 w 10948997"/>
              <a:gd name="connsiteY0" fmla="*/ 0 h 4864456"/>
              <a:gd name="connsiteX1" fmla="*/ 10948997 w 10948997"/>
              <a:gd name="connsiteY1" fmla="*/ 3530 h 4864456"/>
              <a:gd name="connsiteX2" fmla="*/ 10947314 w 10948997"/>
              <a:gd name="connsiteY2" fmla="*/ 4864456 h 4864456"/>
              <a:gd name="connsiteX3" fmla="*/ 253304 w 10948997"/>
              <a:gd name="connsiteY3" fmla="*/ 4860925 h 4864456"/>
              <a:gd name="connsiteX4" fmla="*/ 202263 w 10948997"/>
              <a:gd name="connsiteY4" fmla="*/ 4855780 h 4864456"/>
              <a:gd name="connsiteX5" fmla="*/ 0 w 10948997"/>
              <a:gd name="connsiteY5" fmla="*/ 4607612 h 4864456"/>
              <a:gd name="connsiteX6" fmla="*/ 3175 w 10948997"/>
              <a:gd name="connsiteY6" fmla="*/ 0 h 486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8997" h="4864456">
                <a:moveTo>
                  <a:pt x="3175" y="0"/>
                </a:moveTo>
                <a:lnTo>
                  <a:pt x="10948997" y="3530"/>
                </a:lnTo>
                <a:cubicBezTo>
                  <a:pt x="10946568" y="2811818"/>
                  <a:pt x="10948491" y="2992264"/>
                  <a:pt x="10947314" y="4864456"/>
                </a:cubicBezTo>
                <a:lnTo>
                  <a:pt x="253304" y="4860925"/>
                </a:lnTo>
                <a:lnTo>
                  <a:pt x="202263" y="4855780"/>
                </a:lnTo>
                <a:cubicBezTo>
                  <a:pt x="86832" y="4832159"/>
                  <a:pt x="0" y="4730026"/>
                  <a:pt x="0" y="4607612"/>
                </a:cubicBezTo>
                <a:cubicBezTo>
                  <a:pt x="1058" y="3071741"/>
                  <a:pt x="2117" y="1535871"/>
                  <a:pt x="317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81610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2" orient="horz" pos="86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2379" y="620713"/>
            <a:ext cx="5145734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5A60CE7B-6F94-47E9-B422-DD08E70AFF6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422379" y="2010282"/>
            <a:ext cx="5145732" cy="42270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5145732"/>
              <a:gd name="connsiteY0" fmla="*/ 0 h 5616575"/>
              <a:gd name="connsiteX1" fmla="*/ 5145732 w 5145732"/>
              <a:gd name="connsiteY1" fmla="*/ 1494263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0 h 5616575"/>
              <a:gd name="connsiteX1" fmla="*/ 5145732 w 5145732"/>
              <a:gd name="connsiteY1" fmla="*/ 1390445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142872 h 4226130"/>
              <a:gd name="connsiteX1" fmla="*/ 5145732 w 5145732"/>
              <a:gd name="connsiteY1" fmla="*/ 0 h 4226130"/>
              <a:gd name="connsiteX2" fmla="*/ 5145732 w 5145732"/>
              <a:gd name="connsiteY2" fmla="*/ 4226130 h 4226130"/>
              <a:gd name="connsiteX3" fmla="*/ 253304 w 5145732"/>
              <a:gd name="connsiteY3" fmla="*/ 4226130 h 4226130"/>
              <a:gd name="connsiteX4" fmla="*/ 202263 w 5145732"/>
              <a:gd name="connsiteY4" fmla="*/ 4220985 h 4226130"/>
              <a:gd name="connsiteX5" fmla="*/ 0 w 5145732"/>
              <a:gd name="connsiteY5" fmla="*/ 3972817 h 4226130"/>
              <a:gd name="connsiteX6" fmla="*/ 0 w 5145732"/>
              <a:gd name="connsiteY6" fmla="*/ 142872 h 4226130"/>
              <a:gd name="connsiteX0" fmla="*/ 0 w 5145732"/>
              <a:gd name="connsiteY0" fmla="*/ 0 h 4227006"/>
              <a:gd name="connsiteX1" fmla="*/ 5145732 w 5145732"/>
              <a:gd name="connsiteY1" fmla="*/ 876 h 4227006"/>
              <a:gd name="connsiteX2" fmla="*/ 5145732 w 5145732"/>
              <a:gd name="connsiteY2" fmla="*/ 4227006 h 4227006"/>
              <a:gd name="connsiteX3" fmla="*/ 253304 w 5145732"/>
              <a:gd name="connsiteY3" fmla="*/ 4227006 h 4227006"/>
              <a:gd name="connsiteX4" fmla="*/ 202263 w 5145732"/>
              <a:gd name="connsiteY4" fmla="*/ 4221861 h 4227006"/>
              <a:gd name="connsiteX5" fmla="*/ 0 w 5145732"/>
              <a:gd name="connsiteY5" fmla="*/ 3973693 h 4227006"/>
              <a:gd name="connsiteX6" fmla="*/ 0 w 5145732"/>
              <a:gd name="connsiteY6" fmla="*/ 0 h 422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5732" h="4227006">
                <a:moveTo>
                  <a:pt x="0" y="0"/>
                </a:moveTo>
                <a:lnTo>
                  <a:pt x="5145732" y="876"/>
                </a:lnTo>
                <a:lnTo>
                  <a:pt x="5145732" y="4227006"/>
                </a:lnTo>
                <a:lnTo>
                  <a:pt x="253304" y="4227006"/>
                </a:lnTo>
                <a:lnTo>
                  <a:pt x="202263" y="4221861"/>
                </a:lnTo>
                <a:cubicBezTo>
                  <a:pt x="86832" y="4198240"/>
                  <a:pt x="0" y="4096107"/>
                  <a:pt x="0" y="3973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13566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Antwerpen_4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2379" y="620713"/>
            <a:ext cx="5145734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 dirty="0"/>
              <a:t>Klik om stijl te bewerken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5A60CE7B-6F94-47E9-B422-DD08E70AFF6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422379" y="2010282"/>
            <a:ext cx="5145732" cy="42270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5145732"/>
              <a:gd name="connsiteY0" fmla="*/ 0 h 5616575"/>
              <a:gd name="connsiteX1" fmla="*/ 5145732 w 5145732"/>
              <a:gd name="connsiteY1" fmla="*/ 1494263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0 h 5616575"/>
              <a:gd name="connsiteX1" fmla="*/ 5145732 w 5145732"/>
              <a:gd name="connsiteY1" fmla="*/ 1390445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142872 h 4226130"/>
              <a:gd name="connsiteX1" fmla="*/ 5145732 w 5145732"/>
              <a:gd name="connsiteY1" fmla="*/ 0 h 4226130"/>
              <a:gd name="connsiteX2" fmla="*/ 5145732 w 5145732"/>
              <a:gd name="connsiteY2" fmla="*/ 4226130 h 4226130"/>
              <a:gd name="connsiteX3" fmla="*/ 253304 w 5145732"/>
              <a:gd name="connsiteY3" fmla="*/ 4226130 h 4226130"/>
              <a:gd name="connsiteX4" fmla="*/ 202263 w 5145732"/>
              <a:gd name="connsiteY4" fmla="*/ 4220985 h 4226130"/>
              <a:gd name="connsiteX5" fmla="*/ 0 w 5145732"/>
              <a:gd name="connsiteY5" fmla="*/ 3972817 h 4226130"/>
              <a:gd name="connsiteX6" fmla="*/ 0 w 5145732"/>
              <a:gd name="connsiteY6" fmla="*/ 142872 h 4226130"/>
              <a:gd name="connsiteX0" fmla="*/ 0 w 5145732"/>
              <a:gd name="connsiteY0" fmla="*/ 0 h 4227006"/>
              <a:gd name="connsiteX1" fmla="*/ 5145732 w 5145732"/>
              <a:gd name="connsiteY1" fmla="*/ 876 h 4227006"/>
              <a:gd name="connsiteX2" fmla="*/ 5145732 w 5145732"/>
              <a:gd name="connsiteY2" fmla="*/ 4227006 h 4227006"/>
              <a:gd name="connsiteX3" fmla="*/ 253304 w 5145732"/>
              <a:gd name="connsiteY3" fmla="*/ 4227006 h 4227006"/>
              <a:gd name="connsiteX4" fmla="*/ 202263 w 5145732"/>
              <a:gd name="connsiteY4" fmla="*/ 4221861 h 4227006"/>
              <a:gd name="connsiteX5" fmla="*/ 0 w 5145732"/>
              <a:gd name="connsiteY5" fmla="*/ 3973693 h 4227006"/>
              <a:gd name="connsiteX6" fmla="*/ 0 w 5145732"/>
              <a:gd name="connsiteY6" fmla="*/ 0 h 422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5732" h="4227006">
                <a:moveTo>
                  <a:pt x="0" y="0"/>
                </a:moveTo>
                <a:lnTo>
                  <a:pt x="5145732" y="876"/>
                </a:lnTo>
                <a:lnTo>
                  <a:pt x="5145732" y="4227006"/>
                </a:lnTo>
                <a:lnTo>
                  <a:pt x="253304" y="4227006"/>
                </a:lnTo>
                <a:lnTo>
                  <a:pt x="202263" y="4221861"/>
                </a:lnTo>
                <a:cubicBezTo>
                  <a:pt x="86832" y="4198240"/>
                  <a:pt x="0" y="4096107"/>
                  <a:pt x="0" y="3973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29" name="Tijdelijke aanduiding voor inhoud 28">
            <a:extLst>
              <a:ext uri="{FF2B5EF4-FFF2-40B4-BE49-F238E27FC236}">
                <a16:creationId xmlns:a16="http://schemas.microsoft.com/office/drawing/2014/main" id="{1DCC738B-D57A-46D7-A485-8180078CE30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888" y="620713"/>
            <a:ext cx="5472112" cy="2592387"/>
          </a:xfrm>
          <a:custGeom>
            <a:avLst/>
            <a:gdLst>
              <a:gd name="connsiteX0" fmla="*/ 0 w 5472112"/>
              <a:gd name="connsiteY0" fmla="*/ 0 h 2592387"/>
              <a:gd name="connsiteX1" fmla="*/ 5256218 w 5472112"/>
              <a:gd name="connsiteY1" fmla="*/ 0 h 2592387"/>
              <a:gd name="connsiteX2" fmla="*/ 5472112 w 5472112"/>
              <a:gd name="connsiteY2" fmla="*/ 215894 h 2592387"/>
              <a:gd name="connsiteX3" fmla="*/ 5472112 w 5472112"/>
              <a:gd name="connsiteY3" fmla="*/ 2592387 h 2592387"/>
              <a:gd name="connsiteX4" fmla="*/ 5472112 w 5472112"/>
              <a:gd name="connsiteY4" fmla="*/ 2592387 h 2592387"/>
              <a:gd name="connsiteX5" fmla="*/ 215894 w 5472112"/>
              <a:gd name="connsiteY5" fmla="*/ 2592387 h 2592387"/>
              <a:gd name="connsiteX6" fmla="*/ 0 w 5472112"/>
              <a:gd name="connsiteY6" fmla="*/ 2376493 h 2592387"/>
              <a:gd name="connsiteX7" fmla="*/ 0 w 5472112"/>
              <a:gd name="connsiteY7" fmla="*/ 0 h 2592387"/>
              <a:gd name="connsiteX8" fmla="*/ 0 w 5472112"/>
              <a:gd name="connsiteY8" fmla="*/ 0 h 2592387"/>
              <a:gd name="connsiteX0" fmla="*/ 0 w 5472112"/>
              <a:gd name="connsiteY0" fmla="*/ 0 h 2592387"/>
              <a:gd name="connsiteX1" fmla="*/ 5256218 w 5472112"/>
              <a:gd name="connsiteY1" fmla="*/ 0 h 2592387"/>
              <a:gd name="connsiteX2" fmla="*/ 5472112 w 5472112"/>
              <a:gd name="connsiteY2" fmla="*/ 215894 h 2592387"/>
              <a:gd name="connsiteX3" fmla="*/ 5472112 w 5472112"/>
              <a:gd name="connsiteY3" fmla="*/ 2592387 h 2592387"/>
              <a:gd name="connsiteX4" fmla="*/ 5472112 w 5472112"/>
              <a:gd name="connsiteY4" fmla="*/ 2592387 h 2592387"/>
              <a:gd name="connsiteX5" fmla="*/ 215894 w 5472112"/>
              <a:gd name="connsiteY5" fmla="*/ 2592387 h 2592387"/>
              <a:gd name="connsiteX6" fmla="*/ 0 w 5472112"/>
              <a:gd name="connsiteY6" fmla="*/ 2376493 h 2592387"/>
              <a:gd name="connsiteX7" fmla="*/ 0 w 5472112"/>
              <a:gd name="connsiteY7" fmla="*/ 0 h 2592387"/>
              <a:gd name="connsiteX8" fmla="*/ 0 w 5472112"/>
              <a:gd name="connsiteY8" fmla="*/ 0 h 2592387"/>
              <a:gd name="connsiteX0" fmla="*/ 0 w 5472112"/>
              <a:gd name="connsiteY0" fmla="*/ 0 h 2592387"/>
              <a:gd name="connsiteX1" fmla="*/ 5256218 w 5472112"/>
              <a:gd name="connsiteY1" fmla="*/ 0 h 2592387"/>
              <a:gd name="connsiteX2" fmla="*/ 5472112 w 5472112"/>
              <a:gd name="connsiteY2" fmla="*/ 215894 h 2592387"/>
              <a:gd name="connsiteX3" fmla="*/ 5472112 w 5472112"/>
              <a:gd name="connsiteY3" fmla="*/ 2592387 h 2592387"/>
              <a:gd name="connsiteX4" fmla="*/ 5472112 w 5472112"/>
              <a:gd name="connsiteY4" fmla="*/ 2592387 h 2592387"/>
              <a:gd name="connsiteX5" fmla="*/ 215894 w 5472112"/>
              <a:gd name="connsiteY5" fmla="*/ 2592387 h 2592387"/>
              <a:gd name="connsiteX6" fmla="*/ 0 w 5472112"/>
              <a:gd name="connsiteY6" fmla="*/ 2376493 h 2592387"/>
              <a:gd name="connsiteX7" fmla="*/ 0 w 5472112"/>
              <a:gd name="connsiteY7" fmla="*/ 0 h 2592387"/>
              <a:gd name="connsiteX8" fmla="*/ 0 w 5472112"/>
              <a:gd name="connsiteY8" fmla="*/ 0 h 2592387"/>
              <a:gd name="connsiteX0" fmla="*/ 0 w 5472112"/>
              <a:gd name="connsiteY0" fmla="*/ 0 h 2592387"/>
              <a:gd name="connsiteX1" fmla="*/ 5256218 w 5472112"/>
              <a:gd name="connsiteY1" fmla="*/ 0 h 2592387"/>
              <a:gd name="connsiteX2" fmla="*/ 5472112 w 5472112"/>
              <a:gd name="connsiteY2" fmla="*/ 215894 h 2592387"/>
              <a:gd name="connsiteX3" fmla="*/ 5472112 w 5472112"/>
              <a:gd name="connsiteY3" fmla="*/ 2592387 h 2592387"/>
              <a:gd name="connsiteX4" fmla="*/ 5472112 w 5472112"/>
              <a:gd name="connsiteY4" fmla="*/ 2592387 h 2592387"/>
              <a:gd name="connsiteX5" fmla="*/ 215894 w 5472112"/>
              <a:gd name="connsiteY5" fmla="*/ 2592387 h 2592387"/>
              <a:gd name="connsiteX6" fmla="*/ 0 w 5472112"/>
              <a:gd name="connsiteY6" fmla="*/ 2376493 h 2592387"/>
              <a:gd name="connsiteX7" fmla="*/ 0 w 5472112"/>
              <a:gd name="connsiteY7" fmla="*/ 0 h 2592387"/>
              <a:gd name="connsiteX8" fmla="*/ 0 w 5472112"/>
              <a:gd name="connsiteY8" fmla="*/ 0 h 2592387"/>
              <a:gd name="connsiteX0" fmla="*/ 0 w 5472112"/>
              <a:gd name="connsiteY0" fmla="*/ 0 h 2592387"/>
              <a:gd name="connsiteX1" fmla="*/ 5256218 w 5472112"/>
              <a:gd name="connsiteY1" fmla="*/ 0 h 2592387"/>
              <a:gd name="connsiteX2" fmla="*/ 5472112 w 5472112"/>
              <a:gd name="connsiteY2" fmla="*/ 215894 h 2592387"/>
              <a:gd name="connsiteX3" fmla="*/ 5472112 w 5472112"/>
              <a:gd name="connsiteY3" fmla="*/ 2592387 h 2592387"/>
              <a:gd name="connsiteX4" fmla="*/ 5472112 w 5472112"/>
              <a:gd name="connsiteY4" fmla="*/ 2592387 h 2592387"/>
              <a:gd name="connsiteX5" fmla="*/ 215894 w 5472112"/>
              <a:gd name="connsiteY5" fmla="*/ 2592387 h 2592387"/>
              <a:gd name="connsiteX6" fmla="*/ 0 w 5472112"/>
              <a:gd name="connsiteY6" fmla="*/ 2376493 h 2592387"/>
              <a:gd name="connsiteX7" fmla="*/ 0 w 5472112"/>
              <a:gd name="connsiteY7" fmla="*/ 0 h 2592387"/>
              <a:gd name="connsiteX8" fmla="*/ 0 w 5472112"/>
              <a:gd name="connsiteY8" fmla="*/ 0 h 2592387"/>
              <a:gd name="connsiteX0" fmla="*/ 0 w 5472112"/>
              <a:gd name="connsiteY0" fmla="*/ 0 h 2592387"/>
              <a:gd name="connsiteX1" fmla="*/ 5472112 w 5472112"/>
              <a:gd name="connsiteY1" fmla="*/ 215894 h 2592387"/>
              <a:gd name="connsiteX2" fmla="*/ 5472112 w 5472112"/>
              <a:gd name="connsiteY2" fmla="*/ 2592387 h 2592387"/>
              <a:gd name="connsiteX3" fmla="*/ 5472112 w 5472112"/>
              <a:gd name="connsiteY3" fmla="*/ 2592387 h 2592387"/>
              <a:gd name="connsiteX4" fmla="*/ 215894 w 5472112"/>
              <a:gd name="connsiteY4" fmla="*/ 2592387 h 2592387"/>
              <a:gd name="connsiteX5" fmla="*/ 0 w 5472112"/>
              <a:gd name="connsiteY5" fmla="*/ 2376493 h 2592387"/>
              <a:gd name="connsiteX6" fmla="*/ 0 w 5472112"/>
              <a:gd name="connsiteY6" fmla="*/ 0 h 2592387"/>
              <a:gd name="connsiteX7" fmla="*/ 0 w 5472112"/>
              <a:gd name="connsiteY7" fmla="*/ 0 h 2592387"/>
              <a:gd name="connsiteX0" fmla="*/ 0 w 5472112"/>
              <a:gd name="connsiteY0" fmla="*/ 0 h 2592387"/>
              <a:gd name="connsiteX1" fmla="*/ 5472112 w 5472112"/>
              <a:gd name="connsiteY1" fmla="*/ 2138 h 2592387"/>
              <a:gd name="connsiteX2" fmla="*/ 5472112 w 5472112"/>
              <a:gd name="connsiteY2" fmla="*/ 2592387 h 2592387"/>
              <a:gd name="connsiteX3" fmla="*/ 5472112 w 5472112"/>
              <a:gd name="connsiteY3" fmla="*/ 2592387 h 2592387"/>
              <a:gd name="connsiteX4" fmla="*/ 215894 w 5472112"/>
              <a:gd name="connsiteY4" fmla="*/ 2592387 h 2592387"/>
              <a:gd name="connsiteX5" fmla="*/ 0 w 5472112"/>
              <a:gd name="connsiteY5" fmla="*/ 2376493 h 2592387"/>
              <a:gd name="connsiteX6" fmla="*/ 0 w 5472112"/>
              <a:gd name="connsiteY6" fmla="*/ 0 h 2592387"/>
              <a:gd name="connsiteX7" fmla="*/ 0 w 5472112"/>
              <a:gd name="connsiteY7" fmla="*/ 0 h 259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2112" h="2592387">
                <a:moveTo>
                  <a:pt x="0" y="0"/>
                </a:moveTo>
                <a:lnTo>
                  <a:pt x="5472112" y="2138"/>
                </a:lnTo>
                <a:lnTo>
                  <a:pt x="5472112" y="2592387"/>
                </a:lnTo>
                <a:lnTo>
                  <a:pt x="5472112" y="2592387"/>
                </a:lnTo>
                <a:lnTo>
                  <a:pt x="215894" y="2592387"/>
                </a:lnTo>
                <a:cubicBezTo>
                  <a:pt x="96659" y="2592387"/>
                  <a:pt x="0" y="2495728"/>
                  <a:pt x="0" y="2376493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/>
          <a:lstStyle>
            <a:lvl1pPr>
              <a:defRPr/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806B252D-99B0-41AB-B87C-91AA71BA57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9" y="618392"/>
            <a:ext cx="5472634" cy="2594707"/>
          </a:xfrm>
          <a:custGeom>
            <a:avLst/>
            <a:gdLst>
              <a:gd name="connsiteX0" fmla="*/ 0 w 5472111"/>
              <a:gd name="connsiteY0" fmla="*/ 0 h 2594707"/>
              <a:gd name="connsiteX1" fmla="*/ 5253559 w 5472111"/>
              <a:gd name="connsiteY1" fmla="*/ 0 h 2594707"/>
              <a:gd name="connsiteX2" fmla="*/ 5472111 w 5472111"/>
              <a:gd name="connsiteY2" fmla="*/ 218552 h 2594707"/>
              <a:gd name="connsiteX3" fmla="*/ 5472111 w 5472111"/>
              <a:gd name="connsiteY3" fmla="*/ 2594707 h 2594707"/>
              <a:gd name="connsiteX4" fmla="*/ 5472111 w 5472111"/>
              <a:gd name="connsiteY4" fmla="*/ 2594707 h 2594707"/>
              <a:gd name="connsiteX5" fmla="*/ 218552 w 5472111"/>
              <a:gd name="connsiteY5" fmla="*/ 2594707 h 2594707"/>
              <a:gd name="connsiteX6" fmla="*/ 0 w 5472111"/>
              <a:gd name="connsiteY6" fmla="*/ 2376155 h 2594707"/>
              <a:gd name="connsiteX7" fmla="*/ 0 w 5472111"/>
              <a:gd name="connsiteY7" fmla="*/ 0 h 2594707"/>
              <a:gd name="connsiteX8" fmla="*/ 0 w 5472111"/>
              <a:gd name="connsiteY8" fmla="*/ 0 h 2594707"/>
              <a:gd name="connsiteX0" fmla="*/ 0 w 5714276"/>
              <a:gd name="connsiteY0" fmla="*/ 0 h 2594707"/>
              <a:gd name="connsiteX1" fmla="*/ 5253559 w 5714276"/>
              <a:gd name="connsiteY1" fmla="*/ 0 h 2594707"/>
              <a:gd name="connsiteX2" fmla="*/ 5472111 w 5714276"/>
              <a:gd name="connsiteY2" fmla="*/ 2594707 h 2594707"/>
              <a:gd name="connsiteX3" fmla="*/ 5472111 w 5714276"/>
              <a:gd name="connsiteY3" fmla="*/ 2594707 h 2594707"/>
              <a:gd name="connsiteX4" fmla="*/ 218552 w 5714276"/>
              <a:gd name="connsiteY4" fmla="*/ 2594707 h 2594707"/>
              <a:gd name="connsiteX5" fmla="*/ 0 w 5714276"/>
              <a:gd name="connsiteY5" fmla="*/ 2376155 h 2594707"/>
              <a:gd name="connsiteX6" fmla="*/ 0 w 5714276"/>
              <a:gd name="connsiteY6" fmla="*/ 0 h 2594707"/>
              <a:gd name="connsiteX7" fmla="*/ 0 w 5714276"/>
              <a:gd name="connsiteY7" fmla="*/ 0 h 2594707"/>
              <a:gd name="connsiteX0" fmla="*/ 0 w 5472111"/>
              <a:gd name="connsiteY0" fmla="*/ 0 h 2594707"/>
              <a:gd name="connsiteX1" fmla="*/ 5253559 w 5472111"/>
              <a:gd name="connsiteY1" fmla="*/ 0 h 2594707"/>
              <a:gd name="connsiteX2" fmla="*/ 5472111 w 5472111"/>
              <a:gd name="connsiteY2" fmla="*/ 2594707 h 2594707"/>
              <a:gd name="connsiteX3" fmla="*/ 5472111 w 5472111"/>
              <a:gd name="connsiteY3" fmla="*/ 2594707 h 2594707"/>
              <a:gd name="connsiteX4" fmla="*/ 218552 w 5472111"/>
              <a:gd name="connsiteY4" fmla="*/ 2594707 h 2594707"/>
              <a:gd name="connsiteX5" fmla="*/ 0 w 5472111"/>
              <a:gd name="connsiteY5" fmla="*/ 2376155 h 2594707"/>
              <a:gd name="connsiteX6" fmla="*/ 0 w 5472111"/>
              <a:gd name="connsiteY6" fmla="*/ 0 h 2594707"/>
              <a:gd name="connsiteX7" fmla="*/ 0 w 5472111"/>
              <a:gd name="connsiteY7" fmla="*/ 0 h 2594707"/>
              <a:gd name="connsiteX0" fmla="*/ 0 w 5472634"/>
              <a:gd name="connsiteY0" fmla="*/ 0 h 2594707"/>
              <a:gd name="connsiteX1" fmla="*/ 5472634 w 5472634"/>
              <a:gd name="connsiteY1" fmla="*/ 1905 h 2594707"/>
              <a:gd name="connsiteX2" fmla="*/ 5472111 w 5472634"/>
              <a:gd name="connsiteY2" fmla="*/ 2594707 h 2594707"/>
              <a:gd name="connsiteX3" fmla="*/ 5472111 w 5472634"/>
              <a:gd name="connsiteY3" fmla="*/ 2594707 h 2594707"/>
              <a:gd name="connsiteX4" fmla="*/ 218552 w 5472634"/>
              <a:gd name="connsiteY4" fmla="*/ 2594707 h 2594707"/>
              <a:gd name="connsiteX5" fmla="*/ 0 w 5472634"/>
              <a:gd name="connsiteY5" fmla="*/ 2376155 h 2594707"/>
              <a:gd name="connsiteX6" fmla="*/ 0 w 5472634"/>
              <a:gd name="connsiteY6" fmla="*/ 0 h 2594707"/>
              <a:gd name="connsiteX7" fmla="*/ 0 w 5472634"/>
              <a:gd name="connsiteY7" fmla="*/ 0 h 259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2634" h="2594707">
                <a:moveTo>
                  <a:pt x="0" y="0"/>
                </a:moveTo>
                <a:lnTo>
                  <a:pt x="5472634" y="1905"/>
                </a:lnTo>
                <a:cubicBezTo>
                  <a:pt x="5472460" y="866172"/>
                  <a:pt x="5472285" y="1730440"/>
                  <a:pt x="5472111" y="2594707"/>
                </a:cubicBezTo>
                <a:lnTo>
                  <a:pt x="5472111" y="2594707"/>
                </a:lnTo>
                <a:lnTo>
                  <a:pt x="218552" y="2594707"/>
                </a:lnTo>
                <a:cubicBezTo>
                  <a:pt x="97849" y="2594707"/>
                  <a:pt x="0" y="2496858"/>
                  <a:pt x="0" y="2376155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add picture</a:t>
            </a:r>
            <a:endParaRPr lang="nl-BE"/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8F696107-BB5B-4FB9-9F43-1F365C3A42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3888" y="3643313"/>
            <a:ext cx="2595562" cy="2592387"/>
          </a:xfrm>
          <a:custGeom>
            <a:avLst/>
            <a:gdLst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76037 h 2592387"/>
              <a:gd name="connsiteX3" fmla="*/ 2595562 w 2595562"/>
              <a:gd name="connsiteY3" fmla="*/ 2592387 h 2592387"/>
              <a:gd name="connsiteX4" fmla="*/ 2595562 w 2595562"/>
              <a:gd name="connsiteY4" fmla="*/ 2592387 h 2592387"/>
              <a:gd name="connsiteX5" fmla="*/ 276037 w 2595562"/>
              <a:gd name="connsiteY5" fmla="*/ 2592387 h 2592387"/>
              <a:gd name="connsiteX6" fmla="*/ 0 w 2595562"/>
              <a:gd name="connsiteY6" fmla="*/ 2316350 h 2592387"/>
              <a:gd name="connsiteX7" fmla="*/ 0 w 2595562"/>
              <a:gd name="connsiteY7" fmla="*/ 0 h 2592387"/>
              <a:gd name="connsiteX8" fmla="*/ 0 w 2595562"/>
              <a:gd name="connsiteY8" fmla="*/ 0 h 2592387"/>
              <a:gd name="connsiteX0" fmla="*/ 0 w 2603937"/>
              <a:gd name="connsiteY0" fmla="*/ 0 h 2592387"/>
              <a:gd name="connsiteX1" fmla="*/ 2319525 w 2603937"/>
              <a:gd name="connsiteY1" fmla="*/ 0 h 2592387"/>
              <a:gd name="connsiteX2" fmla="*/ 2595562 w 2603937"/>
              <a:gd name="connsiteY2" fmla="*/ 2592387 h 2592387"/>
              <a:gd name="connsiteX3" fmla="*/ 2595562 w 2603937"/>
              <a:gd name="connsiteY3" fmla="*/ 2592387 h 2592387"/>
              <a:gd name="connsiteX4" fmla="*/ 276037 w 2603937"/>
              <a:gd name="connsiteY4" fmla="*/ 2592387 h 2592387"/>
              <a:gd name="connsiteX5" fmla="*/ 0 w 2603937"/>
              <a:gd name="connsiteY5" fmla="*/ 2316350 h 2592387"/>
              <a:gd name="connsiteX6" fmla="*/ 0 w 2603937"/>
              <a:gd name="connsiteY6" fmla="*/ 0 h 2592387"/>
              <a:gd name="connsiteX7" fmla="*/ 0 w 2603937"/>
              <a:gd name="connsiteY7" fmla="*/ 0 h 2592387"/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5562" h="2592387">
                <a:moveTo>
                  <a:pt x="0" y="0"/>
                </a:moveTo>
                <a:lnTo>
                  <a:pt x="2593845" y="3810"/>
                </a:lnTo>
                <a:cubicBezTo>
                  <a:pt x="2594417" y="866669"/>
                  <a:pt x="2594990" y="1729528"/>
                  <a:pt x="2595562" y="2592387"/>
                </a:cubicBezTo>
                <a:lnTo>
                  <a:pt x="2595562" y="2592387"/>
                </a:lnTo>
                <a:lnTo>
                  <a:pt x="276037" y="2592387"/>
                </a:lnTo>
                <a:cubicBezTo>
                  <a:pt x="123586" y="2592387"/>
                  <a:pt x="0" y="2468801"/>
                  <a:pt x="0" y="231635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add picture</a:t>
            </a:r>
            <a:endParaRPr lang="nl-BE"/>
          </a:p>
        </p:txBody>
      </p:sp>
      <p:sp>
        <p:nvSpPr>
          <p:cNvPr id="39" name="Tijdelijke aanduiding voor afbeelding 37">
            <a:extLst>
              <a:ext uri="{FF2B5EF4-FFF2-40B4-BE49-F238E27FC236}">
                <a16:creationId xmlns:a16="http://schemas.microsoft.com/office/drawing/2014/main" id="{AE33F2CC-4CBF-4E1B-AEAB-2827357B42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00438" y="3643312"/>
            <a:ext cx="2595562" cy="2592387"/>
          </a:xfrm>
          <a:custGeom>
            <a:avLst/>
            <a:gdLst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76037 h 2592387"/>
              <a:gd name="connsiteX3" fmla="*/ 2595562 w 2595562"/>
              <a:gd name="connsiteY3" fmla="*/ 2592387 h 2592387"/>
              <a:gd name="connsiteX4" fmla="*/ 2595562 w 2595562"/>
              <a:gd name="connsiteY4" fmla="*/ 2592387 h 2592387"/>
              <a:gd name="connsiteX5" fmla="*/ 276037 w 2595562"/>
              <a:gd name="connsiteY5" fmla="*/ 2592387 h 2592387"/>
              <a:gd name="connsiteX6" fmla="*/ 0 w 2595562"/>
              <a:gd name="connsiteY6" fmla="*/ 2316350 h 2592387"/>
              <a:gd name="connsiteX7" fmla="*/ 0 w 2595562"/>
              <a:gd name="connsiteY7" fmla="*/ 0 h 2592387"/>
              <a:gd name="connsiteX8" fmla="*/ 0 w 2595562"/>
              <a:gd name="connsiteY8" fmla="*/ 0 h 2592387"/>
              <a:gd name="connsiteX0" fmla="*/ 0 w 2603937"/>
              <a:gd name="connsiteY0" fmla="*/ 0 h 2592387"/>
              <a:gd name="connsiteX1" fmla="*/ 2319525 w 2603937"/>
              <a:gd name="connsiteY1" fmla="*/ 0 h 2592387"/>
              <a:gd name="connsiteX2" fmla="*/ 2595562 w 2603937"/>
              <a:gd name="connsiteY2" fmla="*/ 2592387 h 2592387"/>
              <a:gd name="connsiteX3" fmla="*/ 2595562 w 2603937"/>
              <a:gd name="connsiteY3" fmla="*/ 2592387 h 2592387"/>
              <a:gd name="connsiteX4" fmla="*/ 276037 w 2603937"/>
              <a:gd name="connsiteY4" fmla="*/ 2592387 h 2592387"/>
              <a:gd name="connsiteX5" fmla="*/ 0 w 2603937"/>
              <a:gd name="connsiteY5" fmla="*/ 2316350 h 2592387"/>
              <a:gd name="connsiteX6" fmla="*/ 0 w 2603937"/>
              <a:gd name="connsiteY6" fmla="*/ 0 h 2592387"/>
              <a:gd name="connsiteX7" fmla="*/ 0 w 2603937"/>
              <a:gd name="connsiteY7" fmla="*/ 0 h 2592387"/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5562" h="2592387">
                <a:moveTo>
                  <a:pt x="0" y="0"/>
                </a:moveTo>
                <a:lnTo>
                  <a:pt x="2593845" y="3810"/>
                </a:lnTo>
                <a:cubicBezTo>
                  <a:pt x="2594417" y="866669"/>
                  <a:pt x="2594990" y="1729528"/>
                  <a:pt x="2595562" y="2592387"/>
                </a:cubicBezTo>
                <a:lnTo>
                  <a:pt x="2595562" y="2592387"/>
                </a:lnTo>
                <a:lnTo>
                  <a:pt x="276037" y="2592387"/>
                </a:lnTo>
                <a:cubicBezTo>
                  <a:pt x="123586" y="2592387"/>
                  <a:pt x="0" y="2468801"/>
                  <a:pt x="0" y="231635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368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>
          <p15:clr>
            <a:srgbClr val="FBAE40"/>
          </p15:clr>
        </p15:guide>
        <p15:guide id="2" orient="horz" pos="2296">
          <p15:clr>
            <a:srgbClr val="FBAE40"/>
          </p15:clr>
        </p15:guide>
        <p15:guide id="3" pos="3840">
          <p15:clr>
            <a:srgbClr val="FBAE40"/>
          </p15:clr>
        </p15:guide>
        <p15:guide id="4" pos="4044">
          <p15:clr>
            <a:srgbClr val="FBAE40"/>
          </p15:clr>
        </p15:guide>
        <p15:guide id="5" pos="202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Antwerpen_4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2379" y="620713"/>
            <a:ext cx="5145734" cy="1812244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 dirty="0"/>
              <a:t>Klik om stijl te bewerken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5A60CE7B-6F94-47E9-B422-DD08E70AFF6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420473" y="3214845"/>
            <a:ext cx="5147637" cy="3022443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5145732"/>
              <a:gd name="connsiteY0" fmla="*/ 0 h 5616575"/>
              <a:gd name="connsiteX1" fmla="*/ 5145732 w 5145732"/>
              <a:gd name="connsiteY1" fmla="*/ 1494263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0 h 5616575"/>
              <a:gd name="connsiteX1" fmla="*/ 5145732 w 5145732"/>
              <a:gd name="connsiteY1" fmla="*/ 1390445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142872 h 4226130"/>
              <a:gd name="connsiteX1" fmla="*/ 5145732 w 5145732"/>
              <a:gd name="connsiteY1" fmla="*/ 0 h 4226130"/>
              <a:gd name="connsiteX2" fmla="*/ 5145732 w 5145732"/>
              <a:gd name="connsiteY2" fmla="*/ 4226130 h 4226130"/>
              <a:gd name="connsiteX3" fmla="*/ 253304 w 5145732"/>
              <a:gd name="connsiteY3" fmla="*/ 4226130 h 4226130"/>
              <a:gd name="connsiteX4" fmla="*/ 202263 w 5145732"/>
              <a:gd name="connsiteY4" fmla="*/ 4220985 h 4226130"/>
              <a:gd name="connsiteX5" fmla="*/ 0 w 5145732"/>
              <a:gd name="connsiteY5" fmla="*/ 3972817 h 4226130"/>
              <a:gd name="connsiteX6" fmla="*/ 0 w 5145732"/>
              <a:gd name="connsiteY6" fmla="*/ 142872 h 4226130"/>
              <a:gd name="connsiteX0" fmla="*/ 0 w 5145732"/>
              <a:gd name="connsiteY0" fmla="*/ 0 h 4227006"/>
              <a:gd name="connsiteX1" fmla="*/ 5145732 w 5145732"/>
              <a:gd name="connsiteY1" fmla="*/ 876 h 4227006"/>
              <a:gd name="connsiteX2" fmla="*/ 5145732 w 5145732"/>
              <a:gd name="connsiteY2" fmla="*/ 4227006 h 4227006"/>
              <a:gd name="connsiteX3" fmla="*/ 253304 w 5145732"/>
              <a:gd name="connsiteY3" fmla="*/ 4227006 h 4227006"/>
              <a:gd name="connsiteX4" fmla="*/ 202263 w 5145732"/>
              <a:gd name="connsiteY4" fmla="*/ 4221861 h 4227006"/>
              <a:gd name="connsiteX5" fmla="*/ 0 w 5145732"/>
              <a:gd name="connsiteY5" fmla="*/ 3973693 h 4227006"/>
              <a:gd name="connsiteX6" fmla="*/ 0 w 5145732"/>
              <a:gd name="connsiteY6" fmla="*/ 0 h 4227006"/>
              <a:gd name="connsiteX0" fmla="*/ 0 w 5145732"/>
              <a:gd name="connsiteY0" fmla="*/ 1215603 h 4226130"/>
              <a:gd name="connsiteX1" fmla="*/ 5145732 w 5145732"/>
              <a:gd name="connsiteY1" fmla="*/ 0 h 4226130"/>
              <a:gd name="connsiteX2" fmla="*/ 5145732 w 5145732"/>
              <a:gd name="connsiteY2" fmla="*/ 4226130 h 4226130"/>
              <a:gd name="connsiteX3" fmla="*/ 253304 w 5145732"/>
              <a:gd name="connsiteY3" fmla="*/ 4226130 h 4226130"/>
              <a:gd name="connsiteX4" fmla="*/ 202263 w 5145732"/>
              <a:gd name="connsiteY4" fmla="*/ 4220985 h 4226130"/>
              <a:gd name="connsiteX5" fmla="*/ 0 w 5145732"/>
              <a:gd name="connsiteY5" fmla="*/ 3972817 h 4226130"/>
              <a:gd name="connsiteX6" fmla="*/ 0 w 5145732"/>
              <a:gd name="connsiteY6" fmla="*/ 1215603 h 4226130"/>
              <a:gd name="connsiteX0" fmla="*/ 0 w 5145732"/>
              <a:gd name="connsiteY0" fmla="*/ 0 h 3010527"/>
              <a:gd name="connsiteX1" fmla="*/ 5145732 w 5145732"/>
              <a:gd name="connsiteY1" fmla="*/ 9039 h 3010527"/>
              <a:gd name="connsiteX2" fmla="*/ 5145732 w 5145732"/>
              <a:gd name="connsiteY2" fmla="*/ 3010527 h 3010527"/>
              <a:gd name="connsiteX3" fmla="*/ 253304 w 5145732"/>
              <a:gd name="connsiteY3" fmla="*/ 3010527 h 3010527"/>
              <a:gd name="connsiteX4" fmla="*/ 202263 w 5145732"/>
              <a:gd name="connsiteY4" fmla="*/ 3005382 h 3010527"/>
              <a:gd name="connsiteX5" fmla="*/ 0 w 5145732"/>
              <a:gd name="connsiteY5" fmla="*/ 2757214 h 3010527"/>
              <a:gd name="connsiteX6" fmla="*/ 0 w 5145732"/>
              <a:gd name="connsiteY6" fmla="*/ 0 h 3010527"/>
              <a:gd name="connsiteX0" fmla="*/ 0 w 5147637"/>
              <a:gd name="connsiteY0" fmla="*/ 0 h 3021957"/>
              <a:gd name="connsiteX1" fmla="*/ 5147637 w 5147637"/>
              <a:gd name="connsiteY1" fmla="*/ 20469 h 3021957"/>
              <a:gd name="connsiteX2" fmla="*/ 5147637 w 5147637"/>
              <a:gd name="connsiteY2" fmla="*/ 3021957 h 3021957"/>
              <a:gd name="connsiteX3" fmla="*/ 255209 w 5147637"/>
              <a:gd name="connsiteY3" fmla="*/ 3021957 h 3021957"/>
              <a:gd name="connsiteX4" fmla="*/ 204168 w 5147637"/>
              <a:gd name="connsiteY4" fmla="*/ 3016812 h 3021957"/>
              <a:gd name="connsiteX5" fmla="*/ 1905 w 5147637"/>
              <a:gd name="connsiteY5" fmla="*/ 2768644 h 3021957"/>
              <a:gd name="connsiteX6" fmla="*/ 0 w 5147637"/>
              <a:gd name="connsiteY6" fmla="*/ 0 h 3021957"/>
              <a:gd name="connsiteX0" fmla="*/ 0 w 5147637"/>
              <a:gd name="connsiteY0" fmla="*/ 486 h 3022443"/>
              <a:gd name="connsiteX1" fmla="*/ 5145732 w 5147637"/>
              <a:gd name="connsiteY1" fmla="*/ 0 h 3022443"/>
              <a:gd name="connsiteX2" fmla="*/ 5147637 w 5147637"/>
              <a:gd name="connsiteY2" fmla="*/ 3022443 h 3022443"/>
              <a:gd name="connsiteX3" fmla="*/ 255209 w 5147637"/>
              <a:gd name="connsiteY3" fmla="*/ 3022443 h 3022443"/>
              <a:gd name="connsiteX4" fmla="*/ 204168 w 5147637"/>
              <a:gd name="connsiteY4" fmla="*/ 3017298 h 3022443"/>
              <a:gd name="connsiteX5" fmla="*/ 1905 w 5147637"/>
              <a:gd name="connsiteY5" fmla="*/ 2769130 h 3022443"/>
              <a:gd name="connsiteX6" fmla="*/ 0 w 5147637"/>
              <a:gd name="connsiteY6" fmla="*/ 486 h 302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7637" h="3022443">
                <a:moveTo>
                  <a:pt x="0" y="486"/>
                </a:moveTo>
                <a:lnTo>
                  <a:pt x="5145732" y="0"/>
                </a:lnTo>
                <a:lnTo>
                  <a:pt x="5147637" y="3022443"/>
                </a:lnTo>
                <a:lnTo>
                  <a:pt x="255209" y="3022443"/>
                </a:lnTo>
                <a:lnTo>
                  <a:pt x="204168" y="3017298"/>
                </a:lnTo>
                <a:cubicBezTo>
                  <a:pt x="88737" y="2993677"/>
                  <a:pt x="1905" y="2891544"/>
                  <a:pt x="1905" y="276913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8F696107-BB5B-4FB9-9F43-1F365C3A42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3888" y="4076324"/>
            <a:ext cx="2595562" cy="2159376"/>
          </a:xfrm>
          <a:custGeom>
            <a:avLst/>
            <a:gdLst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76037 h 2592387"/>
              <a:gd name="connsiteX3" fmla="*/ 2595562 w 2595562"/>
              <a:gd name="connsiteY3" fmla="*/ 2592387 h 2592387"/>
              <a:gd name="connsiteX4" fmla="*/ 2595562 w 2595562"/>
              <a:gd name="connsiteY4" fmla="*/ 2592387 h 2592387"/>
              <a:gd name="connsiteX5" fmla="*/ 276037 w 2595562"/>
              <a:gd name="connsiteY5" fmla="*/ 2592387 h 2592387"/>
              <a:gd name="connsiteX6" fmla="*/ 0 w 2595562"/>
              <a:gd name="connsiteY6" fmla="*/ 2316350 h 2592387"/>
              <a:gd name="connsiteX7" fmla="*/ 0 w 2595562"/>
              <a:gd name="connsiteY7" fmla="*/ 0 h 2592387"/>
              <a:gd name="connsiteX8" fmla="*/ 0 w 2595562"/>
              <a:gd name="connsiteY8" fmla="*/ 0 h 2592387"/>
              <a:gd name="connsiteX0" fmla="*/ 0 w 2603937"/>
              <a:gd name="connsiteY0" fmla="*/ 0 h 2592387"/>
              <a:gd name="connsiteX1" fmla="*/ 2319525 w 2603937"/>
              <a:gd name="connsiteY1" fmla="*/ 0 h 2592387"/>
              <a:gd name="connsiteX2" fmla="*/ 2595562 w 2603937"/>
              <a:gd name="connsiteY2" fmla="*/ 2592387 h 2592387"/>
              <a:gd name="connsiteX3" fmla="*/ 2595562 w 2603937"/>
              <a:gd name="connsiteY3" fmla="*/ 2592387 h 2592387"/>
              <a:gd name="connsiteX4" fmla="*/ 276037 w 2603937"/>
              <a:gd name="connsiteY4" fmla="*/ 2592387 h 2592387"/>
              <a:gd name="connsiteX5" fmla="*/ 0 w 2603937"/>
              <a:gd name="connsiteY5" fmla="*/ 2316350 h 2592387"/>
              <a:gd name="connsiteX6" fmla="*/ 0 w 2603937"/>
              <a:gd name="connsiteY6" fmla="*/ 0 h 2592387"/>
              <a:gd name="connsiteX7" fmla="*/ 0 w 2603937"/>
              <a:gd name="connsiteY7" fmla="*/ 0 h 2592387"/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436728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436728 h 2592387"/>
              <a:gd name="connsiteX0" fmla="*/ 0 w 2600706"/>
              <a:gd name="connsiteY0" fmla="*/ 436728 h 2592387"/>
              <a:gd name="connsiteX1" fmla="*/ 2600669 w 2600706"/>
              <a:gd name="connsiteY1" fmla="*/ 447362 h 2592387"/>
              <a:gd name="connsiteX2" fmla="*/ 2595562 w 2600706"/>
              <a:gd name="connsiteY2" fmla="*/ 2592387 h 2592387"/>
              <a:gd name="connsiteX3" fmla="*/ 2595562 w 2600706"/>
              <a:gd name="connsiteY3" fmla="*/ 2592387 h 2592387"/>
              <a:gd name="connsiteX4" fmla="*/ 276037 w 2600706"/>
              <a:gd name="connsiteY4" fmla="*/ 2592387 h 2592387"/>
              <a:gd name="connsiteX5" fmla="*/ 0 w 2600706"/>
              <a:gd name="connsiteY5" fmla="*/ 2316350 h 2592387"/>
              <a:gd name="connsiteX6" fmla="*/ 0 w 2600706"/>
              <a:gd name="connsiteY6" fmla="*/ 0 h 2592387"/>
              <a:gd name="connsiteX7" fmla="*/ 0 w 2600706"/>
              <a:gd name="connsiteY7" fmla="*/ 436728 h 2592387"/>
              <a:gd name="connsiteX0" fmla="*/ 0 w 2600706"/>
              <a:gd name="connsiteY0" fmla="*/ 0 h 2155659"/>
              <a:gd name="connsiteX1" fmla="*/ 2600669 w 2600706"/>
              <a:gd name="connsiteY1" fmla="*/ 10634 h 2155659"/>
              <a:gd name="connsiteX2" fmla="*/ 2595562 w 2600706"/>
              <a:gd name="connsiteY2" fmla="*/ 2155659 h 2155659"/>
              <a:gd name="connsiteX3" fmla="*/ 2595562 w 2600706"/>
              <a:gd name="connsiteY3" fmla="*/ 2155659 h 2155659"/>
              <a:gd name="connsiteX4" fmla="*/ 276037 w 2600706"/>
              <a:gd name="connsiteY4" fmla="*/ 2155659 h 2155659"/>
              <a:gd name="connsiteX5" fmla="*/ 0 w 2600706"/>
              <a:gd name="connsiteY5" fmla="*/ 1879622 h 2155659"/>
              <a:gd name="connsiteX6" fmla="*/ 0 w 2600706"/>
              <a:gd name="connsiteY6" fmla="*/ 0 h 2155659"/>
              <a:gd name="connsiteX0" fmla="*/ 51256 w 2600706"/>
              <a:gd name="connsiteY0" fmla="*/ 38571 h 2145025"/>
              <a:gd name="connsiteX1" fmla="*/ 2600669 w 2600706"/>
              <a:gd name="connsiteY1" fmla="*/ 0 h 2145025"/>
              <a:gd name="connsiteX2" fmla="*/ 2595562 w 2600706"/>
              <a:gd name="connsiteY2" fmla="*/ 2145025 h 2145025"/>
              <a:gd name="connsiteX3" fmla="*/ 2595562 w 2600706"/>
              <a:gd name="connsiteY3" fmla="*/ 2145025 h 2145025"/>
              <a:gd name="connsiteX4" fmla="*/ 276037 w 2600706"/>
              <a:gd name="connsiteY4" fmla="*/ 2145025 h 2145025"/>
              <a:gd name="connsiteX5" fmla="*/ 0 w 2600706"/>
              <a:gd name="connsiteY5" fmla="*/ 1868988 h 2145025"/>
              <a:gd name="connsiteX6" fmla="*/ 51256 w 2600706"/>
              <a:gd name="connsiteY6" fmla="*/ 38571 h 2145025"/>
              <a:gd name="connsiteX0" fmla="*/ 0 w 2600706"/>
              <a:gd name="connsiteY0" fmla="*/ 0 h 2157709"/>
              <a:gd name="connsiteX1" fmla="*/ 2600669 w 2600706"/>
              <a:gd name="connsiteY1" fmla="*/ 12684 h 2157709"/>
              <a:gd name="connsiteX2" fmla="*/ 2595562 w 2600706"/>
              <a:gd name="connsiteY2" fmla="*/ 2157709 h 2157709"/>
              <a:gd name="connsiteX3" fmla="*/ 2595562 w 2600706"/>
              <a:gd name="connsiteY3" fmla="*/ 2157709 h 2157709"/>
              <a:gd name="connsiteX4" fmla="*/ 276037 w 2600706"/>
              <a:gd name="connsiteY4" fmla="*/ 2157709 h 2157709"/>
              <a:gd name="connsiteX5" fmla="*/ 0 w 2600706"/>
              <a:gd name="connsiteY5" fmla="*/ 1881672 h 2157709"/>
              <a:gd name="connsiteX6" fmla="*/ 0 w 2600706"/>
              <a:gd name="connsiteY6" fmla="*/ 0 h 2157709"/>
              <a:gd name="connsiteX0" fmla="*/ 0 w 2595562"/>
              <a:gd name="connsiteY0" fmla="*/ 1667 h 2159376"/>
              <a:gd name="connsiteX1" fmla="*/ 2592468 w 2595562"/>
              <a:gd name="connsiteY1" fmla="*/ 0 h 2159376"/>
              <a:gd name="connsiteX2" fmla="*/ 2595562 w 2595562"/>
              <a:gd name="connsiteY2" fmla="*/ 2159376 h 2159376"/>
              <a:gd name="connsiteX3" fmla="*/ 2595562 w 2595562"/>
              <a:gd name="connsiteY3" fmla="*/ 2159376 h 2159376"/>
              <a:gd name="connsiteX4" fmla="*/ 276037 w 2595562"/>
              <a:gd name="connsiteY4" fmla="*/ 2159376 h 2159376"/>
              <a:gd name="connsiteX5" fmla="*/ 0 w 2595562"/>
              <a:gd name="connsiteY5" fmla="*/ 1883339 h 2159376"/>
              <a:gd name="connsiteX6" fmla="*/ 0 w 2595562"/>
              <a:gd name="connsiteY6" fmla="*/ 1667 h 21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5562" h="2159376">
                <a:moveTo>
                  <a:pt x="0" y="1667"/>
                </a:moveTo>
                <a:lnTo>
                  <a:pt x="2592468" y="0"/>
                </a:lnTo>
                <a:cubicBezTo>
                  <a:pt x="2593040" y="862859"/>
                  <a:pt x="2594990" y="1296517"/>
                  <a:pt x="2595562" y="2159376"/>
                </a:cubicBezTo>
                <a:lnTo>
                  <a:pt x="2595562" y="2159376"/>
                </a:lnTo>
                <a:lnTo>
                  <a:pt x="276037" y="2159376"/>
                </a:lnTo>
                <a:cubicBezTo>
                  <a:pt x="123586" y="2159376"/>
                  <a:pt x="0" y="2035790"/>
                  <a:pt x="0" y="1883339"/>
                </a:cubicBezTo>
                <a:lnTo>
                  <a:pt x="0" y="1667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add picture</a:t>
            </a:r>
            <a:endParaRPr lang="nl-BE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51B4BFFF-6272-489C-8A6A-BDF36BD2B4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3644901"/>
            <a:ext cx="2595562" cy="522288"/>
          </a:xfrm>
        </p:spPr>
        <p:txBody>
          <a:bodyPr lIns="0" tIns="0" rIns="0" bIns="0">
            <a:normAutofit/>
          </a:bodyPr>
          <a:lstStyle>
            <a:lvl1pPr algn="ctr"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2" name="Tijdelijke aanduiding voor afbeelding 37">
            <a:extLst>
              <a:ext uri="{FF2B5EF4-FFF2-40B4-BE49-F238E27FC236}">
                <a16:creationId xmlns:a16="http://schemas.microsoft.com/office/drawing/2014/main" id="{E3259BF1-D1A7-4EB2-B2CA-340C0F5E2FD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00438" y="4077912"/>
            <a:ext cx="2595562" cy="2159376"/>
          </a:xfrm>
          <a:custGeom>
            <a:avLst/>
            <a:gdLst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76037 h 2592387"/>
              <a:gd name="connsiteX3" fmla="*/ 2595562 w 2595562"/>
              <a:gd name="connsiteY3" fmla="*/ 2592387 h 2592387"/>
              <a:gd name="connsiteX4" fmla="*/ 2595562 w 2595562"/>
              <a:gd name="connsiteY4" fmla="*/ 2592387 h 2592387"/>
              <a:gd name="connsiteX5" fmla="*/ 276037 w 2595562"/>
              <a:gd name="connsiteY5" fmla="*/ 2592387 h 2592387"/>
              <a:gd name="connsiteX6" fmla="*/ 0 w 2595562"/>
              <a:gd name="connsiteY6" fmla="*/ 2316350 h 2592387"/>
              <a:gd name="connsiteX7" fmla="*/ 0 w 2595562"/>
              <a:gd name="connsiteY7" fmla="*/ 0 h 2592387"/>
              <a:gd name="connsiteX8" fmla="*/ 0 w 2595562"/>
              <a:gd name="connsiteY8" fmla="*/ 0 h 2592387"/>
              <a:gd name="connsiteX0" fmla="*/ 0 w 2603937"/>
              <a:gd name="connsiteY0" fmla="*/ 0 h 2592387"/>
              <a:gd name="connsiteX1" fmla="*/ 2319525 w 2603937"/>
              <a:gd name="connsiteY1" fmla="*/ 0 h 2592387"/>
              <a:gd name="connsiteX2" fmla="*/ 2595562 w 2603937"/>
              <a:gd name="connsiteY2" fmla="*/ 2592387 h 2592387"/>
              <a:gd name="connsiteX3" fmla="*/ 2595562 w 2603937"/>
              <a:gd name="connsiteY3" fmla="*/ 2592387 h 2592387"/>
              <a:gd name="connsiteX4" fmla="*/ 276037 w 2603937"/>
              <a:gd name="connsiteY4" fmla="*/ 2592387 h 2592387"/>
              <a:gd name="connsiteX5" fmla="*/ 0 w 2603937"/>
              <a:gd name="connsiteY5" fmla="*/ 2316350 h 2592387"/>
              <a:gd name="connsiteX6" fmla="*/ 0 w 2603937"/>
              <a:gd name="connsiteY6" fmla="*/ 0 h 2592387"/>
              <a:gd name="connsiteX7" fmla="*/ 0 w 2603937"/>
              <a:gd name="connsiteY7" fmla="*/ 0 h 2592387"/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436728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436728 h 2592387"/>
              <a:gd name="connsiteX0" fmla="*/ 0 w 2600706"/>
              <a:gd name="connsiteY0" fmla="*/ 436728 h 2592387"/>
              <a:gd name="connsiteX1" fmla="*/ 2600669 w 2600706"/>
              <a:gd name="connsiteY1" fmla="*/ 447362 h 2592387"/>
              <a:gd name="connsiteX2" fmla="*/ 2595562 w 2600706"/>
              <a:gd name="connsiteY2" fmla="*/ 2592387 h 2592387"/>
              <a:gd name="connsiteX3" fmla="*/ 2595562 w 2600706"/>
              <a:gd name="connsiteY3" fmla="*/ 2592387 h 2592387"/>
              <a:gd name="connsiteX4" fmla="*/ 276037 w 2600706"/>
              <a:gd name="connsiteY4" fmla="*/ 2592387 h 2592387"/>
              <a:gd name="connsiteX5" fmla="*/ 0 w 2600706"/>
              <a:gd name="connsiteY5" fmla="*/ 2316350 h 2592387"/>
              <a:gd name="connsiteX6" fmla="*/ 0 w 2600706"/>
              <a:gd name="connsiteY6" fmla="*/ 0 h 2592387"/>
              <a:gd name="connsiteX7" fmla="*/ 0 w 2600706"/>
              <a:gd name="connsiteY7" fmla="*/ 436728 h 2592387"/>
              <a:gd name="connsiteX0" fmla="*/ 0 w 2600706"/>
              <a:gd name="connsiteY0" fmla="*/ 0 h 2155659"/>
              <a:gd name="connsiteX1" fmla="*/ 2600669 w 2600706"/>
              <a:gd name="connsiteY1" fmla="*/ 10634 h 2155659"/>
              <a:gd name="connsiteX2" fmla="*/ 2595562 w 2600706"/>
              <a:gd name="connsiteY2" fmla="*/ 2155659 h 2155659"/>
              <a:gd name="connsiteX3" fmla="*/ 2595562 w 2600706"/>
              <a:gd name="connsiteY3" fmla="*/ 2155659 h 2155659"/>
              <a:gd name="connsiteX4" fmla="*/ 276037 w 2600706"/>
              <a:gd name="connsiteY4" fmla="*/ 2155659 h 2155659"/>
              <a:gd name="connsiteX5" fmla="*/ 0 w 2600706"/>
              <a:gd name="connsiteY5" fmla="*/ 1879622 h 2155659"/>
              <a:gd name="connsiteX6" fmla="*/ 0 w 2600706"/>
              <a:gd name="connsiteY6" fmla="*/ 0 h 2155659"/>
              <a:gd name="connsiteX0" fmla="*/ 51256 w 2600706"/>
              <a:gd name="connsiteY0" fmla="*/ 38571 h 2145025"/>
              <a:gd name="connsiteX1" fmla="*/ 2600669 w 2600706"/>
              <a:gd name="connsiteY1" fmla="*/ 0 h 2145025"/>
              <a:gd name="connsiteX2" fmla="*/ 2595562 w 2600706"/>
              <a:gd name="connsiteY2" fmla="*/ 2145025 h 2145025"/>
              <a:gd name="connsiteX3" fmla="*/ 2595562 w 2600706"/>
              <a:gd name="connsiteY3" fmla="*/ 2145025 h 2145025"/>
              <a:gd name="connsiteX4" fmla="*/ 276037 w 2600706"/>
              <a:gd name="connsiteY4" fmla="*/ 2145025 h 2145025"/>
              <a:gd name="connsiteX5" fmla="*/ 0 w 2600706"/>
              <a:gd name="connsiteY5" fmla="*/ 1868988 h 2145025"/>
              <a:gd name="connsiteX6" fmla="*/ 51256 w 2600706"/>
              <a:gd name="connsiteY6" fmla="*/ 38571 h 2145025"/>
              <a:gd name="connsiteX0" fmla="*/ 0 w 2600706"/>
              <a:gd name="connsiteY0" fmla="*/ 0 h 2157709"/>
              <a:gd name="connsiteX1" fmla="*/ 2600669 w 2600706"/>
              <a:gd name="connsiteY1" fmla="*/ 12684 h 2157709"/>
              <a:gd name="connsiteX2" fmla="*/ 2595562 w 2600706"/>
              <a:gd name="connsiteY2" fmla="*/ 2157709 h 2157709"/>
              <a:gd name="connsiteX3" fmla="*/ 2595562 w 2600706"/>
              <a:gd name="connsiteY3" fmla="*/ 2157709 h 2157709"/>
              <a:gd name="connsiteX4" fmla="*/ 276037 w 2600706"/>
              <a:gd name="connsiteY4" fmla="*/ 2157709 h 2157709"/>
              <a:gd name="connsiteX5" fmla="*/ 0 w 2600706"/>
              <a:gd name="connsiteY5" fmla="*/ 1881672 h 2157709"/>
              <a:gd name="connsiteX6" fmla="*/ 0 w 2600706"/>
              <a:gd name="connsiteY6" fmla="*/ 0 h 2157709"/>
              <a:gd name="connsiteX0" fmla="*/ 0 w 2595562"/>
              <a:gd name="connsiteY0" fmla="*/ 1667 h 2159376"/>
              <a:gd name="connsiteX1" fmla="*/ 2592468 w 2595562"/>
              <a:gd name="connsiteY1" fmla="*/ 0 h 2159376"/>
              <a:gd name="connsiteX2" fmla="*/ 2595562 w 2595562"/>
              <a:gd name="connsiteY2" fmla="*/ 2159376 h 2159376"/>
              <a:gd name="connsiteX3" fmla="*/ 2595562 w 2595562"/>
              <a:gd name="connsiteY3" fmla="*/ 2159376 h 2159376"/>
              <a:gd name="connsiteX4" fmla="*/ 276037 w 2595562"/>
              <a:gd name="connsiteY4" fmla="*/ 2159376 h 2159376"/>
              <a:gd name="connsiteX5" fmla="*/ 0 w 2595562"/>
              <a:gd name="connsiteY5" fmla="*/ 1883339 h 2159376"/>
              <a:gd name="connsiteX6" fmla="*/ 0 w 2595562"/>
              <a:gd name="connsiteY6" fmla="*/ 1667 h 21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5562" h="2159376">
                <a:moveTo>
                  <a:pt x="0" y="1667"/>
                </a:moveTo>
                <a:lnTo>
                  <a:pt x="2592468" y="0"/>
                </a:lnTo>
                <a:cubicBezTo>
                  <a:pt x="2593040" y="862859"/>
                  <a:pt x="2594990" y="1296517"/>
                  <a:pt x="2595562" y="2159376"/>
                </a:cubicBezTo>
                <a:lnTo>
                  <a:pt x="2595562" y="2159376"/>
                </a:lnTo>
                <a:lnTo>
                  <a:pt x="276037" y="2159376"/>
                </a:lnTo>
                <a:cubicBezTo>
                  <a:pt x="123586" y="2159376"/>
                  <a:pt x="0" y="2035790"/>
                  <a:pt x="0" y="1883339"/>
                </a:cubicBezTo>
                <a:lnTo>
                  <a:pt x="0" y="1667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add picture</a:t>
            </a:r>
            <a:endParaRPr lang="nl-BE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39A8451F-B961-479B-B12D-DB8D635F60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0438" y="3644901"/>
            <a:ext cx="2595562" cy="522288"/>
          </a:xfrm>
        </p:spPr>
        <p:txBody>
          <a:bodyPr lIns="0" tIns="0" rIns="0" bIns="0">
            <a:normAutofit/>
          </a:bodyPr>
          <a:lstStyle>
            <a:lvl1pPr algn="ctr"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4" name="Tijdelijke aanduiding voor afbeelding 37">
            <a:extLst>
              <a:ext uri="{FF2B5EF4-FFF2-40B4-BE49-F238E27FC236}">
                <a16:creationId xmlns:a16="http://schemas.microsoft.com/office/drawing/2014/main" id="{051EE96D-264E-40F8-9CC7-D0D3395EE24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6682" y="1053724"/>
            <a:ext cx="2595562" cy="2159376"/>
          </a:xfrm>
          <a:custGeom>
            <a:avLst/>
            <a:gdLst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76037 h 2592387"/>
              <a:gd name="connsiteX3" fmla="*/ 2595562 w 2595562"/>
              <a:gd name="connsiteY3" fmla="*/ 2592387 h 2592387"/>
              <a:gd name="connsiteX4" fmla="*/ 2595562 w 2595562"/>
              <a:gd name="connsiteY4" fmla="*/ 2592387 h 2592387"/>
              <a:gd name="connsiteX5" fmla="*/ 276037 w 2595562"/>
              <a:gd name="connsiteY5" fmla="*/ 2592387 h 2592387"/>
              <a:gd name="connsiteX6" fmla="*/ 0 w 2595562"/>
              <a:gd name="connsiteY6" fmla="*/ 2316350 h 2592387"/>
              <a:gd name="connsiteX7" fmla="*/ 0 w 2595562"/>
              <a:gd name="connsiteY7" fmla="*/ 0 h 2592387"/>
              <a:gd name="connsiteX8" fmla="*/ 0 w 2595562"/>
              <a:gd name="connsiteY8" fmla="*/ 0 h 2592387"/>
              <a:gd name="connsiteX0" fmla="*/ 0 w 2603937"/>
              <a:gd name="connsiteY0" fmla="*/ 0 h 2592387"/>
              <a:gd name="connsiteX1" fmla="*/ 2319525 w 2603937"/>
              <a:gd name="connsiteY1" fmla="*/ 0 h 2592387"/>
              <a:gd name="connsiteX2" fmla="*/ 2595562 w 2603937"/>
              <a:gd name="connsiteY2" fmla="*/ 2592387 h 2592387"/>
              <a:gd name="connsiteX3" fmla="*/ 2595562 w 2603937"/>
              <a:gd name="connsiteY3" fmla="*/ 2592387 h 2592387"/>
              <a:gd name="connsiteX4" fmla="*/ 276037 w 2603937"/>
              <a:gd name="connsiteY4" fmla="*/ 2592387 h 2592387"/>
              <a:gd name="connsiteX5" fmla="*/ 0 w 2603937"/>
              <a:gd name="connsiteY5" fmla="*/ 2316350 h 2592387"/>
              <a:gd name="connsiteX6" fmla="*/ 0 w 2603937"/>
              <a:gd name="connsiteY6" fmla="*/ 0 h 2592387"/>
              <a:gd name="connsiteX7" fmla="*/ 0 w 2603937"/>
              <a:gd name="connsiteY7" fmla="*/ 0 h 2592387"/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436728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436728 h 2592387"/>
              <a:gd name="connsiteX0" fmla="*/ 0 w 2600706"/>
              <a:gd name="connsiteY0" fmla="*/ 436728 h 2592387"/>
              <a:gd name="connsiteX1" fmla="*/ 2600669 w 2600706"/>
              <a:gd name="connsiteY1" fmla="*/ 447362 h 2592387"/>
              <a:gd name="connsiteX2" fmla="*/ 2595562 w 2600706"/>
              <a:gd name="connsiteY2" fmla="*/ 2592387 h 2592387"/>
              <a:gd name="connsiteX3" fmla="*/ 2595562 w 2600706"/>
              <a:gd name="connsiteY3" fmla="*/ 2592387 h 2592387"/>
              <a:gd name="connsiteX4" fmla="*/ 276037 w 2600706"/>
              <a:gd name="connsiteY4" fmla="*/ 2592387 h 2592387"/>
              <a:gd name="connsiteX5" fmla="*/ 0 w 2600706"/>
              <a:gd name="connsiteY5" fmla="*/ 2316350 h 2592387"/>
              <a:gd name="connsiteX6" fmla="*/ 0 w 2600706"/>
              <a:gd name="connsiteY6" fmla="*/ 0 h 2592387"/>
              <a:gd name="connsiteX7" fmla="*/ 0 w 2600706"/>
              <a:gd name="connsiteY7" fmla="*/ 436728 h 2592387"/>
              <a:gd name="connsiteX0" fmla="*/ 0 w 2600706"/>
              <a:gd name="connsiteY0" fmla="*/ 0 h 2155659"/>
              <a:gd name="connsiteX1" fmla="*/ 2600669 w 2600706"/>
              <a:gd name="connsiteY1" fmla="*/ 10634 h 2155659"/>
              <a:gd name="connsiteX2" fmla="*/ 2595562 w 2600706"/>
              <a:gd name="connsiteY2" fmla="*/ 2155659 h 2155659"/>
              <a:gd name="connsiteX3" fmla="*/ 2595562 w 2600706"/>
              <a:gd name="connsiteY3" fmla="*/ 2155659 h 2155659"/>
              <a:gd name="connsiteX4" fmla="*/ 276037 w 2600706"/>
              <a:gd name="connsiteY4" fmla="*/ 2155659 h 2155659"/>
              <a:gd name="connsiteX5" fmla="*/ 0 w 2600706"/>
              <a:gd name="connsiteY5" fmla="*/ 1879622 h 2155659"/>
              <a:gd name="connsiteX6" fmla="*/ 0 w 2600706"/>
              <a:gd name="connsiteY6" fmla="*/ 0 h 2155659"/>
              <a:gd name="connsiteX0" fmla="*/ 51256 w 2600706"/>
              <a:gd name="connsiteY0" fmla="*/ 38571 h 2145025"/>
              <a:gd name="connsiteX1" fmla="*/ 2600669 w 2600706"/>
              <a:gd name="connsiteY1" fmla="*/ 0 h 2145025"/>
              <a:gd name="connsiteX2" fmla="*/ 2595562 w 2600706"/>
              <a:gd name="connsiteY2" fmla="*/ 2145025 h 2145025"/>
              <a:gd name="connsiteX3" fmla="*/ 2595562 w 2600706"/>
              <a:gd name="connsiteY3" fmla="*/ 2145025 h 2145025"/>
              <a:gd name="connsiteX4" fmla="*/ 276037 w 2600706"/>
              <a:gd name="connsiteY4" fmla="*/ 2145025 h 2145025"/>
              <a:gd name="connsiteX5" fmla="*/ 0 w 2600706"/>
              <a:gd name="connsiteY5" fmla="*/ 1868988 h 2145025"/>
              <a:gd name="connsiteX6" fmla="*/ 51256 w 2600706"/>
              <a:gd name="connsiteY6" fmla="*/ 38571 h 2145025"/>
              <a:gd name="connsiteX0" fmla="*/ 0 w 2600706"/>
              <a:gd name="connsiteY0" fmla="*/ 0 h 2157709"/>
              <a:gd name="connsiteX1" fmla="*/ 2600669 w 2600706"/>
              <a:gd name="connsiteY1" fmla="*/ 12684 h 2157709"/>
              <a:gd name="connsiteX2" fmla="*/ 2595562 w 2600706"/>
              <a:gd name="connsiteY2" fmla="*/ 2157709 h 2157709"/>
              <a:gd name="connsiteX3" fmla="*/ 2595562 w 2600706"/>
              <a:gd name="connsiteY3" fmla="*/ 2157709 h 2157709"/>
              <a:gd name="connsiteX4" fmla="*/ 276037 w 2600706"/>
              <a:gd name="connsiteY4" fmla="*/ 2157709 h 2157709"/>
              <a:gd name="connsiteX5" fmla="*/ 0 w 2600706"/>
              <a:gd name="connsiteY5" fmla="*/ 1881672 h 2157709"/>
              <a:gd name="connsiteX6" fmla="*/ 0 w 2600706"/>
              <a:gd name="connsiteY6" fmla="*/ 0 h 2157709"/>
              <a:gd name="connsiteX0" fmla="*/ 0 w 2595562"/>
              <a:gd name="connsiteY0" fmla="*/ 1667 h 2159376"/>
              <a:gd name="connsiteX1" fmla="*/ 2592468 w 2595562"/>
              <a:gd name="connsiteY1" fmla="*/ 0 h 2159376"/>
              <a:gd name="connsiteX2" fmla="*/ 2595562 w 2595562"/>
              <a:gd name="connsiteY2" fmla="*/ 2159376 h 2159376"/>
              <a:gd name="connsiteX3" fmla="*/ 2595562 w 2595562"/>
              <a:gd name="connsiteY3" fmla="*/ 2159376 h 2159376"/>
              <a:gd name="connsiteX4" fmla="*/ 276037 w 2595562"/>
              <a:gd name="connsiteY4" fmla="*/ 2159376 h 2159376"/>
              <a:gd name="connsiteX5" fmla="*/ 0 w 2595562"/>
              <a:gd name="connsiteY5" fmla="*/ 1883339 h 2159376"/>
              <a:gd name="connsiteX6" fmla="*/ 0 w 2595562"/>
              <a:gd name="connsiteY6" fmla="*/ 1667 h 21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5562" h="2159376">
                <a:moveTo>
                  <a:pt x="0" y="1667"/>
                </a:moveTo>
                <a:lnTo>
                  <a:pt x="2592468" y="0"/>
                </a:lnTo>
                <a:cubicBezTo>
                  <a:pt x="2593040" y="862859"/>
                  <a:pt x="2594990" y="1296517"/>
                  <a:pt x="2595562" y="2159376"/>
                </a:cubicBezTo>
                <a:lnTo>
                  <a:pt x="2595562" y="2159376"/>
                </a:lnTo>
                <a:lnTo>
                  <a:pt x="276037" y="2159376"/>
                </a:lnTo>
                <a:cubicBezTo>
                  <a:pt x="123586" y="2159376"/>
                  <a:pt x="0" y="2035790"/>
                  <a:pt x="0" y="1883339"/>
                </a:cubicBezTo>
                <a:lnTo>
                  <a:pt x="0" y="1667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add picture</a:t>
            </a:r>
            <a:endParaRPr lang="nl-BE"/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6B188E9A-A8C1-490B-9AEE-933FC096AA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682" y="620713"/>
            <a:ext cx="2595562" cy="522288"/>
          </a:xfrm>
        </p:spPr>
        <p:txBody>
          <a:bodyPr lIns="0" tIns="0" rIns="0" bIns="0">
            <a:normAutofit/>
          </a:bodyPr>
          <a:lstStyle>
            <a:lvl1pPr algn="ctr"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37">
            <a:extLst>
              <a:ext uri="{FF2B5EF4-FFF2-40B4-BE49-F238E27FC236}">
                <a16:creationId xmlns:a16="http://schemas.microsoft.com/office/drawing/2014/main" id="{467829A3-421C-4DFE-8291-35B745ABDB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00438" y="1053724"/>
            <a:ext cx="2595562" cy="2159376"/>
          </a:xfrm>
          <a:custGeom>
            <a:avLst/>
            <a:gdLst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76037 h 2592387"/>
              <a:gd name="connsiteX3" fmla="*/ 2595562 w 2595562"/>
              <a:gd name="connsiteY3" fmla="*/ 2592387 h 2592387"/>
              <a:gd name="connsiteX4" fmla="*/ 2595562 w 2595562"/>
              <a:gd name="connsiteY4" fmla="*/ 2592387 h 2592387"/>
              <a:gd name="connsiteX5" fmla="*/ 276037 w 2595562"/>
              <a:gd name="connsiteY5" fmla="*/ 2592387 h 2592387"/>
              <a:gd name="connsiteX6" fmla="*/ 0 w 2595562"/>
              <a:gd name="connsiteY6" fmla="*/ 2316350 h 2592387"/>
              <a:gd name="connsiteX7" fmla="*/ 0 w 2595562"/>
              <a:gd name="connsiteY7" fmla="*/ 0 h 2592387"/>
              <a:gd name="connsiteX8" fmla="*/ 0 w 2595562"/>
              <a:gd name="connsiteY8" fmla="*/ 0 h 2592387"/>
              <a:gd name="connsiteX0" fmla="*/ 0 w 2603937"/>
              <a:gd name="connsiteY0" fmla="*/ 0 h 2592387"/>
              <a:gd name="connsiteX1" fmla="*/ 2319525 w 2603937"/>
              <a:gd name="connsiteY1" fmla="*/ 0 h 2592387"/>
              <a:gd name="connsiteX2" fmla="*/ 2595562 w 2603937"/>
              <a:gd name="connsiteY2" fmla="*/ 2592387 h 2592387"/>
              <a:gd name="connsiteX3" fmla="*/ 2595562 w 2603937"/>
              <a:gd name="connsiteY3" fmla="*/ 2592387 h 2592387"/>
              <a:gd name="connsiteX4" fmla="*/ 276037 w 2603937"/>
              <a:gd name="connsiteY4" fmla="*/ 2592387 h 2592387"/>
              <a:gd name="connsiteX5" fmla="*/ 0 w 2603937"/>
              <a:gd name="connsiteY5" fmla="*/ 2316350 h 2592387"/>
              <a:gd name="connsiteX6" fmla="*/ 0 w 2603937"/>
              <a:gd name="connsiteY6" fmla="*/ 0 h 2592387"/>
              <a:gd name="connsiteX7" fmla="*/ 0 w 2603937"/>
              <a:gd name="connsiteY7" fmla="*/ 0 h 2592387"/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436728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436728 h 2592387"/>
              <a:gd name="connsiteX0" fmla="*/ 0 w 2600706"/>
              <a:gd name="connsiteY0" fmla="*/ 436728 h 2592387"/>
              <a:gd name="connsiteX1" fmla="*/ 2600669 w 2600706"/>
              <a:gd name="connsiteY1" fmla="*/ 447362 h 2592387"/>
              <a:gd name="connsiteX2" fmla="*/ 2595562 w 2600706"/>
              <a:gd name="connsiteY2" fmla="*/ 2592387 h 2592387"/>
              <a:gd name="connsiteX3" fmla="*/ 2595562 w 2600706"/>
              <a:gd name="connsiteY3" fmla="*/ 2592387 h 2592387"/>
              <a:gd name="connsiteX4" fmla="*/ 276037 w 2600706"/>
              <a:gd name="connsiteY4" fmla="*/ 2592387 h 2592387"/>
              <a:gd name="connsiteX5" fmla="*/ 0 w 2600706"/>
              <a:gd name="connsiteY5" fmla="*/ 2316350 h 2592387"/>
              <a:gd name="connsiteX6" fmla="*/ 0 w 2600706"/>
              <a:gd name="connsiteY6" fmla="*/ 0 h 2592387"/>
              <a:gd name="connsiteX7" fmla="*/ 0 w 2600706"/>
              <a:gd name="connsiteY7" fmla="*/ 436728 h 2592387"/>
              <a:gd name="connsiteX0" fmla="*/ 0 w 2600706"/>
              <a:gd name="connsiteY0" fmla="*/ 0 h 2155659"/>
              <a:gd name="connsiteX1" fmla="*/ 2600669 w 2600706"/>
              <a:gd name="connsiteY1" fmla="*/ 10634 h 2155659"/>
              <a:gd name="connsiteX2" fmla="*/ 2595562 w 2600706"/>
              <a:gd name="connsiteY2" fmla="*/ 2155659 h 2155659"/>
              <a:gd name="connsiteX3" fmla="*/ 2595562 w 2600706"/>
              <a:gd name="connsiteY3" fmla="*/ 2155659 h 2155659"/>
              <a:gd name="connsiteX4" fmla="*/ 276037 w 2600706"/>
              <a:gd name="connsiteY4" fmla="*/ 2155659 h 2155659"/>
              <a:gd name="connsiteX5" fmla="*/ 0 w 2600706"/>
              <a:gd name="connsiteY5" fmla="*/ 1879622 h 2155659"/>
              <a:gd name="connsiteX6" fmla="*/ 0 w 2600706"/>
              <a:gd name="connsiteY6" fmla="*/ 0 h 2155659"/>
              <a:gd name="connsiteX0" fmla="*/ 51256 w 2600706"/>
              <a:gd name="connsiteY0" fmla="*/ 38571 h 2145025"/>
              <a:gd name="connsiteX1" fmla="*/ 2600669 w 2600706"/>
              <a:gd name="connsiteY1" fmla="*/ 0 h 2145025"/>
              <a:gd name="connsiteX2" fmla="*/ 2595562 w 2600706"/>
              <a:gd name="connsiteY2" fmla="*/ 2145025 h 2145025"/>
              <a:gd name="connsiteX3" fmla="*/ 2595562 w 2600706"/>
              <a:gd name="connsiteY3" fmla="*/ 2145025 h 2145025"/>
              <a:gd name="connsiteX4" fmla="*/ 276037 w 2600706"/>
              <a:gd name="connsiteY4" fmla="*/ 2145025 h 2145025"/>
              <a:gd name="connsiteX5" fmla="*/ 0 w 2600706"/>
              <a:gd name="connsiteY5" fmla="*/ 1868988 h 2145025"/>
              <a:gd name="connsiteX6" fmla="*/ 51256 w 2600706"/>
              <a:gd name="connsiteY6" fmla="*/ 38571 h 2145025"/>
              <a:gd name="connsiteX0" fmla="*/ 0 w 2600706"/>
              <a:gd name="connsiteY0" fmla="*/ 0 h 2157709"/>
              <a:gd name="connsiteX1" fmla="*/ 2600669 w 2600706"/>
              <a:gd name="connsiteY1" fmla="*/ 12684 h 2157709"/>
              <a:gd name="connsiteX2" fmla="*/ 2595562 w 2600706"/>
              <a:gd name="connsiteY2" fmla="*/ 2157709 h 2157709"/>
              <a:gd name="connsiteX3" fmla="*/ 2595562 w 2600706"/>
              <a:gd name="connsiteY3" fmla="*/ 2157709 h 2157709"/>
              <a:gd name="connsiteX4" fmla="*/ 276037 w 2600706"/>
              <a:gd name="connsiteY4" fmla="*/ 2157709 h 2157709"/>
              <a:gd name="connsiteX5" fmla="*/ 0 w 2600706"/>
              <a:gd name="connsiteY5" fmla="*/ 1881672 h 2157709"/>
              <a:gd name="connsiteX6" fmla="*/ 0 w 2600706"/>
              <a:gd name="connsiteY6" fmla="*/ 0 h 2157709"/>
              <a:gd name="connsiteX0" fmla="*/ 0 w 2595562"/>
              <a:gd name="connsiteY0" fmla="*/ 1667 h 2159376"/>
              <a:gd name="connsiteX1" fmla="*/ 2592468 w 2595562"/>
              <a:gd name="connsiteY1" fmla="*/ 0 h 2159376"/>
              <a:gd name="connsiteX2" fmla="*/ 2595562 w 2595562"/>
              <a:gd name="connsiteY2" fmla="*/ 2159376 h 2159376"/>
              <a:gd name="connsiteX3" fmla="*/ 2595562 w 2595562"/>
              <a:gd name="connsiteY3" fmla="*/ 2159376 h 2159376"/>
              <a:gd name="connsiteX4" fmla="*/ 276037 w 2595562"/>
              <a:gd name="connsiteY4" fmla="*/ 2159376 h 2159376"/>
              <a:gd name="connsiteX5" fmla="*/ 0 w 2595562"/>
              <a:gd name="connsiteY5" fmla="*/ 1883339 h 2159376"/>
              <a:gd name="connsiteX6" fmla="*/ 0 w 2595562"/>
              <a:gd name="connsiteY6" fmla="*/ 1667 h 21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5562" h="2159376">
                <a:moveTo>
                  <a:pt x="0" y="1667"/>
                </a:moveTo>
                <a:lnTo>
                  <a:pt x="2592468" y="0"/>
                </a:lnTo>
                <a:cubicBezTo>
                  <a:pt x="2593040" y="862859"/>
                  <a:pt x="2594990" y="1296517"/>
                  <a:pt x="2595562" y="2159376"/>
                </a:cubicBezTo>
                <a:lnTo>
                  <a:pt x="2595562" y="2159376"/>
                </a:lnTo>
                <a:lnTo>
                  <a:pt x="276037" y="2159376"/>
                </a:lnTo>
                <a:cubicBezTo>
                  <a:pt x="123586" y="2159376"/>
                  <a:pt x="0" y="2035790"/>
                  <a:pt x="0" y="1883339"/>
                </a:cubicBezTo>
                <a:lnTo>
                  <a:pt x="0" y="1667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add picture</a:t>
            </a:r>
            <a:endParaRPr lang="nl-BE"/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D78B466F-F2DC-4CA2-A3FD-576D3AC1BA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00438" y="620713"/>
            <a:ext cx="2595562" cy="522288"/>
          </a:xfrm>
        </p:spPr>
        <p:txBody>
          <a:bodyPr lIns="0" tIns="0" rIns="0" bIns="0">
            <a:normAutofit/>
          </a:bodyPr>
          <a:lstStyle>
            <a:lvl1pPr algn="ctr"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E199591A-4F70-4C88-9FD8-7D7CD6CAC2B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37782" y="2690812"/>
            <a:ext cx="5127535" cy="522288"/>
          </a:xfrm>
        </p:spPr>
        <p:txBody>
          <a:bodyPr lIns="0" tIns="0" rIns="0" bIns="0">
            <a:normAutofit/>
          </a:bodyPr>
          <a:lstStyle>
            <a:lvl1pPr algn="ctr"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5196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>
          <p15:clr>
            <a:srgbClr val="FBAE40"/>
          </p15:clr>
        </p15:guide>
        <p15:guide id="2" orient="horz" pos="2296">
          <p15:clr>
            <a:srgbClr val="FBAE40"/>
          </p15:clr>
        </p15:guide>
        <p15:guide id="3" pos="3840">
          <p15:clr>
            <a:srgbClr val="FBAE40"/>
          </p15:clr>
        </p15:guide>
        <p15:guide id="4" pos="4044">
          <p15:clr>
            <a:srgbClr val="FBAE40"/>
          </p15:clr>
        </p15:guide>
        <p15:guide id="5" pos="2026">
          <p15:clr>
            <a:srgbClr val="FBAE40"/>
          </p15:clr>
        </p15:guide>
        <p15:guide id="6" orient="horz" pos="25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3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4461" y="5697210"/>
            <a:ext cx="343552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888" y="3430600"/>
            <a:ext cx="3447151" cy="2164080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3447151"/>
              <a:gd name="connsiteY0" fmla="*/ 293133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93133 h 2445472"/>
              <a:gd name="connsiteX0" fmla="*/ 0 w 3447151"/>
              <a:gd name="connsiteY0" fmla="*/ 283618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83618 h 2445472"/>
              <a:gd name="connsiteX0" fmla="*/ 0 w 3447151"/>
              <a:gd name="connsiteY0" fmla="*/ 57 h 2161911"/>
              <a:gd name="connsiteX1" fmla="*/ 3447151 w 3447151"/>
              <a:gd name="connsiteY1" fmla="*/ 0 h 2161911"/>
              <a:gd name="connsiteX2" fmla="*/ 3447151 w 3447151"/>
              <a:gd name="connsiteY2" fmla="*/ 2161911 h 2161911"/>
              <a:gd name="connsiteX3" fmla="*/ 253304 w 3447151"/>
              <a:gd name="connsiteY3" fmla="*/ 2161911 h 2161911"/>
              <a:gd name="connsiteX4" fmla="*/ 202263 w 3447151"/>
              <a:gd name="connsiteY4" fmla="*/ 2156766 h 2161911"/>
              <a:gd name="connsiteX5" fmla="*/ 0 w 3447151"/>
              <a:gd name="connsiteY5" fmla="*/ 1908598 h 2161911"/>
              <a:gd name="connsiteX6" fmla="*/ 0 w 3447151"/>
              <a:gd name="connsiteY6" fmla="*/ 57 h 216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7151" h="2161911">
                <a:moveTo>
                  <a:pt x="0" y="57"/>
                </a:moveTo>
                <a:lnTo>
                  <a:pt x="3447151" y="0"/>
                </a:lnTo>
                <a:lnTo>
                  <a:pt x="3447151" y="2161911"/>
                </a:lnTo>
                <a:lnTo>
                  <a:pt x="253304" y="2161911"/>
                </a:lnTo>
                <a:lnTo>
                  <a:pt x="202263" y="2156766"/>
                </a:lnTo>
                <a:cubicBezTo>
                  <a:pt x="86832" y="2133145"/>
                  <a:pt x="0" y="2031012"/>
                  <a:pt x="0" y="1908598"/>
                </a:cubicBezTo>
                <a:lnTo>
                  <a:pt x="0" y="5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dirty="0"/>
              <a:t>Klik op het pictogram om een afbeelding wilt toevoegen</a:t>
            </a:r>
            <a:endParaRPr lang="nl-BE"/>
          </a:p>
        </p:txBody>
      </p:sp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F4205C8E-EDCD-4CAE-8AA0-7FBED8E5AA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2013" y="5715000"/>
            <a:ext cx="343552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ED3D31F-C738-4F9C-B72F-C88CA5A78AE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40" y="3448390"/>
            <a:ext cx="3447151" cy="2164080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3447151"/>
              <a:gd name="connsiteY0" fmla="*/ 293133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93133 h 2445472"/>
              <a:gd name="connsiteX0" fmla="*/ 0 w 3447151"/>
              <a:gd name="connsiteY0" fmla="*/ 283618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83618 h 2445472"/>
              <a:gd name="connsiteX0" fmla="*/ 0 w 3447151"/>
              <a:gd name="connsiteY0" fmla="*/ 57 h 2161911"/>
              <a:gd name="connsiteX1" fmla="*/ 3447151 w 3447151"/>
              <a:gd name="connsiteY1" fmla="*/ 0 h 2161911"/>
              <a:gd name="connsiteX2" fmla="*/ 3447151 w 3447151"/>
              <a:gd name="connsiteY2" fmla="*/ 2161911 h 2161911"/>
              <a:gd name="connsiteX3" fmla="*/ 253304 w 3447151"/>
              <a:gd name="connsiteY3" fmla="*/ 2161911 h 2161911"/>
              <a:gd name="connsiteX4" fmla="*/ 202263 w 3447151"/>
              <a:gd name="connsiteY4" fmla="*/ 2156766 h 2161911"/>
              <a:gd name="connsiteX5" fmla="*/ 0 w 3447151"/>
              <a:gd name="connsiteY5" fmla="*/ 1908598 h 2161911"/>
              <a:gd name="connsiteX6" fmla="*/ 0 w 3447151"/>
              <a:gd name="connsiteY6" fmla="*/ 57 h 216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7151" h="2161911">
                <a:moveTo>
                  <a:pt x="0" y="57"/>
                </a:moveTo>
                <a:lnTo>
                  <a:pt x="3447151" y="0"/>
                </a:lnTo>
                <a:lnTo>
                  <a:pt x="3447151" y="2161911"/>
                </a:lnTo>
                <a:lnTo>
                  <a:pt x="253304" y="2161911"/>
                </a:lnTo>
                <a:lnTo>
                  <a:pt x="202263" y="2156766"/>
                </a:lnTo>
                <a:cubicBezTo>
                  <a:pt x="86832" y="2133145"/>
                  <a:pt x="0" y="2031012"/>
                  <a:pt x="0" y="1908598"/>
                </a:cubicBezTo>
                <a:lnTo>
                  <a:pt x="0" y="5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dirty="0"/>
              <a:t>Klik op het pictogram om een afbeelding wilt toevoegen</a:t>
            </a:r>
            <a:endParaRPr lang="nl-BE"/>
          </a:p>
        </p:txBody>
      </p: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AA4DF06B-AC59-473E-838B-8E3C286ED3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88523" y="5695611"/>
            <a:ext cx="343552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5A8A8056-AAC5-480F-BEB9-C5496CB8646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67950" y="3429001"/>
            <a:ext cx="3447151" cy="2164080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3447151"/>
              <a:gd name="connsiteY0" fmla="*/ 293133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93133 h 2445472"/>
              <a:gd name="connsiteX0" fmla="*/ 0 w 3447151"/>
              <a:gd name="connsiteY0" fmla="*/ 283618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83618 h 2445472"/>
              <a:gd name="connsiteX0" fmla="*/ 0 w 3447151"/>
              <a:gd name="connsiteY0" fmla="*/ 57 h 2161911"/>
              <a:gd name="connsiteX1" fmla="*/ 3447151 w 3447151"/>
              <a:gd name="connsiteY1" fmla="*/ 0 h 2161911"/>
              <a:gd name="connsiteX2" fmla="*/ 3447151 w 3447151"/>
              <a:gd name="connsiteY2" fmla="*/ 2161911 h 2161911"/>
              <a:gd name="connsiteX3" fmla="*/ 253304 w 3447151"/>
              <a:gd name="connsiteY3" fmla="*/ 2161911 h 2161911"/>
              <a:gd name="connsiteX4" fmla="*/ 202263 w 3447151"/>
              <a:gd name="connsiteY4" fmla="*/ 2156766 h 2161911"/>
              <a:gd name="connsiteX5" fmla="*/ 0 w 3447151"/>
              <a:gd name="connsiteY5" fmla="*/ 1908598 h 2161911"/>
              <a:gd name="connsiteX6" fmla="*/ 0 w 3447151"/>
              <a:gd name="connsiteY6" fmla="*/ 57 h 216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7151" h="2161911">
                <a:moveTo>
                  <a:pt x="0" y="57"/>
                </a:moveTo>
                <a:lnTo>
                  <a:pt x="3447151" y="0"/>
                </a:lnTo>
                <a:lnTo>
                  <a:pt x="3447151" y="2161911"/>
                </a:lnTo>
                <a:lnTo>
                  <a:pt x="253304" y="2161911"/>
                </a:lnTo>
                <a:lnTo>
                  <a:pt x="202263" y="2156766"/>
                </a:lnTo>
                <a:cubicBezTo>
                  <a:pt x="86832" y="2133145"/>
                  <a:pt x="0" y="2031012"/>
                  <a:pt x="0" y="1908598"/>
                </a:cubicBezTo>
                <a:lnTo>
                  <a:pt x="0" y="5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dirty="0"/>
              <a:t>Klik op het pictogram om een afbeelding wilt toevoegen</a:t>
            </a:r>
            <a:endParaRPr lang="nl-BE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BF506F9A-6AEF-4107-B883-967660CE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14" y="620712"/>
            <a:ext cx="3456100" cy="2164080"/>
          </a:xfrm>
        </p:spPr>
        <p:txBody>
          <a:bodyPr anchor="b"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nl-BE" dirty="0"/>
          </a:p>
        </p:txBody>
      </p:sp>
      <p:sp>
        <p:nvSpPr>
          <p:cNvPr id="27" name="Tijdelijke aanduiding voor tekst 3">
            <a:extLst>
              <a:ext uri="{FF2B5EF4-FFF2-40B4-BE49-F238E27FC236}">
                <a16:creationId xmlns:a16="http://schemas.microsoft.com/office/drawing/2014/main" id="{AD40021B-239F-429A-9AC4-3A1703053D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5034" y="2888922"/>
            <a:ext cx="343552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8" name="Picture Placeholder 18">
            <a:extLst>
              <a:ext uri="{FF2B5EF4-FFF2-40B4-BE49-F238E27FC236}">
                <a16:creationId xmlns:a16="http://schemas.microsoft.com/office/drawing/2014/main" id="{2892C374-9C1C-4DA8-B4B3-E43CCEB0CAC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4461" y="622312"/>
            <a:ext cx="3447151" cy="2164080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3447151"/>
              <a:gd name="connsiteY0" fmla="*/ 293133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93133 h 2445472"/>
              <a:gd name="connsiteX0" fmla="*/ 0 w 3447151"/>
              <a:gd name="connsiteY0" fmla="*/ 283618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83618 h 2445472"/>
              <a:gd name="connsiteX0" fmla="*/ 0 w 3447151"/>
              <a:gd name="connsiteY0" fmla="*/ 57 h 2161911"/>
              <a:gd name="connsiteX1" fmla="*/ 3447151 w 3447151"/>
              <a:gd name="connsiteY1" fmla="*/ 0 h 2161911"/>
              <a:gd name="connsiteX2" fmla="*/ 3447151 w 3447151"/>
              <a:gd name="connsiteY2" fmla="*/ 2161911 h 2161911"/>
              <a:gd name="connsiteX3" fmla="*/ 253304 w 3447151"/>
              <a:gd name="connsiteY3" fmla="*/ 2161911 h 2161911"/>
              <a:gd name="connsiteX4" fmla="*/ 202263 w 3447151"/>
              <a:gd name="connsiteY4" fmla="*/ 2156766 h 2161911"/>
              <a:gd name="connsiteX5" fmla="*/ 0 w 3447151"/>
              <a:gd name="connsiteY5" fmla="*/ 1908598 h 2161911"/>
              <a:gd name="connsiteX6" fmla="*/ 0 w 3447151"/>
              <a:gd name="connsiteY6" fmla="*/ 57 h 216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7151" h="2161911">
                <a:moveTo>
                  <a:pt x="0" y="57"/>
                </a:moveTo>
                <a:lnTo>
                  <a:pt x="3447151" y="0"/>
                </a:lnTo>
                <a:lnTo>
                  <a:pt x="3447151" y="2161911"/>
                </a:lnTo>
                <a:lnTo>
                  <a:pt x="253304" y="2161911"/>
                </a:lnTo>
                <a:lnTo>
                  <a:pt x="202263" y="2156766"/>
                </a:lnTo>
                <a:cubicBezTo>
                  <a:pt x="86832" y="2133145"/>
                  <a:pt x="0" y="2031012"/>
                  <a:pt x="0" y="1908598"/>
                </a:cubicBezTo>
                <a:lnTo>
                  <a:pt x="0" y="5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dirty="0"/>
              <a:t>Klik op het pictogram om een afbeelding wilt toevoegen</a:t>
            </a:r>
            <a:endParaRPr lang="nl-BE"/>
          </a:p>
        </p:txBody>
      </p:sp>
      <p:sp>
        <p:nvSpPr>
          <p:cNvPr id="29" name="Tijdelijke aanduiding voor tekst 3">
            <a:extLst>
              <a:ext uri="{FF2B5EF4-FFF2-40B4-BE49-F238E27FC236}">
                <a16:creationId xmlns:a16="http://schemas.microsoft.com/office/drawing/2014/main" id="{06BBBC39-2148-447E-BD79-69F61772DE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9096" y="2887323"/>
            <a:ext cx="343552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0" name="Picture Placeholder 18">
            <a:extLst>
              <a:ext uri="{FF2B5EF4-FFF2-40B4-BE49-F238E27FC236}">
                <a16:creationId xmlns:a16="http://schemas.microsoft.com/office/drawing/2014/main" id="{CE0952B2-A571-4A94-8E03-63674310915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88523" y="620713"/>
            <a:ext cx="3447151" cy="2164080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3447151"/>
              <a:gd name="connsiteY0" fmla="*/ 293133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93133 h 2445472"/>
              <a:gd name="connsiteX0" fmla="*/ 0 w 3447151"/>
              <a:gd name="connsiteY0" fmla="*/ 283618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6" fmla="*/ 0 w 3447151"/>
              <a:gd name="connsiteY6" fmla="*/ 283618 h 2445472"/>
              <a:gd name="connsiteX0" fmla="*/ 0 w 3447151"/>
              <a:gd name="connsiteY0" fmla="*/ 57 h 2161911"/>
              <a:gd name="connsiteX1" fmla="*/ 3447151 w 3447151"/>
              <a:gd name="connsiteY1" fmla="*/ 0 h 2161911"/>
              <a:gd name="connsiteX2" fmla="*/ 3447151 w 3447151"/>
              <a:gd name="connsiteY2" fmla="*/ 2161911 h 2161911"/>
              <a:gd name="connsiteX3" fmla="*/ 253304 w 3447151"/>
              <a:gd name="connsiteY3" fmla="*/ 2161911 h 2161911"/>
              <a:gd name="connsiteX4" fmla="*/ 202263 w 3447151"/>
              <a:gd name="connsiteY4" fmla="*/ 2156766 h 2161911"/>
              <a:gd name="connsiteX5" fmla="*/ 0 w 3447151"/>
              <a:gd name="connsiteY5" fmla="*/ 1908598 h 2161911"/>
              <a:gd name="connsiteX6" fmla="*/ 0 w 3447151"/>
              <a:gd name="connsiteY6" fmla="*/ 57 h 216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7151" h="2161911">
                <a:moveTo>
                  <a:pt x="0" y="57"/>
                </a:moveTo>
                <a:lnTo>
                  <a:pt x="3447151" y="0"/>
                </a:lnTo>
                <a:lnTo>
                  <a:pt x="3447151" y="2161911"/>
                </a:lnTo>
                <a:lnTo>
                  <a:pt x="253304" y="2161911"/>
                </a:lnTo>
                <a:lnTo>
                  <a:pt x="202263" y="2156766"/>
                </a:lnTo>
                <a:cubicBezTo>
                  <a:pt x="86832" y="2133145"/>
                  <a:pt x="0" y="2031012"/>
                  <a:pt x="0" y="1908598"/>
                </a:cubicBezTo>
                <a:lnTo>
                  <a:pt x="0" y="5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 dirty="0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4106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644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2212B-EACF-4AB5-8035-E9729BF5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516380"/>
            <a:ext cx="10944225" cy="4720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 dirty="0"/>
          </a:p>
        </p:txBody>
      </p:sp>
      <p:pic>
        <p:nvPicPr>
          <p:cNvPr id="14" name="Afbeelding 5">
            <a:extLst>
              <a:ext uri="{FF2B5EF4-FFF2-40B4-BE49-F238E27FC236}">
                <a16:creationId xmlns:a16="http://schemas.microsoft.com/office/drawing/2014/main" id="{0E2BA53F-F482-4725-8CF6-CC5920BB058A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626400" y="6440400"/>
            <a:ext cx="1029499" cy="226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06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07" r:id="rId10"/>
    <p:sldLayoutId id="2147484108" r:id="rId11"/>
    <p:sldLayoutId id="2147484109" r:id="rId12"/>
    <p:sldLayoutId id="2147484110" r:id="rId13"/>
    <p:sldLayoutId id="2147484116" r:id="rId14"/>
    <p:sldLayoutId id="2147484117" r:id="rId15"/>
    <p:sldLayoutId id="2147484111" r:id="rId16"/>
    <p:sldLayoutId id="2147484113" r:id="rId17"/>
    <p:sldLayoutId id="2147484112" r:id="rId18"/>
    <p:sldLayoutId id="2147484102" r:id="rId19"/>
  </p:sldLayoutIdLst>
  <p:hf hdr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accent2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§"/>
        <a:defRPr sz="2800" b="1" i="0" kern="1200">
          <a:solidFill>
            <a:schemeClr val="tx1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628650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2pPr>
      <a:lvl3pPr marL="987425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3pPr>
      <a:lvl4pPr marL="13477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4pPr>
      <a:lvl5pPr marL="1700213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5pPr>
      <a:lvl6pPr marL="2076450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575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BE" sz="1800" kern="1200" dirty="0" err="1" smtClean="0">
          <a:solidFill>
            <a:schemeClr val="tx1"/>
          </a:solidFill>
          <a:latin typeface="+mn-lt"/>
          <a:ea typeface="+mn-ea"/>
          <a:cs typeface="+mn-cs"/>
        </a:defRPr>
      </a:lvl7pPr>
      <a:lvl8pPr marL="2795587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60712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5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C7654-B1F8-CB41-A11C-78EAAE0B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648978"/>
            <a:ext cx="10944225" cy="1422959"/>
          </a:xfrm>
        </p:spPr>
        <p:txBody>
          <a:bodyPr>
            <a:noAutofit/>
          </a:bodyPr>
          <a:lstStyle/>
          <a:p>
            <a:r>
              <a:rPr lang="en-US" sz="5400" dirty="0"/>
              <a:t>Opening </a:t>
            </a:r>
            <a:r>
              <a:rPr lang="en-US" sz="5400"/>
              <a:t>the Unlocked</a:t>
            </a:r>
            <a:br>
              <a:rPr lang="en-US" sz="5400"/>
            </a:br>
            <a:r>
              <a:rPr lang="en-US" sz="5400"/>
              <a:t>Manuscript </a:t>
            </a:r>
            <a:r>
              <a:rPr lang="en-US" sz="5400" dirty="0"/>
              <a:t>Chest</a:t>
            </a:r>
            <a:endParaRPr lang="en-US" sz="54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8FD65-1FCF-9C12-22B8-948D35AE8865}"/>
              </a:ext>
            </a:extLst>
          </p:cNvPr>
          <p:cNvSpPr txBox="1"/>
          <p:nvPr/>
        </p:nvSpPr>
        <p:spPr>
          <a:xfrm>
            <a:off x="347312" y="5647040"/>
            <a:ext cx="4121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FOSDEM 2025 – Open Research </a:t>
            </a:r>
            <a:r>
              <a:rPr lang="en-US" dirty="0" err="1">
                <a:latin typeface="+mj-lt"/>
              </a:rPr>
              <a:t>Devroom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February 2025</a:t>
            </a:r>
          </a:p>
          <a:p>
            <a:r>
              <a:rPr lang="en-BE" dirty="0">
                <a:latin typeface="+mj-lt"/>
              </a:rPr>
              <a:t>Nooshin Shahidzadeh Asadi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D28A3-E364-1EFB-AA44-4655610A0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007" y="4191950"/>
            <a:ext cx="10963985" cy="1043343"/>
          </a:xfrm>
        </p:spPr>
        <p:txBody>
          <a:bodyPr/>
          <a:lstStyle/>
          <a:p>
            <a:r>
              <a:rPr lang="en-GB" dirty="0"/>
              <a:t>A Compact Edition Template for Visualizing Archival HTR Material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3912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14D2-B30E-21D8-C4E2-38000467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Features of Necturus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7DD374-70B9-DCC4-D385-756A78696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10</a:t>
            </a:fld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EF3D9-16F1-5EDF-9D87-89C75F2542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Pagination</a:t>
            </a:r>
          </a:p>
          <a:p>
            <a:r>
              <a:rPr lang="en-BE" dirty="0"/>
              <a:t>Collection support</a:t>
            </a:r>
          </a:p>
          <a:p>
            <a:r>
              <a:rPr lang="en-BE" dirty="0"/>
              <a:t>Raw XML view available</a:t>
            </a:r>
          </a:p>
          <a:p>
            <a:r>
              <a:rPr lang="en-GB" dirty="0"/>
              <a:t>F</a:t>
            </a:r>
            <a:r>
              <a:rPr lang="en-BE" dirty="0"/>
              <a:t>lexible page layout</a:t>
            </a:r>
          </a:p>
          <a:p>
            <a:r>
              <a:rPr lang="en-BE" dirty="0"/>
              <a:t>Collection search</a:t>
            </a:r>
          </a:p>
          <a:p>
            <a:r>
              <a:rPr lang="en-BE" dirty="0"/>
              <a:t>Authentication</a:t>
            </a:r>
          </a:p>
          <a:p>
            <a:r>
              <a:rPr lang="en-BE" dirty="0"/>
              <a:t>API-driven architecture</a:t>
            </a:r>
          </a:p>
          <a:p>
            <a:r>
              <a:rPr lang="en-BE" dirty="0"/>
              <a:t>Of course, free and open-source! </a:t>
            </a:r>
          </a:p>
        </p:txBody>
      </p:sp>
    </p:spTree>
    <p:extLst>
      <p:ext uri="{BB962C8B-B14F-4D97-AF65-F5344CB8AC3E}">
        <p14:creationId xmlns:p14="http://schemas.microsoft.com/office/powerpoint/2010/main" val="390456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A2C51-F962-195F-DEE3-CB5E01C3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What does the viewer look like?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0D2DB8-2658-C1A1-86CE-A3768C16A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11</a:t>
            </a:fld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F98ED-874A-30CE-45B8-0AF3326CF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93" y="1709573"/>
            <a:ext cx="10263814" cy="43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C747F-CC4A-E3F8-C63A-9DD43BAF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But this is difficult for humanities scholars to set up…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56C17-15B5-0CC2-C4D1-8A146BA10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12</a:t>
            </a:fld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7E27D-9BEF-9DA1-5AC6-54FF6D3B60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That’s why Necturus compact viewer was developed!</a:t>
            </a:r>
          </a:p>
          <a:p>
            <a:r>
              <a:rPr lang="en-BE" dirty="0"/>
              <a:t>A GitHub Pages template for a static version of the app</a:t>
            </a:r>
          </a:p>
          <a:p>
            <a:r>
              <a:rPr lang="en-BE" dirty="0"/>
              <a:t>The only required skill is </a:t>
            </a:r>
            <a:r>
              <a:rPr lang="en-BE" i="1" dirty="0"/>
              <a:t>minimal </a:t>
            </a:r>
            <a:r>
              <a:rPr lang="en-BE" dirty="0"/>
              <a:t>familiarity with git</a:t>
            </a:r>
          </a:p>
          <a:p>
            <a:r>
              <a:rPr lang="en-BE" dirty="0"/>
              <a:t>Works very well for smaller projects</a:t>
            </a:r>
          </a:p>
          <a:p>
            <a:r>
              <a:rPr lang="en-BE" dirty="0"/>
              <a:t>Can act as a first step for bigger projects, which can then choose to set up their own server</a:t>
            </a:r>
          </a:p>
        </p:txBody>
      </p:sp>
    </p:spTree>
    <p:extLst>
      <p:ext uri="{BB962C8B-B14F-4D97-AF65-F5344CB8AC3E}">
        <p14:creationId xmlns:p14="http://schemas.microsoft.com/office/powerpoint/2010/main" val="64896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3A1AF-EB5D-9994-5C87-D68001442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D5420-5C81-330E-F51B-B886A044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Sample use case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9ED9CF-3B37-7262-185A-A2938D8A7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13</a:t>
            </a:fld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95E7D-6AA0-1AF0-AEE6-B9C84DCD95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The Woolf Anon Project, currently with 275 pages over 45 documents</a:t>
            </a:r>
          </a:p>
          <a:p>
            <a:endParaRPr lang="en-BE" dirty="0"/>
          </a:p>
          <a:p>
            <a:endParaRPr lang="en-BE" dirty="0"/>
          </a:p>
          <a:p>
            <a:endParaRPr lang="en-BE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EA62995-BBB5-E863-8286-8A477A990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386" y="2175937"/>
            <a:ext cx="8925227" cy="381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6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004D-9364-24A1-52D6-B258D8AE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10835-686D-114D-883F-5807DCC182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BE"/>
              <a:t>Feel free to send any questions/suggestions to</a:t>
            </a:r>
            <a:br>
              <a:rPr lang="en-BE"/>
            </a:br>
            <a:r>
              <a:rPr lang="en-BE"/>
              <a:t>nooshin.shahidzadehasadi@uantwerpen.be</a:t>
            </a:r>
          </a:p>
        </p:txBody>
      </p:sp>
    </p:spTree>
    <p:extLst>
      <p:ext uri="{BB962C8B-B14F-4D97-AF65-F5344CB8AC3E}">
        <p14:creationId xmlns:p14="http://schemas.microsoft.com/office/powerpoint/2010/main" val="205866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CC3BA4-AF8A-69A4-A8F8-E6FB6FB07B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3493" y="6339173"/>
            <a:ext cx="264461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038E271-308C-2E46-A3EC-56326F9084CC}" type="slidenum">
              <a:rPr lang="nl-BE" smtClean="0"/>
              <a:pPr>
                <a:spcAft>
                  <a:spcPts val="600"/>
                </a:spcAft>
              </a:pPr>
              <a:t>2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235C0-0837-815C-255A-60DA2182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379" y="620713"/>
            <a:ext cx="5145734" cy="1385085"/>
          </a:xfrm>
        </p:spPr>
        <p:txBody>
          <a:bodyPr anchor="t">
            <a:normAutofit/>
          </a:bodyPr>
          <a:lstStyle/>
          <a:p>
            <a:r>
              <a:rPr lang="en-BE" dirty="0"/>
              <a:t>Who am I?</a:t>
            </a:r>
          </a:p>
        </p:txBody>
      </p:sp>
      <p:pic>
        <p:nvPicPr>
          <p:cNvPr id="19" name="Content Placeholder 18" descr="A large tower with a pool of water with Azadi Tower in the background&#10;&#10;Description automatically generated">
            <a:extLst>
              <a:ext uri="{FF2B5EF4-FFF2-40B4-BE49-F238E27FC236}">
                <a16:creationId xmlns:a16="http://schemas.microsoft.com/office/drawing/2014/main" id="{96ABD0A9-56C2-72B1-484B-31903326556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2178" t="9" r="3607" b="12649"/>
          <a:stretch/>
        </p:blipFill>
        <p:spPr>
          <a:xfrm>
            <a:off x="668111" y="621000"/>
            <a:ext cx="5384929" cy="2808000"/>
          </a:xfrm>
        </p:spPr>
      </p:pic>
      <p:pic>
        <p:nvPicPr>
          <p:cNvPr id="9" name="Picture 8" descr="A courtyard with a clock tower&#10;&#10;Description automatically generated">
            <a:extLst>
              <a:ext uri="{FF2B5EF4-FFF2-40B4-BE49-F238E27FC236}">
                <a16:creationId xmlns:a16="http://schemas.microsoft.com/office/drawing/2014/main" id="{CFC2CB65-6E5F-B6DB-E106-63CC38A53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2" r="28964" b="-3"/>
          <a:stretch/>
        </p:blipFill>
        <p:spPr>
          <a:xfrm>
            <a:off x="668111" y="3643311"/>
            <a:ext cx="2595562" cy="2592387"/>
          </a:xfrm>
          <a:custGeom>
            <a:avLst/>
            <a:gdLst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76037 h 2592387"/>
              <a:gd name="connsiteX3" fmla="*/ 2595562 w 2595562"/>
              <a:gd name="connsiteY3" fmla="*/ 2592387 h 2592387"/>
              <a:gd name="connsiteX4" fmla="*/ 2595562 w 2595562"/>
              <a:gd name="connsiteY4" fmla="*/ 2592387 h 2592387"/>
              <a:gd name="connsiteX5" fmla="*/ 276037 w 2595562"/>
              <a:gd name="connsiteY5" fmla="*/ 2592387 h 2592387"/>
              <a:gd name="connsiteX6" fmla="*/ 0 w 2595562"/>
              <a:gd name="connsiteY6" fmla="*/ 2316350 h 2592387"/>
              <a:gd name="connsiteX7" fmla="*/ 0 w 2595562"/>
              <a:gd name="connsiteY7" fmla="*/ 0 h 2592387"/>
              <a:gd name="connsiteX8" fmla="*/ 0 w 2595562"/>
              <a:gd name="connsiteY8" fmla="*/ 0 h 2592387"/>
              <a:gd name="connsiteX0" fmla="*/ 0 w 2603937"/>
              <a:gd name="connsiteY0" fmla="*/ 0 h 2592387"/>
              <a:gd name="connsiteX1" fmla="*/ 2319525 w 2603937"/>
              <a:gd name="connsiteY1" fmla="*/ 0 h 2592387"/>
              <a:gd name="connsiteX2" fmla="*/ 2595562 w 2603937"/>
              <a:gd name="connsiteY2" fmla="*/ 2592387 h 2592387"/>
              <a:gd name="connsiteX3" fmla="*/ 2595562 w 2603937"/>
              <a:gd name="connsiteY3" fmla="*/ 2592387 h 2592387"/>
              <a:gd name="connsiteX4" fmla="*/ 276037 w 2603937"/>
              <a:gd name="connsiteY4" fmla="*/ 2592387 h 2592387"/>
              <a:gd name="connsiteX5" fmla="*/ 0 w 2603937"/>
              <a:gd name="connsiteY5" fmla="*/ 2316350 h 2592387"/>
              <a:gd name="connsiteX6" fmla="*/ 0 w 2603937"/>
              <a:gd name="connsiteY6" fmla="*/ 0 h 2592387"/>
              <a:gd name="connsiteX7" fmla="*/ 0 w 2603937"/>
              <a:gd name="connsiteY7" fmla="*/ 0 h 2592387"/>
              <a:gd name="connsiteX0" fmla="*/ 0 w 2595562"/>
              <a:gd name="connsiteY0" fmla="*/ 0 h 2592387"/>
              <a:gd name="connsiteX1" fmla="*/ 2319525 w 2595562"/>
              <a:gd name="connsiteY1" fmla="*/ 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  <a:gd name="connsiteX0" fmla="*/ 0 w 2595562"/>
              <a:gd name="connsiteY0" fmla="*/ 0 h 2592387"/>
              <a:gd name="connsiteX1" fmla="*/ 2593845 w 2595562"/>
              <a:gd name="connsiteY1" fmla="*/ 3810 h 2592387"/>
              <a:gd name="connsiteX2" fmla="*/ 2595562 w 2595562"/>
              <a:gd name="connsiteY2" fmla="*/ 2592387 h 2592387"/>
              <a:gd name="connsiteX3" fmla="*/ 2595562 w 2595562"/>
              <a:gd name="connsiteY3" fmla="*/ 2592387 h 2592387"/>
              <a:gd name="connsiteX4" fmla="*/ 276037 w 2595562"/>
              <a:gd name="connsiteY4" fmla="*/ 2592387 h 2592387"/>
              <a:gd name="connsiteX5" fmla="*/ 0 w 2595562"/>
              <a:gd name="connsiteY5" fmla="*/ 2316350 h 2592387"/>
              <a:gd name="connsiteX6" fmla="*/ 0 w 2595562"/>
              <a:gd name="connsiteY6" fmla="*/ 0 h 2592387"/>
              <a:gd name="connsiteX7" fmla="*/ 0 w 2595562"/>
              <a:gd name="connsiteY7" fmla="*/ 0 h 259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5562" h="2592387">
                <a:moveTo>
                  <a:pt x="0" y="0"/>
                </a:moveTo>
                <a:lnTo>
                  <a:pt x="2593845" y="3810"/>
                </a:lnTo>
                <a:cubicBezTo>
                  <a:pt x="2594417" y="866669"/>
                  <a:pt x="2594990" y="1729528"/>
                  <a:pt x="2595562" y="2592387"/>
                </a:cubicBezTo>
                <a:lnTo>
                  <a:pt x="2595562" y="2592387"/>
                </a:lnTo>
                <a:lnTo>
                  <a:pt x="276037" y="2592387"/>
                </a:lnTo>
                <a:cubicBezTo>
                  <a:pt x="123586" y="2592387"/>
                  <a:pt x="0" y="2468801"/>
                  <a:pt x="0" y="231635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21" name="Picture Placeholder 20" descr="A person walking down a walkway with a building&#10;&#10;Description automatically generated">
            <a:extLst>
              <a:ext uri="{FF2B5EF4-FFF2-40B4-BE49-F238E27FC236}">
                <a16:creationId xmlns:a16="http://schemas.microsoft.com/office/drawing/2014/main" id="{834CA8A5-7F9D-41EB-94DC-DA09B34FB68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5892" r="15892"/>
          <a:stretch>
            <a:fillRect/>
          </a:stretch>
        </p:blipFill>
        <p:spPr>
          <a:xfrm>
            <a:off x="3500438" y="3643313"/>
            <a:ext cx="2595562" cy="259238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6662B0-0ECD-F776-14AC-2DF0353F9338}"/>
              </a:ext>
            </a:extLst>
          </p:cNvPr>
          <p:cNvSpPr txBox="1"/>
          <p:nvPr/>
        </p:nvSpPr>
        <p:spPr>
          <a:xfrm>
            <a:off x="6422379" y="1707734"/>
            <a:ext cx="4776395" cy="45279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marL="268288" indent="-268288" defTabSz="1217054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BE" sz="2600" dirty="0">
                <a:solidFill>
                  <a:schemeClr val="tx1"/>
                </a:solidFill>
                <a:ea typeface="Verdana" charset="0"/>
                <a:cs typeface="Calibri Light" panose="020F0302020204030204" pitchFamily="34" charset="0"/>
              </a:rPr>
              <a:t>Nooshin S. Asadi</a:t>
            </a:r>
          </a:p>
          <a:p>
            <a:pPr marL="268288" indent="-268288" defTabSz="1217054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BE" sz="2600" dirty="0">
                <a:solidFill>
                  <a:schemeClr val="tx1"/>
                </a:solidFill>
                <a:ea typeface="Verdana" charset="0"/>
                <a:cs typeface="Calibri Light" panose="020F0302020204030204" pitchFamily="34" charset="0"/>
              </a:rPr>
              <a:t>BSc </a:t>
            </a:r>
            <a:r>
              <a:rPr lang="en-GB" sz="2600" dirty="0">
                <a:solidFill>
                  <a:schemeClr val="tx1"/>
                </a:solidFill>
                <a:ea typeface="Verdana" charset="0"/>
                <a:cs typeface="Calibri Light" panose="020F0302020204030204" pitchFamily="34" charset="0"/>
              </a:rPr>
              <a:t>i</a:t>
            </a:r>
            <a:r>
              <a:rPr lang="en-BE" sz="2600" dirty="0">
                <a:solidFill>
                  <a:schemeClr val="tx1"/>
                </a:solidFill>
                <a:ea typeface="Verdana" charset="0"/>
                <a:cs typeface="Calibri Light" panose="020F0302020204030204" pitchFamily="34" charset="0"/>
              </a:rPr>
              <a:t>n Software Engineering from University of Tehran</a:t>
            </a:r>
          </a:p>
          <a:p>
            <a:pPr marL="268288" indent="-268288" defTabSz="1217054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BE" sz="2600" dirty="0">
                <a:solidFill>
                  <a:schemeClr val="tx1"/>
                </a:solidFill>
                <a:ea typeface="Verdana" charset="0"/>
                <a:cs typeface="Calibri Light" panose="020F0302020204030204" pitchFamily="34" charset="0"/>
              </a:rPr>
              <a:t>MA in Digital Humanities and Digital Knowledge from University of Bologna</a:t>
            </a:r>
          </a:p>
          <a:p>
            <a:pPr marL="268288" indent="-268288" defTabSz="1217054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</a:pPr>
            <a:r>
              <a:rPr lang="en-BE" sz="2600" dirty="0">
                <a:solidFill>
                  <a:schemeClr val="tx1"/>
                </a:solidFill>
                <a:ea typeface="Verdana" charset="0"/>
                <a:cs typeface="Calibri Light" panose="020F0302020204030204" pitchFamily="34" charset="0"/>
              </a:rPr>
              <a:t>PhD student in Digital Humanities at University of Antwerp (Antwerp Center for Digital Humanities and Literary Criticism)</a:t>
            </a:r>
          </a:p>
        </p:txBody>
      </p:sp>
    </p:spTree>
    <p:extLst>
      <p:ext uri="{BB962C8B-B14F-4D97-AF65-F5344CB8AC3E}">
        <p14:creationId xmlns:p14="http://schemas.microsoft.com/office/powerpoint/2010/main" val="929190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3F2923-355C-0E6F-E894-D41928834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5475FF-8BEE-3E73-0958-12C6C42B6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664" y="540328"/>
            <a:ext cx="5697449" cy="1165808"/>
          </a:xfrm>
        </p:spPr>
        <p:txBody>
          <a:bodyPr>
            <a:normAutofit/>
          </a:bodyPr>
          <a:lstStyle/>
          <a:p>
            <a:r>
              <a:rPr lang="en-BE" dirty="0"/>
              <a:t>What are some challenges I’ve been facing in DH?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4866B-97CF-E3A7-89F5-F6A56662DD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70864" y="1952367"/>
            <a:ext cx="5697449" cy="4284921"/>
          </a:xfrm>
        </p:spPr>
        <p:txBody>
          <a:bodyPr>
            <a:normAutofit fontScale="92500" lnSpcReduction="20000"/>
          </a:bodyPr>
          <a:lstStyle/>
          <a:p>
            <a:r>
              <a:rPr lang="en-BE" dirty="0"/>
              <a:t>Sometimes getting expert advice proves difficult, we’re a society of amateurs</a:t>
            </a:r>
          </a:p>
          <a:p>
            <a:r>
              <a:rPr lang="en-BE" dirty="0"/>
              <a:t>Tool prototypes are not the ideal thing to publish/present in the age of AI and Machine Learning </a:t>
            </a:r>
          </a:p>
          <a:p>
            <a:r>
              <a:rPr lang="en-BE" dirty="0"/>
              <a:t>DH is still young, lags a bit behind the fast evolving bleeding edge of science</a:t>
            </a:r>
          </a:p>
          <a:p>
            <a:r>
              <a:rPr lang="en-BE" dirty="0"/>
              <a:t>Sometimes people can be reluctant towards changing ‘what has been working so far’</a:t>
            </a:r>
          </a:p>
          <a:p>
            <a:r>
              <a:rPr lang="en-BE" dirty="0"/>
              <a:t>Team structures in DH have not fully matured yet</a:t>
            </a:r>
          </a:p>
          <a:p>
            <a:endParaRPr lang="en-BE" dirty="0"/>
          </a:p>
        </p:txBody>
      </p:sp>
      <p:pic>
        <p:nvPicPr>
          <p:cNvPr id="1026" name="Picture 2" descr="Data-Centric Security Rules | OpenText™ Vertica™">
            <a:extLst>
              <a:ext uri="{FF2B5EF4-FFF2-40B4-BE49-F238E27FC236}">
                <a16:creationId xmlns:a16="http://schemas.microsoft.com/office/drawing/2014/main" id="{84F8155C-0235-7D52-D6A2-C0C2D8CCA45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74" r="-12974"/>
          <a:stretch/>
        </p:blipFill>
        <p:spPr bwMode="auto">
          <a:xfrm>
            <a:off x="623889" y="620713"/>
            <a:ext cx="5003799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9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9639-6AAB-502E-9766-AE06AF6E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E" dirty="0"/>
              <a:t>What do we do in my research group?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C35628-524B-42FA-58B5-936963C3D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</a:t>
            </a:fld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E143B-98CF-53B3-BA61-37B50F6F67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818290"/>
            <a:ext cx="10944225" cy="4418997"/>
          </a:xfrm>
        </p:spPr>
        <p:txBody>
          <a:bodyPr/>
          <a:lstStyle/>
          <a:p>
            <a:r>
              <a:rPr lang="en-BE" dirty="0"/>
              <a:t>Make digital scholarly editions of manuscripts</a:t>
            </a:r>
          </a:p>
          <a:p>
            <a:pPr lvl="1"/>
            <a:r>
              <a:rPr lang="en-BE" dirty="0"/>
              <a:t>Medieval Middle Dutch manuscripts</a:t>
            </a:r>
          </a:p>
          <a:p>
            <a:pPr lvl="1"/>
            <a:r>
              <a:rPr lang="en-BE" dirty="0"/>
              <a:t>Modernist manuscripts (e.g. Beckett and Joyce)</a:t>
            </a:r>
          </a:p>
          <a:p>
            <a:pPr lvl="1"/>
            <a:r>
              <a:rPr lang="en-BE" dirty="0"/>
              <a:t>Born-digital manuscripts</a:t>
            </a:r>
          </a:p>
          <a:p>
            <a:r>
              <a:rPr lang="en-BE" dirty="0"/>
              <a:t>Use Handwritten Text Recognition to facilitate the transcription of documents</a:t>
            </a:r>
          </a:p>
          <a:p>
            <a:r>
              <a:rPr lang="en-BE" dirty="0"/>
              <a:t>Publish our results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5763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9;p45">
            <a:extLst>
              <a:ext uri="{FF2B5EF4-FFF2-40B4-BE49-F238E27FC236}">
                <a16:creationId xmlns:a16="http://schemas.microsoft.com/office/drawing/2014/main" id="{52296B6B-23B4-54B0-9F68-A416B10D868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4199" y="3614166"/>
            <a:ext cx="8483600" cy="17480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70600-6F3B-5DF4-E4A7-1DE92A760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What is Handwritten Text Recognition (HTR)?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8F1E9-B234-B1CA-01C4-0F8D68FFC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</a:t>
            </a:fld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A238-B4D0-FC1F-1300-3EC1285990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1412507"/>
            <a:ext cx="10944225" cy="4720907"/>
          </a:xfrm>
        </p:spPr>
        <p:txBody>
          <a:bodyPr/>
          <a:lstStyle/>
          <a:p>
            <a:r>
              <a:rPr lang="en-GB" dirty="0"/>
              <a:t>Technology used for transcribing handwriting</a:t>
            </a:r>
          </a:p>
          <a:p>
            <a:pPr>
              <a:spcBef>
                <a:spcPts val="0"/>
              </a:spcBef>
            </a:pPr>
            <a:r>
              <a:rPr lang="en-GB" dirty="0"/>
              <a:t>Utilizes supervised machine learning</a:t>
            </a:r>
          </a:p>
          <a:p>
            <a:pPr>
              <a:spcBef>
                <a:spcPts val="0"/>
              </a:spcBef>
            </a:pPr>
            <a:r>
              <a:rPr lang="en-GB" dirty="0"/>
              <a:t>Successor of Optical Character Recognition (OCR) and Automatic Speech Detection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FBBE5-116C-4A30-3733-B5CBC8CB022A}"/>
              </a:ext>
            </a:extLst>
          </p:cNvPr>
          <p:cNvSpPr txBox="1"/>
          <p:nvPr/>
        </p:nvSpPr>
        <p:spPr>
          <a:xfrm>
            <a:off x="8068234" y="5445493"/>
            <a:ext cx="2388197" cy="277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GB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Illustration credit</a:t>
            </a:r>
            <a:r>
              <a:rPr lang="en-BE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: Wouter Haverals</a:t>
            </a:r>
            <a:endParaRPr lang="en-BE" sz="1200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98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FFEBC-3B57-4D7A-5583-77E6A760B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1A61-BC89-8A45-8AC2-3BCE1B8E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How does one </a:t>
            </a:r>
            <a:r>
              <a:rPr lang="en-BE" i="1"/>
              <a:t>do</a:t>
            </a:r>
            <a:r>
              <a:rPr lang="en-BE"/>
              <a:t> HTR?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0CE67C-BC26-99B8-F962-F156623420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6</a:t>
            </a:fld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64900-90C0-1905-FCF8-9DB4BB3F1B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Two main platforms directed towards humanities research (for now):</a:t>
            </a:r>
          </a:p>
          <a:p>
            <a:pPr lvl="1"/>
            <a:r>
              <a:rPr lang="en-US" dirty="0"/>
              <a:t>Transkribus</a:t>
            </a:r>
          </a:p>
          <a:p>
            <a:pPr lvl="2"/>
            <a:r>
              <a:rPr lang="en-US" dirty="0"/>
              <a:t>More popular</a:t>
            </a:r>
          </a:p>
          <a:p>
            <a:pPr lvl="2"/>
            <a:r>
              <a:rPr lang="en-US" dirty="0"/>
              <a:t>Proprietary (Freemium → Subscription) </a:t>
            </a:r>
          </a:p>
          <a:p>
            <a:pPr lvl="2"/>
            <a:r>
              <a:rPr lang="en-US" dirty="0"/>
              <a:t>Centralized server</a:t>
            </a:r>
          </a:p>
          <a:p>
            <a:pPr lvl="1"/>
            <a:r>
              <a:rPr lang="en-US" dirty="0"/>
              <a:t>eScriptorium</a:t>
            </a:r>
          </a:p>
          <a:p>
            <a:pPr lvl="2"/>
            <a:r>
              <a:rPr lang="en-US" dirty="0"/>
              <a:t>Free and open-source</a:t>
            </a:r>
          </a:p>
          <a:p>
            <a:pPr lvl="2"/>
            <a:r>
              <a:rPr lang="en-US" dirty="0"/>
              <a:t>Users should set up their own servers</a:t>
            </a:r>
          </a:p>
          <a:p>
            <a:pPr lvl="2"/>
            <a:r>
              <a:rPr lang="en-US" dirty="0"/>
              <a:t>Ground truth data could be shared</a:t>
            </a:r>
          </a:p>
          <a:p>
            <a:pPr lvl="2"/>
            <a:endParaRPr lang="en-BE" dirty="0"/>
          </a:p>
        </p:txBody>
      </p:sp>
      <p:pic>
        <p:nvPicPr>
          <p:cNvPr id="4098" name="Picture 2" descr="Brand Resources - READ-COOP">
            <a:extLst>
              <a:ext uri="{FF2B5EF4-FFF2-40B4-BE49-F238E27FC236}">
                <a16:creationId xmlns:a16="http://schemas.microsoft.com/office/drawing/2014/main" id="{9835D123-45DC-A57B-4565-08E3DCEBB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79734"/>
            <a:ext cx="5013434" cy="112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68F87-D203-CF3A-EA99-0AECEFA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335" y="3275323"/>
            <a:ext cx="2290763" cy="22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85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6D5B2-D940-0AA4-573A-F2D7FAAFA5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7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4C7E29-1FAD-94EF-571A-A29EF69955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0810" y="4705985"/>
            <a:ext cx="3438000" cy="522288"/>
          </a:xfrm>
        </p:spPr>
        <p:txBody>
          <a:bodyPr/>
          <a:lstStyle/>
          <a:p>
            <a:r>
              <a:rPr lang="en-BE" dirty="0"/>
              <a:t>Hooray!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AD8717-6343-FD40-24FF-C01DA28F94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71364" y="4720272"/>
            <a:ext cx="3438000" cy="522288"/>
          </a:xfrm>
        </p:spPr>
        <p:txBody>
          <a:bodyPr/>
          <a:lstStyle/>
          <a:p>
            <a:r>
              <a:rPr lang="en-BE" dirty="0"/>
              <a:t>However…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7BBA42-528E-4B21-38FC-68AE7C962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01087" y="4705985"/>
            <a:ext cx="3438000" cy="522288"/>
          </a:xfrm>
        </p:spPr>
        <p:txBody>
          <a:bodyPr/>
          <a:lstStyle/>
          <a:p>
            <a:r>
              <a:rPr lang="en-BE" dirty="0"/>
              <a:t>But wait…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D8C9AF-2A87-AF65-8491-603E02890BF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0810" y="5242560"/>
            <a:ext cx="3438000" cy="996278"/>
          </a:xfrm>
        </p:spPr>
        <p:txBody>
          <a:bodyPr/>
          <a:lstStyle/>
          <a:p>
            <a:r>
              <a:rPr lang="en-BE" dirty="0"/>
              <a:t>Transkribus is “unlocking the past”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20DE1A5-F46B-EC54-E578-65A094A7E5E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83593" y="5242560"/>
            <a:ext cx="3438000" cy="996278"/>
          </a:xfrm>
        </p:spPr>
        <p:txBody>
          <a:bodyPr/>
          <a:lstStyle/>
          <a:p>
            <a:r>
              <a:rPr lang="en-BE" dirty="0"/>
              <a:t>This rich collection of “unlocked” material ends up extracted as plain text and/or used for distant reading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D4A0DB-A3B8-BA66-4C94-BBCA612D8A0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136376" y="5242560"/>
            <a:ext cx="3438000" cy="996278"/>
          </a:xfrm>
        </p:spPr>
        <p:txBody>
          <a:bodyPr/>
          <a:lstStyle/>
          <a:p>
            <a:r>
              <a:rPr lang="en-BE" dirty="0"/>
              <a:t>Digital scholarly editions emphasize the connection between image and text</a:t>
            </a:r>
          </a:p>
        </p:txBody>
      </p:sp>
      <p:pic>
        <p:nvPicPr>
          <p:cNvPr id="23" name="Picture Placeholder 22" descr="A logo of a winged animal&#10;&#10;AI-generated content may be incorrect.">
            <a:extLst>
              <a:ext uri="{FF2B5EF4-FFF2-40B4-BE49-F238E27FC236}">
                <a16:creationId xmlns:a16="http://schemas.microsoft.com/office/drawing/2014/main" id="{A983185C-3080-E943-7E4F-C941157294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508719" y="617830"/>
            <a:ext cx="3592179" cy="3588451"/>
          </a:xfrm>
        </p:spPr>
      </p:pic>
      <p:pic>
        <p:nvPicPr>
          <p:cNvPr id="29" name="Picture Placeholder 28" descr="A screenshot of a document&#10;&#10;AI-generated content may be incorrect.">
            <a:extLst>
              <a:ext uri="{FF2B5EF4-FFF2-40B4-BE49-F238E27FC236}">
                <a16:creationId xmlns:a16="http://schemas.microsoft.com/office/drawing/2014/main" id="{9FC37793-A214-42A4-58C0-7A62EEBB198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47" b="47"/>
          <a:stretch>
            <a:fillRect/>
          </a:stretch>
        </p:blipFill>
        <p:spPr>
          <a:xfrm>
            <a:off x="8094275" y="648296"/>
            <a:ext cx="3592178" cy="3588451"/>
          </a:xfr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8993B74-5799-634F-C5EF-24FA4DCE682B}"/>
              </a:ext>
            </a:extLst>
          </p:cNvPr>
          <p:cNvSpPr txBox="1"/>
          <p:nvPr/>
        </p:nvSpPr>
        <p:spPr>
          <a:xfrm>
            <a:off x="5113738" y="1629727"/>
            <a:ext cx="196769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3800" dirty="0"/>
              <a:t>🤔</a:t>
            </a:r>
          </a:p>
        </p:txBody>
      </p:sp>
    </p:spTree>
    <p:extLst>
      <p:ext uri="{BB962C8B-B14F-4D97-AF65-F5344CB8AC3E}">
        <p14:creationId xmlns:p14="http://schemas.microsoft.com/office/powerpoint/2010/main" val="311392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9DF62-4DD2-FC82-2A79-0D6AA3A0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Current solutions for visualization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BD589-A2AC-2A4D-25C0-F2EC47A2E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8</a:t>
            </a:fld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7AEB8-B6C0-8EEE-1F53-85EF0A788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Bespoke digital editions, from scratch</a:t>
            </a:r>
          </a:p>
          <a:p>
            <a:pPr lvl="1"/>
            <a:r>
              <a:rPr lang="en-GB" dirty="0"/>
              <a:t>R</a:t>
            </a:r>
            <a:r>
              <a:rPr lang="en-BE" dirty="0"/>
              <a:t>equire large amounts of time, effort, money</a:t>
            </a:r>
          </a:p>
          <a:p>
            <a:r>
              <a:rPr lang="en-BE" dirty="0"/>
              <a:t>Transkribus Sites</a:t>
            </a:r>
          </a:p>
          <a:p>
            <a:pPr lvl="1"/>
            <a:r>
              <a:rPr lang="en-BE" dirty="0"/>
              <a:t>Starts at over €47/month</a:t>
            </a:r>
          </a:p>
          <a:p>
            <a:pPr lvl="1"/>
            <a:r>
              <a:rPr lang="en-BE" dirty="0"/>
              <a:t>Not free/open-source</a:t>
            </a:r>
          </a:p>
          <a:p>
            <a:pPr lvl="1"/>
            <a:r>
              <a:rPr lang="en-BE" dirty="0"/>
              <a:t>Not for users of eScriptorium</a:t>
            </a:r>
          </a:p>
          <a:p>
            <a:r>
              <a:rPr lang="en-BE" dirty="0"/>
              <a:t>TEI Publisher</a:t>
            </a:r>
          </a:p>
          <a:p>
            <a:pPr lvl="1"/>
            <a:r>
              <a:rPr lang="en-BE" dirty="0"/>
              <a:t>Loses the text/image connection</a:t>
            </a:r>
          </a:p>
          <a:p>
            <a:pPr lvl="1"/>
            <a:r>
              <a:rPr lang="en-BE" dirty="0"/>
              <a:t>Very steep learning curve</a:t>
            </a:r>
          </a:p>
          <a:p>
            <a:pPr lvl="1"/>
            <a:r>
              <a:rPr lang="en-BE" dirty="0"/>
              <a:t>Dependent on eXist-db ecosystem</a:t>
            </a:r>
          </a:p>
        </p:txBody>
      </p:sp>
    </p:spTree>
    <p:extLst>
      <p:ext uri="{BB962C8B-B14F-4D97-AF65-F5344CB8AC3E}">
        <p14:creationId xmlns:p14="http://schemas.microsoft.com/office/powerpoint/2010/main" val="401735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E59A-51FB-892C-5EE2-C5822509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E" dirty="0"/>
              <a:t>Proposed 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525F15-2433-3FF4-1F43-0B24AA41F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9</a:t>
            </a:fld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9736B-B1E0-F605-4B1D-F091F95271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BE" dirty="0"/>
              <a:t>Necturus, a lightweight and modularized TEI viewer and publisher</a:t>
            </a:r>
          </a:p>
          <a:p>
            <a:r>
              <a:rPr lang="en-BE" dirty="0"/>
              <a:t>Processed data can be directly exported to and rendered in the viewer </a:t>
            </a:r>
          </a:p>
          <a:p>
            <a:r>
              <a:rPr lang="en-BE" dirty="0"/>
              <a:t>The interlinked zones from will still be present to aid the user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CF747B-C28A-8640-1007-07DD6C605779}"/>
              </a:ext>
            </a:extLst>
          </p:cNvPr>
          <p:cNvSpPr/>
          <p:nvPr/>
        </p:nvSpPr>
        <p:spPr bwMode="auto">
          <a:xfrm>
            <a:off x="3820341" y="3733636"/>
            <a:ext cx="7304860" cy="1879600"/>
          </a:xfrm>
          <a:prstGeom prst="round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BE" sz="1800" b="1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66545BC-3629-A52F-8B8B-28C778B5433C}"/>
              </a:ext>
            </a:extLst>
          </p:cNvPr>
          <p:cNvSpPr/>
          <p:nvPr/>
        </p:nvSpPr>
        <p:spPr bwMode="auto">
          <a:xfrm>
            <a:off x="4231569" y="3995716"/>
            <a:ext cx="1371600" cy="1308100"/>
          </a:xfrm>
          <a:prstGeom prst="round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r>
              <a:rPr lang="en-BE" sz="1600" b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  <a:t>XML-TEI Editor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26FE86-7424-5E5E-6C71-8FFEA4CA1AF1}"/>
              </a:ext>
            </a:extLst>
          </p:cNvPr>
          <p:cNvSpPr/>
          <p:nvPr/>
        </p:nvSpPr>
        <p:spPr bwMode="auto">
          <a:xfrm>
            <a:off x="1060846" y="3995716"/>
            <a:ext cx="1371600" cy="1308100"/>
          </a:xfrm>
          <a:prstGeom prst="round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r>
              <a:rPr lang="en-BE" sz="1600" b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  <a:t>HTR</a:t>
            </a:r>
            <a:br>
              <a:rPr lang="en-BE" sz="1600" b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</a:br>
            <a:r>
              <a:rPr lang="en-BE" sz="1600" b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  <a:t>Platforms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FFD340-9937-7B25-E2A5-533352EB444B}"/>
              </a:ext>
            </a:extLst>
          </p:cNvPr>
          <p:cNvSpPr/>
          <p:nvPr/>
        </p:nvSpPr>
        <p:spPr bwMode="auto">
          <a:xfrm>
            <a:off x="6454974" y="3995716"/>
            <a:ext cx="1371600" cy="1308100"/>
          </a:xfrm>
          <a:prstGeom prst="round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80000" rIns="108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r>
              <a:rPr lang="en-BE" sz="1600" b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  <a:t>Annotation Viewer/</a:t>
            </a:r>
            <a:br>
              <a:rPr lang="en-BE" sz="1600" b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</a:br>
            <a:r>
              <a:rPr lang="en-BE" sz="1600" b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  <a:t>Editor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969FFE3-8BAD-C3F6-2ABB-9467E718C653}"/>
              </a:ext>
            </a:extLst>
          </p:cNvPr>
          <p:cNvSpPr/>
          <p:nvPr/>
        </p:nvSpPr>
        <p:spPr bwMode="auto">
          <a:xfrm>
            <a:off x="9422112" y="3995715"/>
            <a:ext cx="1371600" cy="1308100"/>
          </a:xfrm>
          <a:prstGeom prst="round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180000" rIns="72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r>
              <a:rPr lang="en-BE" sz="1600" b="1" dirty="0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  <a:t>Rendered XML Output + Annotations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A6F4892-19F3-EBEE-1C78-4F8B7923103F}"/>
              </a:ext>
            </a:extLst>
          </p:cNvPr>
          <p:cNvSpPr/>
          <p:nvPr/>
        </p:nvSpPr>
        <p:spPr bwMode="auto">
          <a:xfrm>
            <a:off x="2649368" y="4381478"/>
            <a:ext cx="1048698" cy="476250"/>
          </a:xfrm>
          <a:prstGeom prst="rightArrow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r>
              <a:rPr lang="en-BE" sz="1800" b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  <a:t>API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10E9700-14DB-41A7-DF84-71F57A1D527B}"/>
              </a:ext>
            </a:extLst>
          </p:cNvPr>
          <p:cNvSpPr/>
          <p:nvPr/>
        </p:nvSpPr>
        <p:spPr bwMode="auto">
          <a:xfrm>
            <a:off x="8099994" y="4438628"/>
            <a:ext cx="1048698" cy="476250"/>
          </a:xfrm>
          <a:prstGeom prst="rightArrow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r>
              <a:rPr lang="en-BE" sz="1800" b="1">
                <a:solidFill>
                  <a:schemeClr val="bg1"/>
                </a:solidFill>
                <a:latin typeface="+mn-lt"/>
                <a:ea typeface="Verdana Regular" charset="0"/>
                <a:cs typeface="Verdana Regular" charset="0"/>
                <a:sym typeface="Securitas Sans Light" charset="0"/>
              </a:rPr>
              <a:t>API</a:t>
            </a:r>
          </a:p>
        </p:txBody>
      </p:sp>
      <p:sp>
        <p:nvSpPr>
          <p:cNvPr id="12" name="Plus 11">
            <a:extLst>
              <a:ext uri="{FF2B5EF4-FFF2-40B4-BE49-F238E27FC236}">
                <a16:creationId xmlns:a16="http://schemas.microsoft.com/office/drawing/2014/main" id="{EFAC7110-4FC3-D7D6-9073-1A979E3F4F76}"/>
              </a:ext>
            </a:extLst>
          </p:cNvPr>
          <p:cNvSpPr/>
          <p:nvPr/>
        </p:nvSpPr>
        <p:spPr bwMode="auto">
          <a:xfrm>
            <a:off x="5780852" y="4438628"/>
            <a:ext cx="457200" cy="422275"/>
          </a:xfrm>
          <a:prstGeom prst="mathPl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0" indent="0" algn="ctr">
              <a:spcAft>
                <a:spcPts val="450"/>
              </a:spcAft>
              <a:buFont typeface="Arial" charset="0"/>
              <a:buNone/>
            </a:pPr>
            <a:endParaRPr lang="en-BE" sz="1800" b="1" err="1">
              <a:solidFill>
                <a:schemeClr val="bg1"/>
              </a:solidFill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652FFF-4344-B695-1A80-F34E5F62D17F}"/>
              </a:ext>
            </a:extLst>
          </p:cNvPr>
          <p:cNvSpPr txBox="1"/>
          <p:nvPr/>
        </p:nvSpPr>
        <p:spPr>
          <a:xfrm>
            <a:off x="5324206" y="5320936"/>
            <a:ext cx="1370492" cy="2288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BE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Axolotl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2DDEB3-BC4C-A495-DD16-9536920CBE0D}"/>
              </a:ext>
            </a:extLst>
          </p:cNvPr>
          <p:cNvSpPr txBox="1"/>
          <p:nvPr/>
        </p:nvSpPr>
        <p:spPr>
          <a:xfrm>
            <a:off x="9422112" y="5320445"/>
            <a:ext cx="1370492" cy="2288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BE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Necturus</a:t>
            </a:r>
          </a:p>
        </p:txBody>
      </p:sp>
    </p:spTree>
    <p:extLst>
      <p:ext uri="{BB962C8B-B14F-4D97-AF65-F5344CB8AC3E}">
        <p14:creationId xmlns:p14="http://schemas.microsoft.com/office/powerpoint/2010/main" val="2162656560"/>
      </p:ext>
    </p:extLst>
  </p:cSld>
  <p:clrMapOvr>
    <a:masterClrMapping/>
  </p:clrMapOvr>
</p:sld>
</file>

<file path=ppt/theme/theme1.xml><?xml version="1.0" encoding="utf-8"?>
<a:theme xmlns:a="http://schemas.openxmlformats.org/drawingml/2006/main" name="UAntwerpen-content">
  <a:themeElements>
    <a:clrScheme name="UA - LW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F1B53C"/>
      </a:accent2>
      <a:accent3>
        <a:srgbClr val="EA2C38"/>
      </a:accent3>
      <a:accent4>
        <a:srgbClr val="ADA500"/>
      </a:accent4>
      <a:accent5>
        <a:srgbClr val="AC242A"/>
      </a:accent5>
      <a:accent6>
        <a:srgbClr val="7575CB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:p="http://schemas.openxmlformats.org/presentationml/2006/main"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rtlCol="0" anchor="ctr"/>
      <a:lstStyle>
        <a:defPPr marL="0" indent="0" algn="ctr">
          <a:spcAft>
            <a:spcPts val="450"/>
          </a:spcAft>
          <a:buFont typeface="Arial" charset="0"/>
          <a:buNone/>
          <a:defRPr sz="1800" b="1" dirty="0" err="1" smtClean="0">
            <a:solidFill>
              <a:schemeClr val="bg1"/>
            </a:solidFill>
            <a:latin typeface="+mn-lt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indent="0" algn="l">
          <a:buFont typeface="Arial" panose="020B0604020202020204" pitchFamily="34" charset="0"/>
          <a:buNone/>
          <a:defRPr sz="2800" b="1" smtClean="0">
            <a:solidFill>
              <a:schemeClr val="tx1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CDC-calibri-plus-eng" id="{0196FDE0-01EC-844C-9EB3-951E693C850E}" vid="{ABF08026-26ED-CD4D-BD86-8B2DCD442EAF}"/>
    </a:ext>
  </a:extLst>
</a:theme>
</file>

<file path=ppt/theme/theme2.xml><?xml version="1.0" encoding="utf-8"?>
<a:theme xmlns:a="http://schemas.openxmlformats.org/drawingml/2006/main" name="UAntwerpen_titleslides">
  <a:themeElements>
    <a:clrScheme name="UA - LW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F1B53C"/>
      </a:accent2>
      <a:accent3>
        <a:srgbClr val="EA2C38"/>
      </a:accent3>
      <a:accent4>
        <a:srgbClr val="ADA500"/>
      </a:accent4>
      <a:accent5>
        <a:srgbClr val="AC242A"/>
      </a:accent5>
      <a:accent6>
        <a:srgbClr val="7575CB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DC-calibri-plus-eng" id="{0196FDE0-01EC-844C-9EB3-951E693C850E}" vid="{6F721387-6A34-884B-A39E-26FD6576F40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7C9875C091B247AB9617006510CC43" ma:contentTypeVersion="9" ma:contentTypeDescription="Een nieuw document maken." ma:contentTypeScope="" ma:versionID="6792b0d8b1b497ec7b6f2fc518ad6b71">
  <xsd:schema xmlns:xsd="http://www.w3.org/2001/XMLSchema" xmlns:xs="http://www.w3.org/2001/XMLSchema" xmlns:p="http://schemas.microsoft.com/office/2006/metadata/properties" xmlns:ns2="a09e4e9c-009f-4841-8876-57cddbde6e17" xmlns:ns3="e4e19ae9-58fe-4993-a35b-a8a84bb511ff" targetNamespace="http://schemas.microsoft.com/office/2006/metadata/properties" ma:root="true" ma:fieldsID="4e3ada4487ef8e46945618bd17b59294" ns2:_="" ns3:_="">
    <xsd:import namespace="a09e4e9c-009f-4841-8876-57cddbde6e17"/>
    <xsd:import namespace="e4e19ae9-58fe-4993-a35b-a8a84bb511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e4e9c-009f-4841-8876-57cddbde6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19ae9-58fe-4993-a35b-a8a84bb511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6EDECA-2FC6-4CC6-BF57-774C7A66E7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449BF5-F7E1-46D5-B581-A176D4426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9e4e9c-009f-4841-8876-57cddbde6e17"/>
    <ds:schemaRef ds:uri="e4e19ae9-58fe-4993-a35b-a8a84bb511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A93269-0A2D-4449-AFE7-E8570D6EC4C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UAntwerpen-content</Template>
  <TotalTime>11195</TotalTime>
  <Words>579</Words>
  <Application>Microsoft Macintosh PowerPoint</Application>
  <PresentationFormat>Widescreen</PresentationFormat>
  <Paragraphs>102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ITC Officina Sans Std Book</vt:lpstr>
      <vt:lpstr>Trebuchet MS</vt:lpstr>
      <vt:lpstr>Verdana</vt:lpstr>
      <vt:lpstr>Wingdings</vt:lpstr>
      <vt:lpstr>UAntwerpen-content</vt:lpstr>
      <vt:lpstr>UAntwerpen_titleslides</vt:lpstr>
      <vt:lpstr>Opening the Unlocked Manuscript Chest</vt:lpstr>
      <vt:lpstr>Who am I?</vt:lpstr>
      <vt:lpstr>What are some challenges I’ve been facing in DH?</vt:lpstr>
      <vt:lpstr>What do we do in my research group?</vt:lpstr>
      <vt:lpstr>What is Handwritten Text Recognition (HTR)?</vt:lpstr>
      <vt:lpstr>How does one do HTR?</vt:lpstr>
      <vt:lpstr>PowerPoint Presentation</vt:lpstr>
      <vt:lpstr>Current solutions for visualization</vt:lpstr>
      <vt:lpstr>Proposed solution</vt:lpstr>
      <vt:lpstr>Features of Necturus</vt:lpstr>
      <vt:lpstr>What does the viewer look like?</vt:lpstr>
      <vt:lpstr>But this is difficult for humanities scholars to set up…</vt:lpstr>
      <vt:lpstr>Sample use case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CATCH 2020: Computer-Assisted Transcription of Complex Handwriting</dc:title>
  <dc:creator>Nooshin Shahidzadeh Asadi</dc:creator>
  <cp:lastModifiedBy>Nooshin Shahidzadeh Asadi</cp:lastModifiedBy>
  <cp:revision>35</cp:revision>
  <dcterms:created xsi:type="dcterms:W3CDTF">2024-01-16T15:19:57Z</dcterms:created>
  <dcterms:modified xsi:type="dcterms:W3CDTF">2025-02-01T00:47:22Z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0x010100707C9875C091B247AB9617006510CC43</vt:lpwstr>
  </property>
</Properties>
</file>