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heme/theme3.xml" ContentType="application/vnd.openxmlformats-officedocument.theme+xml"/>
  <Override PartName="/ppt/tags/tag5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</p:sldMasterIdLst>
  <p:notesMasterIdLst>
    <p:notesMasterId r:id="rId13"/>
  </p:notesMasterIdLst>
  <p:sldIdLst>
    <p:sldId id="257" r:id="rId3"/>
    <p:sldId id="259" r:id="rId4"/>
    <p:sldId id="258" r:id="rId5"/>
    <p:sldId id="275" r:id="rId6"/>
    <p:sldId id="274" r:id="rId7"/>
    <p:sldId id="262" r:id="rId8"/>
    <p:sldId id="276" r:id="rId9"/>
    <p:sldId id="271" r:id="rId10"/>
    <p:sldId id="277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8F0A23-6195-417D-8A70-442F481EA8B7}" type="datetimeFigureOut">
              <a:rPr lang="en-US" smtClean="0"/>
              <a:t>1/30/25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289E2-964D-47F8-AAC5-174D30342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50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9144" indent="0" algn="l" defTabSz="1219170">
              <a:lnSpc>
                <a:spcPct val="90000"/>
              </a:lnSpc>
              <a:spcBef>
                <a:spcPts val="533"/>
              </a:spcBef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Monolithic</a:t>
            </a:r>
            <a:r>
              <a:rPr lang="en-US" sz="2400" baseline="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Servers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,Sans-Serif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All components statically defined on the motherboard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,Sans-Serif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Inability to evolve technologies without whole redesign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,Sans-Serif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Server generation tied to specific processor family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,Sans-Serif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Platform management and locked and proprietary</a:t>
            </a:r>
          </a:p>
          <a:p>
            <a:pPr marL="0" indent="0" defTabSz="1219170">
              <a:lnSpc>
                <a:spcPct val="90000"/>
              </a:lnSpc>
              <a:spcBef>
                <a:spcPts val="533"/>
              </a:spcBef>
              <a:buFont typeface="Arial,Sans-Serif"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Modular servers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Motherboard is deconstructed into individual modules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Individual technologies can evolve independently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Server lifecycle not restricted to any module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Platform management is versatile and standardized</a:t>
            </a:r>
          </a:p>
          <a:p>
            <a:pPr marL="380990" indent="-380990" defTabSz="1219170">
              <a:lnSpc>
                <a:spcPct val="90000"/>
              </a:lnSpc>
              <a:spcBef>
                <a:spcPts val="533"/>
              </a:spcBef>
              <a:buFont typeface="Arial,Sans-Serif"/>
              <a:buChar char="•"/>
              <a:defRPr/>
            </a:pPr>
            <a:endParaRPr lang="en-US" sz="2400" dirty="0">
              <a:solidFill>
                <a:prstClr val="black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FEAE42-E3FE-4405-B7FC-4425D05B92A0}" type="slidenum">
              <a:rPr lang="en-US" smtClean="0">
                <a:solidFill>
                  <a:prstClr val="black"/>
                </a:solidFill>
                <a:sym typeface="MetricHPE" panose="020B0503030202060203" pitchFamily="34" charset="0"/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65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1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4" Type="http://schemas.openxmlformats.org/officeDocument/2006/relationships/image" Target="../media/image1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53.bin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1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1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1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1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1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5" Type="http://schemas.openxmlformats.org/officeDocument/2006/relationships/image" Target="../media/image17.png"/><Relationship Id="rId4" Type="http://schemas.openxmlformats.org/officeDocument/2006/relationships/image" Target="../media/image1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1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1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1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1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1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1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1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1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1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1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1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1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4" Type="http://schemas.openxmlformats.org/officeDocument/2006/relationships/image" Target="../media/image1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4" Type="http://schemas.openxmlformats.org/officeDocument/2006/relationships/image" Target="../media/image1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4" Type="http://schemas.openxmlformats.org/officeDocument/2006/relationships/image" Target="../media/image1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11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11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5" Type="http://schemas.openxmlformats.org/officeDocument/2006/relationships/image" Target="../media/image7.jpg"/><Relationship Id="rId4" Type="http://schemas.openxmlformats.org/officeDocument/2006/relationships/image" Target="../media/image11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5" Type="http://schemas.openxmlformats.org/officeDocument/2006/relationships/image" Target="../media/image8.jpg"/><Relationship Id="rId4" Type="http://schemas.openxmlformats.org/officeDocument/2006/relationships/image" Target="../media/image11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4" Type="http://schemas.openxmlformats.org/officeDocument/2006/relationships/image" Target="../media/image11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C6489AF-06AB-D44D-AA5D-4179AE82C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19827"/>
            <a:ext cx="3623274" cy="2415516"/>
          </a:xfrm>
          <a:prstGeom prst="rect">
            <a:avLst/>
          </a:prstGeom>
        </p:spPr>
      </p:pic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97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EE9D982-4BA2-4C28-A5DF-8AADBD9B5B9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vert="horz" anchor="b"/>
          <a:lstStyle>
            <a:lvl1pPr>
              <a:lnSpc>
                <a:spcPct val="85000"/>
              </a:lnSpc>
              <a:defRPr sz="440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thank you message</a:t>
            </a:r>
          </a:p>
        </p:txBody>
      </p:sp>
      <p:sp>
        <p:nvSpPr>
          <p:cNvPr id="13" name="Footer Placeholder">
            <a:extLst>
              <a:ext uri="{FF2B5EF4-FFF2-40B4-BE49-F238E27FC236}">
                <a16:creationId xmlns:a16="http://schemas.microsoft.com/office/drawing/2014/main" id="{B08835D9-51EC-4CAD-A07F-93C2FF416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4720" y="5923546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20469-4E8E-4F55-96D3-10560B47177B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t>© </a:t>
            </a:r>
            <a:fld id="{DA3777BF-A1C6-4F92-A9EA-7320C98A4638}" type="datetimeyyyy">
              <a:rPr lang="en-US" sz="120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pPr algn="r"/>
              <a:t>2025</a:t>
            </a:fld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MetricHPE" panose="020B0503030202060203" pitchFamily="34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27574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23339F5-46CF-4FB8-B687-A3B0B2A0B49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385100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385100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853239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853240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138C5D1F-7025-4361-82C0-442529977361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03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761644-9DA3-39EE-2F12-1812A88F0F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1000"/>
          </a:blip>
          <a:stretch>
            <a:fillRect/>
          </a:stretch>
        </p:blipFill>
        <p:spPr>
          <a:xfrm>
            <a:off x="0" y="0"/>
            <a:ext cx="12192000" cy="6875001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8F1482F-8639-47A2-A14A-A0564FE1EA3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sym typeface="MetricHPE" panose="020B0503030202060203" pitchFamily="34" charset="0"/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prstClr val="white"/>
                  </a:solidFill>
                  <a:sym typeface="MetricHPE" panose="020B0503030202060203" pitchFamily="34" charset="0"/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417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HPE Partner Use Only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65A0C7EC-4798-4728-86EA-B35780094D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1000" y="999160"/>
            <a:ext cx="11403014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31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 dirty="0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lIns="91440" anchor="b" anchorCtr="0"/>
          <a:lstStyle>
            <a:lvl1pPr marL="219456" indent="-219456">
              <a:defRPr sz="4600" cap="none" baseline="0">
                <a:latin typeface="+mn-lt"/>
              </a:defRPr>
            </a:lvl1pPr>
          </a:lstStyle>
          <a:p>
            <a:r>
              <a:rPr lang="en-US" dirty="0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6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65A0C7EC-4798-4728-86EA-B35780094DC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381000" y="999160"/>
            <a:ext cx="11403014" cy="50976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8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8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2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2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r">
            <a:extLst>
              <a:ext uri="{FF2B5EF4-FFF2-40B4-BE49-F238E27FC236}">
                <a16:creationId xmlns:a16="http://schemas.microsoft.com/office/drawing/2014/main" id="{509F307F-2042-4E5D-9DD3-7346390C8233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D93EC89-D007-42C7-92F3-5FAFA7AF243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358729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Heading 2"/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07963B9-3178-4B51-AFEC-FF40F8FF05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376363"/>
            <a:ext cx="5416903" cy="47196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AE93C262-FA4B-43C3-AD92-4CEC861AD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14D7CD-D200-4A01-8CED-7A9B8239970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2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3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C6489AF-06AB-D44D-AA5D-4179AE82C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320" y="-231115"/>
            <a:ext cx="3623274" cy="2415516"/>
          </a:xfrm>
          <a:prstGeom prst="rect">
            <a:avLst/>
          </a:prstGeom>
        </p:spPr>
      </p:pic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0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5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5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4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Bar">
            <a:extLst>
              <a:ext uri="{FF2B5EF4-FFF2-40B4-BE49-F238E27FC236}">
                <a16:creationId xmlns:a16="http://schemas.microsoft.com/office/drawing/2014/main" id="{E884D57C-DE96-4DA8-9B1B-592B99A5CF8D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+mn-lt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 dirty="0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0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6C6489AF-06AB-D44D-AA5D-4179AE82CB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0320" y="-231115"/>
            <a:ext cx="3623274" cy="2415516"/>
          </a:xfrm>
          <a:prstGeom prst="rect">
            <a:avLst/>
          </a:prstGeom>
        </p:spPr>
      </p:pic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03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+mn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Click to Add</a:t>
            </a:r>
            <a:br>
              <a:rPr lang="en-US" dirty="0"/>
            </a:br>
            <a:r>
              <a:rPr lang="en-US" dirty="0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8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4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supporting text</a:t>
            </a:r>
          </a:p>
          <a:p>
            <a:pPr lvl="0"/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2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add caption</a:t>
            </a:r>
          </a:p>
          <a:p>
            <a:pPr lvl="0"/>
            <a:endParaRPr lang="en-US" dirty="0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3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6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chemeClr val="accent1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30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24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462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j-lt"/>
              </a:defRPr>
            </a:lvl1pPr>
          </a:lstStyle>
          <a:p>
            <a:r>
              <a:rPr lang="en-US" dirty="0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2492797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</a:lstStyle>
          <a:p>
            <a:r>
              <a:rPr lang="en-US" dirty="0"/>
              <a:t>Multiple </a:t>
            </a:r>
            <a:br>
              <a:rPr lang="en-US" dirty="0"/>
            </a:br>
            <a:r>
              <a:rPr lang="en-US" dirty="0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526752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8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7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DC48A-F898-4C5A-BED3-155FE2F82429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2025</a:t>
            </a:fld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92257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DC48A-F898-4C5A-BED3-155FE2F82429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2025</a:t>
            </a:fld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5239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">
            <a:extLst>
              <a:ext uri="{FF2B5EF4-FFF2-40B4-BE49-F238E27FC236}">
                <a16:creationId xmlns:a16="http://schemas.microsoft.com/office/drawing/2014/main" id="{6BDD934D-C46A-42E7-82F9-E43F9A3604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3442" y="3528820"/>
            <a:ext cx="11517557" cy="205511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latin typeface="+mn-lt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 dirty="0"/>
              <a:t>Speaker contact information</a:t>
            </a:r>
          </a:p>
        </p:txBody>
      </p:sp>
      <p:sp>
        <p:nvSpPr>
          <p:cNvPr id="16" name="Bar">
            <a:extLst>
              <a:ext uri="{FF2B5EF4-FFF2-40B4-BE49-F238E27FC236}">
                <a16:creationId xmlns:a16="http://schemas.microsoft.com/office/drawing/2014/main" id="{62127D76-909D-4C18-BB52-4DDB379ACAE3}"/>
              </a:ext>
            </a:extLst>
          </p:cNvPr>
          <p:cNvSpPr/>
          <p:nvPr userDrawn="1"/>
        </p:nvSpPr>
        <p:spPr>
          <a:xfrm>
            <a:off x="381000" y="3374136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B56764AC-9C6B-4C1D-BE2B-C4E8A087C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749" y="521016"/>
            <a:ext cx="6195700" cy="2828660"/>
          </a:xfrm>
        </p:spPr>
        <p:txBody>
          <a:bodyPr anchor="b"/>
          <a:lstStyle>
            <a:lvl1pPr>
              <a:lnSpc>
                <a:spcPct val="85000"/>
              </a:lnSpc>
              <a:defRPr sz="4400"/>
            </a:lvl1pPr>
          </a:lstStyle>
          <a:p>
            <a:r>
              <a:rPr lang="en-US" dirty="0"/>
              <a:t>Click to add thank you message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3DC48A-F898-4C5A-BED3-155FE2F82429}"/>
              </a:ext>
            </a:extLst>
          </p:cNvPr>
          <p:cNvSpPr txBox="1"/>
          <p:nvPr userDrawn="1"/>
        </p:nvSpPr>
        <p:spPr>
          <a:xfrm>
            <a:off x="8115300" y="6335127"/>
            <a:ext cx="3740580" cy="276999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fld id="{DA3777BF-A1C6-4F92-A9EA-7320C98A4638}" type="datetimeyyyy">
              <a:rPr lang="en-US" sz="120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pPr algn="r"/>
              <a:t>2025</a:t>
            </a:fld>
            <a:r>
              <a:rPr lang="en-US" sz="1200" dirty="0">
                <a:solidFill>
                  <a:prstClr val="white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Hewlett Packard Enterprise Development LP</a:t>
            </a:r>
          </a:p>
        </p:txBody>
      </p:sp>
    </p:spTree>
    <p:extLst>
      <p:ext uri="{BB962C8B-B14F-4D97-AF65-F5344CB8AC3E}">
        <p14:creationId xmlns:p14="http://schemas.microsoft.com/office/powerpoint/2010/main" val="7362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bg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bg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3" name="SP Agenda Section" hidden="1"/>
          <p:cNvGrpSpPr/>
          <p:nvPr userDrawn="1"/>
        </p:nvGrpSpPr>
        <p:grpSpPr>
          <a:xfrm>
            <a:off x="285743" y="2085631"/>
            <a:ext cx="8657275" cy="369332"/>
            <a:chOff x="1797664" y="2085631"/>
            <a:chExt cx="8657274" cy="369332"/>
          </a:xfrm>
        </p:grpSpPr>
        <p:sp>
          <p:nvSpPr>
            <p:cNvPr id="20" name="Textbox"/>
            <p:cNvSpPr txBox="1">
              <a:spLocks/>
            </p:cNvSpPr>
            <p:nvPr userDrawn="1"/>
          </p:nvSpPr>
          <p:spPr>
            <a:xfrm>
              <a:off x="2267220" y="2085631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21" name="Textbox"/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22" name="Textbox"/>
            <p:cNvSpPr txBox="1">
              <a:spLocks/>
            </p:cNvSpPr>
            <p:nvPr userDrawn="1"/>
          </p:nvSpPr>
          <p:spPr>
            <a:xfrm>
              <a:off x="9817944" y="208563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prstClr val="white"/>
                  </a:solidFill>
                </a:rPr>
                <a:t>&lt;P&gt;</a:t>
              </a:r>
            </a:p>
          </p:txBody>
        </p:sp>
        <p:sp>
          <p:nvSpPr>
            <p:cNvPr id="24" name="Textbox"/>
            <p:cNvSpPr txBox="1">
              <a:spLocks/>
            </p:cNvSpPr>
            <p:nvPr userDrawn="1"/>
          </p:nvSpPr>
          <p:spPr>
            <a:xfrm>
              <a:off x="7696160" y="208563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&lt;TIMESLOT&gt;</a:t>
              </a:r>
            </a:p>
          </p:txBody>
        </p:sp>
        <p:sp>
          <p:nvSpPr>
            <p:cNvPr id="28" name="Textbox"/>
            <p:cNvSpPr txBox="1">
              <a:spLocks/>
            </p:cNvSpPr>
            <p:nvPr userDrawn="1"/>
          </p:nvSpPr>
          <p:spPr>
            <a:xfrm>
              <a:off x="6209330" y="208563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&lt;RESPONSIBLE&gt;</a:t>
              </a:r>
            </a:p>
          </p:txBody>
        </p:sp>
        <p:sp>
          <p:nvSpPr>
            <p:cNvPr id="29" name="Textbox"/>
            <p:cNvSpPr txBox="1">
              <a:spLocks/>
            </p:cNvSpPr>
            <p:nvPr userDrawn="1"/>
          </p:nvSpPr>
          <p:spPr>
            <a:xfrm>
              <a:off x="9043221" y="208563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&lt;DURATION&gt;</a:t>
              </a:r>
            </a:p>
          </p:txBody>
        </p:sp>
      </p:grpSp>
      <p:grpSp>
        <p:nvGrpSpPr>
          <p:cNvPr id="4" name="SP Agenda Section Highlight" hidden="1"/>
          <p:cNvGrpSpPr>
            <a:grpSpLocks/>
          </p:cNvGrpSpPr>
          <p:nvPr userDrawn="1"/>
        </p:nvGrpSpPr>
        <p:grpSpPr>
          <a:xfrm>
            <a:off x="285743" y="2616963"/>
            <a:ext cx="8657274" cy="369332"/>
            <a:chOff x="1797664" y="2616963"/>
            <a:chExt cx="865727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2" name="Textbox"/>
            <p:cNvSpPr txBox="1">
              <a:spLocks/>
            </p:cNvSpPr>
            <p:nvPr userDrawn="1"/>
          </p:nvSpPr>
          <p:spPr>
            <a:xfrm>
              <a:off x="2267220" y="2616963"/>
              <a:ext cx="3843347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33" name="Textbox"/>
            <p:cNvSpPr txBox="1">
              <a:spLocks/>
            </p:cNvSpPr>
            <p:nvPr userDrawn="1"/>
          </p:nvSpPr>
          <p:spPr>
            <a:xfrm>
              <a:off x="1797664" y="2616963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34" name="Textbox"/>
            <p:cNvSpPr txBox="1">
              <a:spLocks/>
            </p:cNvSpPr>
            <p:nvPr userDrawn="1"/>
          </p:nvSpPr>
          <p:spPr>
            <a:xfrm>
              <a:off x="9817944" y="2616963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prstClr val="white"/>
                  </a:solidFill>
                </a:rPr>
                <a:t>&lt;P&gt;</a:t>
              </a:r>
            </a:p>
          </p:txBody>
        </p:sp>
        <p:sp>
          <p:nvSpPr>
            <p:cNvPr id="35" name="Textbox"/>
            <p:cNvSpPr txBox="1">
              <a:spLocks/>
            </p:cNvSpPr>
            <p:nvPr userDrawn="1"/>
          </p:nvSpPr>
          <p:spPr>
            <a:xfrm>
              <a:off x="7696160" y="2616963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&lt;TIMESLOT&gt;</a:t>
              </a:r>
            </a:p>
          </p:txBody>
        </p:sp>
        <p:sp>
          <p:nvSpPr>
            <p:cNvPr id="36" name="Textbox"/>
            <p:cNvSpPr txBox="1">
              <a:spLocks/>
            </p:cNvSpPr>
            <p:nvPr userDrawn="1"/>
          </p:nvSpPr>
          <p:spPr>
            <a:xfrm>
              <a:off x="6209330" y="2616963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&lt;RESPONSIBLE&gt;</a:t>
              </a:r>
            </a:p>
          </p:txBody>
        </p:sp>
        <p:sp>
          <p:nvSpPr>
            <p:cNvPr id="37" name="Textbox"/>
            <p:cNvSpPr txBox="1">
              <a:spLocks/>
            </p:cNvSpPr>
            <p:nvPr userDrawn="1"/>
          </p:nvSpPr>
          <p:spPr>
            <a:xfrm>
              <a:off x="9043221" y="2616963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&lt;DURATION&gt;</a:t>
              </a:r>
            </a:p>
          </p:txBody>
        </p:sp>
      </p:grpSp>
      <p:grpSp>
        <p:nvGrpSpPr>
          <p:cNvPr id="8" name="SP Agenda Subsection" hidden="1"/>
          <p:cNvGrpSpPr>
            <a:grpSpLocks/>
          </p:cNvGrpSpPr>
          <p:nvPr userDrawn="1"/>
        </p:nvGrpSpPr>
        <p:grpSpPr>
          <a:xfrm>
            <a:off x="753882" y="3148295"/>
            <a:ext cx="8189135" cy="369332"/>
            <a:chOff x="2265804" y="3155687"/>
            <a:chExt cx="8189134" cy="369332"/>
          </a:xfrm>
        </p:grpSpPr>
        <p:sp>
          <p:nvSpPr>
            <p:cNvPr id="39" name="Textbox"/>
            <p:cNvSpPr txBox="1">
              <a:spLocks/>
            </p:cNvSpPr>
            <p:nvPr userDrawn="1"/>
          </p:nvSpPr>
          <p:spPr>
            <a:xfrm>
              <a:off x="2744123" y="3155687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40" name="Textbox"/>
            <p:cNvSpPr txBox="1">
              <a:spLocks/>
            </p:cNvSpPr>
            <p:nvPr userDrawn="1"/>
          </p:nvSpPr>
          <p:spPr>
            <a:xfrm>
              <a:off x="2265804" y="3155687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41" name="Textbox"/>
            <p:cNvSpPr txBox="1">
              <a:spLocks/>
            </p:cNvSpPr>
            <p:nvPr userDrawn="1"/>
          </p:nvSpPr>
          <p:spPr>
            <a:xfrm>
              <a:off x="9817944" y="3155687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dirty="0">
                  <a:solidFill>
                    <a:prstClr val="white"/>
                  </a:solidFill>
                </a:rPr>
                <a:t>&lt;P&gt;</a:t>
              </a:r>
            </a:p>
          </p:txBody>
        </p:sp>
        <p:sp>
          <p:nvSpPr>
            <p:cNvPr id="42" name="Textbox"/>
            <p:cNvSpPr txBox="1">
              <a:spLocks/>
            </p:cNvSpPr>
            <p:nvPr userDrawn="1"/>
          </p:nvSpPr>
          <p:spPr>
            <a:xfrm>
              <a:off x="7696160" y="3155687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&lt;TIMESLOT&gt;</a:t>
              </a:r>
            </a:p>
          </p:txBody>
        </p:sp>
        <p:sp>
          <p:nvSpPr>
            <p:cNvPr id="43" name="Textbox"/>
            <p:cNvSpPr txBox="1">
              <a:spLocks/>
            </p:cNvSpPr>
            <p:nvPr userDrawn="1"/>
          </p:nvSpPr>
          <p:spPr>
            <a:xfrm>
              <a:off x="6209330" y="3155687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&lt;RESPONSIBLE&gt;</a:t>
              </a:r>
            </a:p>
          </p:txBody>
        </p:sp>
        <p:sp>
          <p:nvSpPr>
            <p:cNvPr id="44" name="Textbox"/>
            <p:cNvSpPr txBox="1">
              <a:spLocks/>
            </p:cNvSpPr>
            <p:nvPr userDrawn="1"/>
          </p:nvSpPr>
          <p:spPr>
            <a:xfrm>
              <a:off x="9043221" y="3155687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dirty="0">
                  <a:solidFill>
                    <a:prstClr val="white"/>
                  </a:solidFill>
                </a:rPr>
                <a:t>&lt;DURATION&gt;</a:t>
              </a:r>
            </a:p>
          </p:txBody>
        </p:sp>
      </p:grpSp>
      <p:grpSp>
        <p:nvGrpSpPr>
          <p:cNvPr id="9" name="SP Agenda Subsection Highlight" hidden="1"/>
          <p:cNvGrpSpPr>
            <a:grpSpLocks/>
          </p:cNvGrpSpPr>
          <p:nvPr userDrawn="1"/>
        </p:nvGrpSpPr>
        <p:grpSpPr>
          <a:xfrm>
            <a:off x="753883" y="3679627"/>
            <a:ext cx="8189134" cy="369332"/>
            <a:chOff x="2265804" y="3694411"/>
            <a:chExt cx="8189134" cy="36933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6" name="Textbox"/>
            <p:cNvSpPr txBox="1">
              <a:spLocks/>
            </p:cNvSpPr>
            <p:nvPr userDrawn="1"/>
          </p:nvSpPr>
          <p:spPr>
            <a:xfrm>
              <a:off x="2744123" y="3694411"/>
              <a:ext cx="3366444" cy="369332"/>
            </a:xfrm>
            <a:prstGeom prst="rect">
              <a:avLst/>
            </a:prstGeom>
            <a:noFill/>
          </p:spPr>
          <p:txBody>
            <a:bodyPr wrap="square" rtlCol="0" anchor="ctr">
              <a:norm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14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47" name="Textbox"/>
            <p:cNvSpPr txBox="1">
              <a:spLocks/>
            </p:cNvSpPr>
            <p:nvPr userDrawn="1"/>
          </p:nvSpPr>
          <p:spPr>
            <a:xfrm>
              <a:off x="2265804" y="369441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14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48" name="Textbox"/>
            <p:cNvSpPr txBox="1">
              <a:spLocks/>
            </p:cNvSpPr>
            <p:nvPr userDrawn="1"/>
          </p:nvSpPr>
          <p:spPr>
            <a:xfrm>
              <a:off x="9817944" y="3694411"/>
              <a:ext cx="636994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400" b="1" dirty="0">
                  <a:solidFill>
                    <a:prstClr val="white"/>
                  </a:solidFill>
                </a:rPr>
                <a:t>&lt;P&gt;</a:t>
              </a:r>
            </a:p>
          </p:txBody>
        </p:sp>
        <p:sp>
          <p:nvSpPr>
            <p:cNvPr id="49" name="Textbox"/>
            <p:cNvSpPr txBox="1">
              <a:spLocks/>
            </p:cNvSpPr>
            <p:nvPr userDrawn="1"/>
          </p:nvSpPr>
          <p:spPr>
            <a:xfrm>
              <a:off x="7696160" y="3694411"/>
              <a:ext cx="1257061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&lt;TIMESLOT&gt;</a:t>
              </a:r>
            </a:p>
          </p:txBody>
        </p:sp>
        <p:sp>
          <p:nvSpPr>
            <p:cNvPr id="50" name="Textbox"/>
            <p:cNvSpPr txBox="1">
              <a:spLocks/>
            </p:cNvSpPr>
            <p:nvPr userDrawn="1"/>
          </p:nvSpPr>
          <p:spPr>
            <a:xfrm>
              <a:off x="6209330" y="3694411"/>
              <a:ext cx="1388067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&lt;RESPONSIBLE&gt;</a:t>
              </a:r>
            </a:p>
          </p:txBody>
        </p:sp>
        <p:sp>
          <p:nvSpPr>
            <p:cNvPr id="51" name="Textbox"/>
            <p:cNvSpPr txBox="1">
              <a:spLocks/>
            </p:cNvSpPr>
            <p:nvPr userDrawn="1"/>
          </p:nvSpPr>
          <p:spPr>
            <a:xfrm>
              <a:off x="9043221" y="3694411"/>
              <a:ext cx="684723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400" b="1" dirty="0">
                  <a:solidFill>
                    <a:prstClr val="white"/>
                  </a:solidFill>
                </a:rPr>
                <a:t>&lt;DURATION&gt;</a:t>
              </a:r>
            </a:p>
          </p:txBody>
        </p:sp>
      </p:grpSp>
      <p:sp>
        <p:nvSpPr>
          <p:cNvPr id="2" name="Title">
            <a:extLst>
              <a:ext uri="{FF2B5EF4-FFF2-40B4-BE49-F238E27FC236}">
                <a16:creationId xmlns:a16="http://schemas.microsoft.com/office/drawing/2014/main" id="{AD3FC5EF-E69D-4618-8443-A903DF0604E7}"/>
              </a:ext>
            </a:extLst>
          </p:cNvPr>
          <p:cNvSpPr>
            <a:spLocks noGrp="1"/>
          </p:cNvSpPr>
          <p:nvPr>
            <p:ph type="title" idx="14" hasCustomPrompt="1"/>
          </p:nvPr>
        </p:nvSpPr>
        <p:spPr>
          <a:xfrm>
            <a:off x="285743" y="391852"/>
            <a:ext cx="11498270" cy="401362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8" name="Bar">
            <a:extLst>
              <a:ext uri="{FF2B5EF4-FFF2-40B4-BE49-F238E27FC236}">
                <a16:creationId xmlns:a16="http://schemas.microsoft.com/office/drawing/2014/main" id="{403F5446-4250-45EA-9C49-CC372FEF99B3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lIns="91440" tIns="91440" rIns="91440" bIns="91440" anchor="t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  <a:br>
              <a:rPr lang="en-US" dirty="0"/>
            </a:br>
            <a:r>
              <a:rPr lang="en-US" dirty="0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 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 dirty="0"/>
              <a:t>This is the </a:t>
            </a:r>
            <a:r>
              <a:rPr lang="en-US" noProof="0" dirty="0" err="1"/>
              <a:t>SlideProof</a:t>
            </a:r>
            <a:r>
              <a:rPr lang="en-US" noProof="0" dirty="0"/>
              <a:t> Agenda Layout</a:t>
            </a:r>
          </a:p>
          <a:p>
            <a:pPr lvl="0"/>
            <a:r>
              <a:rPr lang="en-US" noProof="0" dirty="0"/>
              <a:t>http://www.veodin.com/slideproof/manual/agenda/</a:t>
            </a:r>
          </a:p>
          <a:p>
            <a:pPr lvl="0"/>
            <a:r>
              <a:rPr lang="en-US" noProof="0" dirty="0"/>
              <a:t>Use the Selection Pane (Alt+F10) to make the hidden shapes of the Agenda visible. Make sure you group them again after editing and rename them with </a:t>
            </a:r>
            <a:r>
              <a:rPr lang="en-US" noProof="0" dirty="0" err="1"/>
              <a:t>SlideProof</a:t>
            </a:r>
            <a:r>
              <a:rPr lang="en-US" noProof="0" dirty="0"/>
              <a:t> &gt; Agenda &gt; Rename Agenda Groups</a:t>
            </a:r>
          </a:p>
          <a:p>
            <a:pPr lvl="0"/>
            <a:r>
              <a:rPr lang="en-US" noProof="0" dirty="0"/>
              <a:t>Expected group names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Section - Mandatory</a:t>
            </a:r>
          </a:p>
          <a:p>
            <a:pPr lvl="1"/>
            <a:r>
              <a:rPr lang="en-US" noProof="0" dirty="0"/>
              <a:t>SP Agenda Section Highlight - Highlight the current section</a:t>
            </a:r>
          </a:p>
          <a:p>
            <a:pPr lvl="1"/>
            <a:r>
              <a:rPr lang="en-US" noProof="0" dirty="0"/>
              <a:t>SP Agenda Subsection - Mandatory if showing subsections</a:t>
            </a:r>
          </a:p>
          <a:p>
            <a:pPr lvl="1"/>
            <a:r>
              <a:rPr lang="en-US" noProof="0" dirty="0"/>
              <a:t>SP Agenda Subsection Highlight - Highlight the current subsection</a:t>
            </a:r>
          </a:p>
          <a:p>
            <a:pPr lvl="0"/>
            <a:r>
              <a:rPr lang="en-US" noProof="0" dirty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 dirty="0"/>
              <a:t>Valid text placeholders are: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Section number:</a:t>
            </a:r>
          </a:p>
          <a:p>
            <a:pPr lvl="1"/>
            <a:r>
              <a:rPr lang="en-US" noProof="0" dirty="0"/>
              <a:t>&lt;N&gt; for Arabic number 1, 2, 3</a:t>
            </a:r>
          </a:p>
          <a:p>
            <a:pPr lvl="1"/>
            <a:r>
              <a:rPr lang="en-US" noProof="0" dirty="0"/>
              <a:t>&lt;R&gt; for Roman numeral I, II, III</a:t>
            </a:r>
          </a:p>
          <a:p>
            <a:pPr lvl="1"/>
            <a:r>
              <a:rPr lang="en-US" noProof="0" dirty="0"/>
              <a:t>&lt;RL&gt; for lower-case Roman numeral </a:t>
            </a:r>
            <a:r>
              <a:rPr lang="en-US" noProof="0" dirty="0" err="1"/>
              <a:t>i</a:t>
            </a:r>
            <a:r>
              <a:rPr lang="en-US" noProof="0" dirty="0"/>
              <a:t>, ii, iii</a:t>
            </a:r>
          </a:p>
          <a:p>
            <a:pPr lvl="1"/>
            <a:r>
              <a:rPr lang="en-US" noProof="0" dirty="0"/>
              <a:t>&lt;A&gt; for alphabetic character A, B, C</a:t>
            </a:r>
          </a:p>
          <a:p>
            <a:pPr lvl="1"/>
            <a:r>
              <a:rPr lang="en-US" noProof="0" dirty="0"/>
              <a:t>&lt;AL&gt; for lower-case Alphabetic character</a:t>
            </a:r>
          </a:p>
          <a:p>
            <a:pPr lvl="1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&lt;RESPONSIBLE&gt;</a:t>
            </a:r>
          </a:p>
          <a:p>
            <a:pPr lvl="1"/>
            <a:r>
              <a:rPr lang="en-US" noProof="0" dirty="0"/>
              <a:t>&lt;TIMESLOT&gt;</a:t>
            </a:r>
          </a:p>
          <a:p>
            <a:pPr lvl="1"/>
            <a:r>
              <a:rPr lang="en-US" noProof="0" dirty="0"/>
              <a:t>&lt;DURATION&gt; for duration</a:t>
            </a:r>
          </a:p>
          <a:p>
            <a:pPr lvl="1"/>
            <a:r>
              <a:rPr lang="en-US" noProof="0" dirty="0"/>
              <a:t>&lt;P&gt; for page number</a:t>
            </a:r>
          </a:p>
          <a:p>
            <a:pPr lvl="0"/>
            <a:r>
              <a:rPr lang="en-US" noProof="0" dirty="0"/>
              <a:t>If you want the agenda to be vertically centered on each Agenda slide, rename this layout to:</a:t>
            </a:r>
          </a:p>
          <a:p>
            <a:pPr lvl="1"/>
            <a:endParaRPr lang="en-US" noProof="0" dirty="0"/>
          </a:p>
          <a:p>
            <a:pPr lvl="1"/>
            <a:r>
              <a:rPr lang="en-US" noProof="0" dirty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192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6190A53-9E41-43E6-BB9D-7DA618C345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vert="horz"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87376D2-6A59-4BA9-8EA0-2ACD180817B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C7CA71CE-C053-471F-9DCA-CD481E01A6E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4" name="Element">
              <a:extLst>
                <a:ext uri="{FF2B5EF4-FFF2-40B4-BE49-F238E27FC236}">
                  <a16:creationId xmlns:a16="http://schemas.microsoft.com/office/drawing/2014/main" id="{E3099459-FF93-42DF-AF0B-9F971EEC02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20" name="Wordmark">
              <a:extLst>
                <a:ext uri="{FF2B5EF4-FFF2-40B4-BE49-F238E27FC236}">
                  <a16:creationId xmlns:a16="http://schemas.microsoft.com/office/drawing/2014/main" id="{75AF4DC2-08D7-4947-BE56-AB47670495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AB7ECD1-28B3-4BA7-973D-0A7E0F83D0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84397" y="4577983"/>
            <a:ext cx="5489578" cy="339214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6" name="Subtitle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84397" y="4133088"/>
            <a:ext cx="8229600" cy="438912"/>
          </a:xfrm>
        </p:spPr>
        <p:txBody>
          <a:bodyPr lIns="91440" tIns="91440" rIns="91440" bIns="91440"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 userDrawn="1">
            <p:ph type="title" hasCustomPrompt="1"/>
          </p:nvPr>
        </p:nvSpPr>
        <p:spPr>
          <a:xfrm>
            <a:off x="284397" y="1869197"/>
            <a:ext cx="11423555" cy="1905000"/>
          </a:xfrm>
        </p:spPr>
        <p:txBody>
          <a:bodyPr vert="horz" lIns="91440" tIns="91440" rIns="91440" bIns="91440" anchor="b"/>
          <a:lstStyle>
            <a:lvl1pPr>
              <a:lnSpc>
                <a:spcPct val="80000"/>
              </a:lnSpc>
              <a:defRPr sz="440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Footer Placeholder">
            <a:extLst>
              <a:ext uri="{FF2B5EF4-FFF2-40B4-BE49-F238E27FC236}">
                <a16:creationId xmlns:a16="http://schemas.microsoft.com/office/drawing/2014/main" id="{DD0DBAFB-7047-4B08-B7ED-CB050B7FBB50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Confidential | Authorized 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3C61050-E60B-4FC2-8361-B75DC38392A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13" name="Element"/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14" name="Wordmark"/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92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0EE37FB-2559-4238-B53D-42D9783F14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Date"/>
          <p:cNvSpPr>
            <a:spLocks noGrp="1"/>
          </p:cNvSpPr>
          <p:nvPr>
            <p:ph type="body" sz="quarter" idx="13" hasCustomPrompt="1"/>
          </p:nvPr>
        </p:nvSpPr>
        <p:spPr>
          <a:xfrm>
            <a:off x="290747" y="4577983"/>
            <a:ext cx="5489578" cy="339214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2" name="Subtitle"/>
          <p:cNvSpPr>
            <a:spLocks noGrp="1"/>
          </p:cNvSpPr>
          <p:nvPr>
            <p:ph type="subTitle" idx="1" hasCustomPrompt="1"/>
          </p:nvPr>
        </p:nvSpPr>
        <p:spPr>
          <a:xfrm>
            <a:off x="290747" y="4133088"/>
            <a:ext cx="8229600" cy="4389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Speaker name and 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9647" y="3890957"/>
            <a:ext cx="530283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Title"/>
          <p:cNvSpPr>
            <a:spLocks noGrp="1"/>
          </p:cNvSpPr>
          <p:nvPr>
            <p:ph type="title" hasCustomPrompt="1"/>
          </p:nvPr>
        </p:nvSpPr>
        <p:spPr>
          <a:xfrm>
            <a:off x="290747" y="1869197"/>
            <a:ext cx="11423555" cy="1905000"/>
          </a:xfrm>
        </p:spPr>
        <p:txBody>
          <a:bodyPr vert="horz" anchor="b"/>
          <a:lstStyle>
            <a:lvl1pPr>
              <a:lnSpc>
                <a:spcPct val="80000"/>
              </a:lnSpc>
              <a:defRPr sz="4400">
                <a:solidFill>
                  <a:sysClr val="windowText" lastClr="000000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4D7C280C-8E1E-4531-A635-C99FE1BDEE9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4720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39DC9A4F-A16F-45B4-A72C-8DB544981A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93523" y="381956"/>
            <a:ext cx="2218745" cy="893759"/>
            <a:chOff x="393523" y="381956"/>
            <a:chExt cx="2218745" cy="893759"/>
          </a:xfrm>
        </p:grpSpPr>
        <p:sp>
          <p:nvSpPr>
            <p:cNvPr id="20" name="Element">
              <a:extLst>
                <a:ext uri="{FF2B5EF4-FFF2-40B4-BE49-F238E27FC236}">
                  <a16:creationId xmlns:a16="http://schemas.microsoft.com/office/drawing/2014/main" id="{25C81DB6-CCD4-4F17-86A3-D56DF640F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381956"/>
              <a:ext cx="759854" cy="211008"/>
            </a:xfrm>
            <a:custGeom>
              <a:avLst/>
              <a:gdLst>
                <a:gd name="T0" fmla="*/ 0 w 1087"/>
                <a:gd name="T1" fmla="*/ 0 h 314"/>
                <a:gd name="T2" fmla="*/ 0 w 1087"/>
                <a:gd name="T3" fmla="*/ 314 h 314"/>
                <a:gd name="T4" fmla="*/ 0 w 1087"/>
                <a:gd name="T5" fmla="*/ 314 h 314"/>
                <a:gd name="T6" fmla="*/ 1087 w 1087"/>
                <a:gd name="T7" fmla="*/ 314 h 314"/>
                <a:gd name="T8" fmla="*/ 1087 w 1087"/>
                <a:gd name="T9" fmla="*/ 0 h 314"/>
                <a:gd name="T10" fmla="*/ 0 w 1087"/>
                <a:gd name="T11" fmla="*/ 0 h 314"/>
                <a:gd name="T12" fmla="*/ 1018 w 1087"/>
                <a:gd name="T13" fmla="*/ 245 h 314"/>
                <a:gd name="T14" fmla="*/ 69 w 1087"/>
                <a:gd name="T15" fmla="*/ 245 h 314"/>
                <a:gd name="T16" fmla="*/ 69 w 1087"/>
                <a:gd name="T17" fmla="*/ 69 h 314"/>
                <a:gd name="T18" fmla="*/ 1018 w 1087"/>
                <a:gd name="T19" fmla="*/ 69 h 314"/>
                <a:gd name="T20" fmla="*/ 1018 w 1087"/>
                <a:gd name="T21" fmla="*/ 245 h 314"/>
                <a:gd name="T22" fmla="*/ 1018 w 1087"/>
                <a:gd name="T23" fmla="*/ 245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7" h="314">
                  <a:moveTo>
                    <a:pt x="0" y="0"/>
                  </a:moveTo>
                  <a:lnTo>
                    <a:pt x="0" y="314"/>
                  </a:lnTo>
                  <a:lnTo>
                    <a:pt x="0" y="314"/>
                  </a:lnTo>
                  <a:lnTo>
                    <a:pt x="1087" y="314"/>
                  </a:lnTo>
                  <a:lnTo>
                    <a:pt x="1087" y="0"/>
                  </a:lnTo>
                  <a:lnTo>
                    <a:pt x="0" y="0"/>
                  </a:lnTo>
                  <a:close/>
                  <a:moveTo>
                    <a:pt x="1018" y="245"/>
                  </a:moveTo>
                  <a:lnTo>
                    <a:pt x="69" y="245"/>
                  </a:lnTo>
                  <a:lnTo>
                    <a:pt x="69" y="69"/>
                  </a:lnTo>
                  <a:lnTo>
                    <a:pt x="1018" y="69"/>
                  </a:lnTo>
                  <a:lnTo>
                    <a:pt x="1018" y="245"/>
                  </a:lnTo>
                  <a:lnTo>
                    <a:pt x="1018" y="245"/>
                  </a:lnTo>
                  <a:close/>
                </a:path>
              </a:pathLst>
            </a:custGeom>
            <a:solidFill>
              <a:srgbClr val="01A9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  <p:sp>
          <p:nvSpPr>
            <p:cNvPr id="21" name="Wordmark">
              <a:extLst>
                <a:ext uri="{FF2B5EF4-FFF2-40B4-BE49-F238E27FC236}">
                  <a16:creationId xmlns:a16="http://schemas.microsoft.com/office/drawing/2014/main" id="{7CF9A093-3688-4D04-9331-C6E54828F9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3523" y="730052"/>
              <a:ext cx="2218745" cy="545663"/>
            </a:xfrm>
            <a:custGeom>
              <a:avLst/>
              <a:gdLst>
                <a:gd name="T0" fmla="*/ 80 w 1341"/>
                <a:gd name="T1" fmla="*/ 52 h 342"/>
                <a:gd name="T2" fmla="*/ 29 w 1341"/>
                <a:gd name="T3" fmla="*/ 77 h 342"/>
                <a:gd name="T4" fmla="*/ 212 w 1341"/>
                <a:gd name="T5" fmla="*/ 93 h 342"/>
                <a:gd name="T6" fmla="*/ 174 w 1341"/>
                <a:gd name="T7" fmla="*/ 134 h 342"/>
                <a:gd name="T8" fmla="*/ 272 w 1341"/>
                <a:gd name="T9" fmla="*/ 132 h 342"/>
                <a:gd name="T10" fmla="*/ 276 w 1341"/>
                <a:gd name="T11" fmla="*/ 38 h 342"/>
                <a:gd name="T12" fmla="*/ 327 w 1341"/>
                <a:gd name="T13" fmla="*/ 132 h 342"/>
                <a:gd name="T14" fmla="*/ 398 w 1341"/>
                <a:gd name="T15" fmla="*/ 0 h 342"/>
                <a:gd name="T16" fmla="*/ 402 w 1341"/>
                <a:gd name="T17" fmla="*/ 134 h 342"/>
                <a:gd name="T18" fmla="*/ 448 w 1341"/>
                <a:gd name="T19" fmla="*/ 93 h 342"/>
                <a:gd name="T20" fmla="*/ 448 w 1341"/>
                <a:gd name="T21" fmla="*/ 74 h 342"/>
                <a:gd name="T22" fmla="*/ 642 w 1341"/>
                <a:gd name="T23" fmla="*/ 60 h 342"/>
                <a:gd name="T24" fmla="*/ 642 w 1341"/>
                <a:gd name="T25" fmla="*/ 131 h 342"/>
                <a:gd name="T26" fmla="*/ 570 w 1341"/>
                <a:gd name="T27" fmla="*/ 111 h 342"/>
                <a:gd name="T28" fmla="*/ 530 w 1341"/>
                <a:gd name="T29" fmla="*/ 60 h 342"/>
                <a:gd name="T30" fmla="*/ 558 w 1341"/>
                <a:gd name="T31" fmla="*/ 38 h 342"/>
                <a:gd name="T32" fmla="*/ 738 w 1341"/>
                <a:gd name="T33" fmla="*/ 89 h 342"/>
                <a:gd name="T34" fmla="*/ 787 w 1341"/>
                <a:gd name="T35" fmla="*/ 45 h 342"/>
                <a:gd name="T36" fmla="*/ 736 w 1341"/>
                <a:gd name="T37" fmla="*/ 65 h 342"/>
                <a:gd name="T38" fmla="*/ 848 w 1341"/>
                <a:gd name="T39" fmla="*/ 73 h 342"/>
                <a:gd name="T40" fmla="*/ 876 w 1341"/>
                <a:gd name="T41" fmla="*/ 73 h 342"/>
                <a:gd name="T42" fmla="*/ 833 w 1341"/>
                <a:gd name="T43" fmla="*/ 91 h 342"/>
                <a:gd name="T44" fmla="*/ 965 w 1341"/>
                <a:gd name="T45" fmla="*/ 43 h 342"/>
                <a:gd name="T46" fmla="*/ 964 w 1341"/>
                <a:gd name="T47" fmla="*/ 103 h 342"/>
                <a:gd name="T48" fmla="*/ 1010 w 1341"/>
                <a:gd name="T49" fmla="*/ 132 h 342"/>
                <a:gd name="T50" fmla="*/ 1070 w 1341"/>
                <a:gd name="T51" fmla="*/ 38 h 342"/>
                <a:gd name="T52" fmla="*/ 1010 w 1341"/>
                <a:gd name="T53" fmla="*/ 89 h 342"/>
                <a:gd name="T54" fmla="*/ 1133 w 1341"/>
                <a:gd name="T55" fmla="*/ 73 h 342"/>
                <a:gd name="T56" fmla="*/ 1160 w 1341"/>
                <a:gd name="T57" fmla="*/ 73 h 342"/>
                <a:gd name="T58" fmla="*/ 1117 w 1341"/>
                <a:gd name="T59" fmla="*/ 91 h 342"/>
                <a:gd name="T60" fmla="*/ 1239 w 1341"/>
                <a:gd name="T61" fmla="*/ 39 h 342"/>
                <a:gd name="T62" fmla="*/ 1180 w 1341"/>
                <a:gd name="T63" fmla="*/ 132 h 342"/>
                <a:gd name="T64" fmla="*/ 1246 w 1341"/>
                <a:gd name="T65" fmla="*/ 85 h 342"/>
                <a:gd name="T66" fmla="*/ 1314 w 1341"/>
                <a:gd name="T67" fmla="*/ 132 h 342"/>
                <a:gd name="T68" fmla="*/ 1295 w 1341"/>
                <a:gd name="T69" fmla="*/ 110 h 342"/>
                <a:gd name="T70" fmla="*/ 18 w 1341"/>
                <a:gd name="T71" fmla="*/ 231 h 342"/>
                <a:gd name="T72" fmla="*/ 81 w 1341"/>
                <a:gd name="T73" fmla="*/ 307 h 342"/>
                <a:gd name="T74" fmla="*/ 164 w 1341"/>
                <a:gd name="T75" fmla="*/ 307 h 342"/>
                <a:gd name="T76" fmla="*/ 103 w 1341"/>
                <a:gd name="T77" fmla="*/ 214 h 342"/>
                <a:gd name="T78" fmla="*/ 252 w 1341"/>
                <a:gd name="T79" fmla="*/ 229 h 342"/>
                <a:gd name="T80" fmla="*/ 252 w 1341"/>
                <a:gd name="T81" fmla="*/ 307 h 342"/>
                <a:gd name="T82" fmla="*/ 211 w 1341"/>
                <a:gd name="T83" fmla="*/ 214 h 342"/>
                <a:gd name="T84" fmla="*/ 305 w 1341"/>
                <a:gd name="T85" fmla="*/ 212 h 342"/>
                <a:gd name="T86" fmla="*/ 338 w 1341"/>
                <a:gd name="T87" fmla="*/ 285 h 342"/>
                <a:gd name="T88" fmla="*/ 281 w 1341"/>
                <a:gd name="T89" fmla="*/ 251 h 342"/>
                <a:gd name="T90" fmla="*/ 403 w 1341"/>
                <a:gd name="T91" fmla="*/ 229 h 342"/>
                <a:gd name="T92" fmla="*/ 382 w 1341"/>
                <a:gd name="T93" fmla="*/ 228 h 342"/>
                <a:gd name="T94" fmla="*/ 430 w 1341"/>
                <a:gd name="T95" fmla="*/ 342 h 342"/>
                <a:gd name="T96" fmla="*/ 498 w 1341"/>
                <a:gd name="T97" fmla="*/ 260 h 342"/>
                <a:gd name="T98" fmla="*/ 577 w 1341"/>
                <a:gd name="T99" fmla="*/ 212 h 342"/>
                <a:gd name="T100" fmla="*/ 554 w 1341"/>
                <a:gd name="T101" fmla="*/ 307 h 342"/>
                <a:gd name="T102" fmla="*/ 623 w 1341"/>
                <a:gd name="T103" fmla="*/ 187 h 342"/>
                <a:gd name="T104" fmla="*/ 621 w 1341"/>
                <a:gd name="T105" fmla="*/ 307 h 342"/>
                <a:gd name="T106" fmla="*/ 644 w 1341"/>
                <a:gd name="T107" fmla="*/ 300 h 342"/>
                <a:gd name="T108" fmla="*/ 644 w 1341"/>
                <a:gd name="T109" fmla="*/ 240 h 342"/>
                <a:gd name="T110" fmla="*/ 661 w 1341"/>
                <a:gd name="T111" fmla="*/ 238 h 342"/>
                <a:gd name="T112" fmla="*/ 807 w 1341"/>
                <a:gd name="T113" fmla="*/ 266 h 342"/>
                <a:gd name="T114" fmla="*/ 772 w 1341"/>
                <a:gd name="T115" fmla="*/ 309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41" h="342">
                  <a:moveTo>
                    <a:pt x="29" y="132"/>
                  </a:moveTo>
                  <a:cubicBezTo>
                    <a:pt x="0" y="132"/>
                    <a:pt x="0" y="132"/>
                    <a:pt x="0" y="13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80" y="52"/>
                    <a:pt x="80" y="52"/>
                    <a:pt x="80" y="52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80" y="77"/>
                    <a:pt x="80" y="77"/>
                    <a:pt x="80" y="77"/>
                  </a:cubicBezTo>
                  <a:cubicBezTo>
                    <a:pt x="29" y="77"/>
                    <a:pt x="29" y="77"/>
                    <a:pt x="29" y="77"/>
                  </a:cubicBezTo>
                  <a:lnTo>
                    <a:pt x="29" y="132"/>
                  </a:lnTo>
                  <a:close/>
                  <a:moveTo>
                    <a:pt x="174" y="134"/>
                  </a:moveTo>
                  <a:cubicBezTo>
                    <a:pt x="145" y="134"/>
                    <a:pt x="125" y="116"/>
                    <a:pt x="125" y="85"/>
                  </a:cubicBezTo>
                  <a:cubicBezTo>
                    <a:pt x="125" y="56"/>
                    <a:pt x="144" y="36"/>
                    <a:pt x="170" y="36"/>
                  </a:cubicBezTo>
                  <a:cubicBezTo>
                    <a:pt x="198" y="36"/>
                    <a:pt x="212" y="55"/>
                    <a:pt x="212" y="83"/>
                  </a:cubicBezTo>
                  <a:cubicBezTo>
                    <a:pt x="212" y="93"/>
                    <a:pt x="212" y="93"/>
                    <a:pt x="212" y="93"/>
                  </a:cubicBezTo>
                  <a:cubicBezTo>
                    <a:pt x="152" y="93"/>
                    <a:pt x="152" y="93"/>
                    <a:pt x="152" y="93"/>
                  </a:cubicBezTo>
                  <a:cubicBezTo>
                    <a:pt x="155" y="108"/>
                    <a:pt x="167" y="112"/>
                    <a:pt x="178" y="112"/>
                  </a:cubicBezTo>
                  <a:cubicBezTo>
                    <a:pt x="188" y="112"/>
                    <a:pt x="195" y="110"/>
                    <a:pt x="204" y="104"/>
                  </a:cubicBezTo>
                  <a:cubicBezTo>
                    <a:pt x="205" y="104"/>
                    <a:pt x="205" y="104"/>
                    <a:pt x="205" y="104"/>
                  </a:cubicBezTo>
                  <a:cubicBezTo>
                    <a:pt x="205" y="126"/>
                    <a:pt x="205" y="126"/>
                    <a:pt x="205" y="126"/>
                  </a:cubicBezTo>
                  <a:cubicBezTo>
                    <a:pt x="198" y="131"/>
                    <a:pt x="187" y="134"/>
                    <a:pt x="174" y="134"/>
                  </a:cubicBezTo>
                  <a:close/>
                  <a:moveTo>
                    <a:pt x="152" y="74"/>
                  </a:moveTo>
                  <a:cubicBezTo>
                    <a:pt x="186" y="74"/>
                    <a:pt x="186" y="74"/>
                    <a:pt x="186" y="74"/>
                  </a:cubicBezTo>
                  <a:cubicBezTo>
                    <a:pt x="186" y="64"/>
                    <a:pt x="182" y="58"/>
                    <a:pt x="170" y="58"/>
                  </a:cubicBezTo>
                  <a:cubicBezTo>
                    <a:pt x="162" y="58"/>
                    <a:pt x="155" y="61"/>
                    <a:pt x="152" y="74"/>
                  </a:cubicBezTo>
                  <a:close/>
                  <a:moveTo>
                    <a:pt x="287" y="77"/>
                  </a:moveTo>
                  <a:cubicBezTo>
                    <a:pt x="272" y="132"/>
                    <a:pt x="272" y="132"/>
                    <a:pt x="272" y="132"/>
                  </a:cubicBezTo>
                  <a:cubicBezTo>
                    <a:pt x="247" y="132"/>
                    <a:pt x="247" y="132"/>
                    <a:pt x="247" y="132"/>
                  </a:cubicBezTo>
                  <a:cubicBezTo>
                    <a:pt x="218" y="39"/>
                    <a:pt x="218" y="39"/>
                    <a:pt x="218" y="39"/>
                  </a:cubicBezTo>
                  <a:cubicBezTo>
                    <a:pt x="218" y="38"/>
                    <a:pt x="218" y="38"/>
                    <a:pt x="218" y="38"/>
                  </a:cubicBezTo>
                  <a:cubicBezTo>
                    <a:pt x="246" y="38"/>
                    <a:pt x="246" y="38"/>
                    <a:pt x="246" y="38"/>
                  </a:cubicBezTo>
                  <a:cubicBezTo>
                    <a:pt x="261" y="93"/>
                    <a:pt x="261" y="93"/>
                    <a:pt x="261" y="93"/>
                  </a:cubicBezTo>
                  <a:cubicBezTo>
                    <a:pt x="276" y="38"/>
                    <a:pt x="276" y="38"/>
                    <a:pt x="276" y="38"/>
                  </a:cubicBezTo>
                  <a:cubicBezTo>
                    <a:pt x="298" y="38"/>
                    <a:pt x="298" y="38"/>
                    <a:pt x="298" y="38"/>
                  </a:cubicBezTo>
                  <a:cubicBezTo>
                    <a:pt x="313" y="93"/>
                    <a:pt x="313" y="93"/>
                    <a:pt x="313" y="93"/>
                  </a:cubicBezTo>
                  <a:cubicBezTo>
                    <a:pt x="329" y="38"/>
                    <a:pt x="329" y="38"/>
                    <a:pt x="329" y="38"/>
                  </a:cubicBezTo>
                  <a:cubicBezTo>
                    <a:pt x="355" y="38"/>
                    <a:pt x="355" y="38"/>
                    <a:pt x="355" y="38"/>
                  </a:cubicBezTo>
                  <a:cubicBezTo>
                    <a:pt x="355" y="39"/>
                    <a:pt x="355" y="39"/>
                    <a:pt x="355" y="39"/>
                  </a:cubicBezTo>
                  <a:cubicBezTo>
                    <a:pt x="327" y="132"/>
                    <a:pt x="327" y="132"/>
                    <a:pt x="327" y="132"/>
                  </a:cubicBezTo>
                  <a:cubicBezTo>
                    <a:pt x="302" y="132"/>
                    <a:pt x="302" y="132"/>
                    <a:pt x="302" y="132"/>
                  </a:cubicBezTo>
                  <a:lnTo>
                    <a:pt x="287" y="77"/>
                  </a:lnTo>
                  <a:close/>
                  <a:moveTo>
                    <a:pt x="402" y="134"/>
                  </a:moveTo>
                  <a:cubicBezTo>
                    <a:pt x="379" y="134"/>
                    <a:pt x="370" y="125"/>
                    <a:pt x="370" y="104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8" y="0"/>
                    <a:pt x="398" y="0"/>
                    <a:pt x="398" y="0"/>
                  </a:cubicBezTo>
                  <a:cubicBezTo>
                    <a:pt x="398" y="102"/>
                    <a:pt x="398" y="102"/>
                    <a:pt x="398" y="102"/>
                  </a:cubicBezTo>
                  <a:cubicBezTo>
                    <a:pt x="398" y="108"/>
                    <a:pt x="400" y="111"/>
                    <a:pt x="406" y="111"/>
                  </a:cubicBezTo>
                  <a:cubicBezTo>
                    <a:pt x="408" y="111"/>
                    <a:pt x="410" y="110"/>
                    <a:pt x="412" y="109"/>
                  </a:cubicBezTo>
                  <a:cubicBezTo>
                    <a:pt x="413" y="109"/>
                    <a:pt x="413" y="109"/>
                    <a:pt x="413" y="109"/>
                  </a:cubicBezTo>
                  <a:cubicBezTo>
                    <a:pt x="413" y="132"/>
                    <a:pt x="413" y="132"/>
                    <a:pt x="413" y="132"/>
                  </a:cubicBezTo>
                  <a:cubicBezTo>
                    <a:pt x="410" y="133"/>
                    <a:pt x="406" y="134"/>
                    <a:pt x="402" y="134"/>
                  </a:cubicBezTo>
                  <a:close/>
                  <a:moveTo>
                    <a:pt x="469" y="134"/>
                  </a:moveTo>
                  <a:cubicBezTo>
                    <a:pt x="440" y="134"/>
                    <a:pt x="420" y="116"/>
                    <a:pt x="420" y="85"/>
                  </a:cubicBezTo>
                  <a:cubicBezTo>
                    <a:pt x="420" y="56"/>
                    <a:pt x="440" y="36"/>
                    <a:pt x="465" y="36"/>
                  </a:cubicBezTo>
                  <a:cubicBezTo>
                    <a:pt x="494" y="36"/>
                    <a:pt x="507" y="55"/>
                    <a:pt x="507" y="83"/>
                  </a:cubicBezTo>
                  <a:cubicBezTo>
                    <a:pt x="507" y="93"/>
                    <a:pt x="507" y="93"/>
                    <a:pt x="507" y="93"/>
                  </a:cubicBezTo>
                  <a:cubicBezTo>
                    <a:pt x="448" y="93"/>
                    <a:pt x="448" y="93"/>
                    <a:pt x="448" y="93"/>
                  </a:cubicBezTo>
                  <a:cubicBezTo>
                    <a:pt x="451" y="108"/>
                    <a:pt x="462" y="112"/>
                    <a:pt x="474" y="112"/>
                  </a:cubicBezTo>
                  <a:cubicBezTo>
                    <a:pt x="484" y="112"/>
                    <a:pt x="491" y="110"/>
                    <a:pt x="500" y="104"/>
                  </a:cubicBezTo>
                  <a:cubicBezTo>
                    <a:pt x="501" y="104"/>
                    <a:pt x="501" y="104"/>
                    <a:pt x="501" y="104"/>
                  </a:cubicBezTo>
                  <a:cubicBezTo>
                    <a:pt x="501" y="126"/>
                    <a:pt x="501" y="126"/>
                    <a:pt x="501" y="126"/>
                  </a:cubicBezTo>
                  <a:cubicBezTo>
                    <a:pt x="493" y="131"/>
                    <a:pt x="482" y="134"/>
                    <a:pt x="469" y="134"/>
                  </a:cubicBezTo>
                  <a:close/>
                  <a:moveTo>
                    <a:pt x="448" y="74"/>
                  </a:moveTo>
                  <a:cubicBezTo>
                    <a:pt x="482" y="74"/>
                    <a:pt x="482" y="74"/>
                    <a:pt x="482" y="74"/>
                  </a:cubicBezTo>
                  <a:cubicBezTo>
                    <a:pt x="481" y="64"/>
                    <a:pt x="477" y="58"/>
                    <a:pt x="466" y="58"/>
                  </a:cubicBezTo>
                  <a:cubicBezTo>
                    <a:pt x="457" y="58"/>
                    <a:pt x="450" y="61"/>
                    <a:pt x="448" y="74"/>
                  </a:cubicBezTo>
                  <a:close/>
                  <a:moveTo>
                    <a:pt x="622" y="38"/>
                  </a:moveTo>
                  <a:cubicBezTo>
                    <a:pt x="642" y="38"/>
                    <a:pt x="642" y="38"/>
                    <a:pt x="642" y="38"/>
                  </a:cubicBezTo>
                  <a:cubicBezTo>
                    <a:pt x="642" y="60"/>
                    <a:pt x="642" y="60"/>
                    <a:pt x="642" y="60"/>
                  </a:cubicBezTo>
                  <a:cubicBezTo>
                    <a:pt x="622" y="60"/>
                    <a:pt x="622" y="60"/>
                    <a:pt x="622" y="60"/>
                  </a:cubicBezTo>
                  <a:cubicBezTo>
                    <a:pt x="622" y="99"/>
                    <a:pt x="622" y="99"/>
                    <a:pt x="622" y="99"/>
                  </a:cubicBezTo>
                  <a:cubicBezTo>
                    <a:pt x="622" y="107"/>
                    <a:pt x="625" y="111"/>
                    <a:pt x="633" y="111"/>
                  </a:cubicBezTo>
                  <a:cubicBezTo>
                    <a:pt x="636" y="111"/>
                    <a:pt x="639" y="110"/>
                    <a:pt x="642" y="109"/>
                  </a:cubicBezTo>
                  <a:cubicBezTo>
                    <a:pt x="642" y="109"/>
                    <a:pt x="642" y="109"/>
                    <a:pt x="642" y="109"/>
                  </a:cubicBezTo>
                  <a:cubicBezTo>
                    <a:pt x="642" y="131"/>
                    <a:pt x="642" y="131"/>
                    <a:pt x="642" y="131"/>
                  </a:cubicBezTo>
                  <a:cubicBezTo>
                    <a:pt x="639" y="132"/>
                    <a:pt x="633" y="134"/>
                    <a:pt x="625" y="134"/>
                  </a:cubicBezTo>
                  <a:cubicBezTo>
                    <a:pt x="603" y="134"/>
                    <a:pt x="594" y="124"/>
                    <a:pt x="594" y="100"/>
                  </a:cubicBezTo>
                  <a:cubicBezTo>
                    <a:pt x="594" y="60"/>
                    <a:pt x="594" y="60"/>
                    <a:pt x="594" y="60"/>
                  </a:cubicBezTo>
                  <a:cubicBezTo>
                    <a:pt x="558" y="60"/>
                    <a:pt x="558" y="60"/>
                    <a:pt x="558" y="60"/>
                  </a:cubicBezTo>
                  <a:cubicBezTo>
                    <a:pt x="558" y="99"/>
                    <a:pt x="558" y="99"/>
                    <a:pt x="558" y="99"/>
                  </a:cubicBezTo>
                  <a:cubicBezTo>
                    <a:pt x="558" y="107"/>
                    <a:pt x="561" y="111"/>
                    <a:pt x="570" y="111"/>
                  </a:cubicBezTo>
                  <a:cubicBezTo>
                    <a:pt x="572" y="111"/>
                    <a:pt x="575" y="110"/>
                    <a:pt x="578" y="109"/>
                  </a:cubicBezTo>
                  <a:cubicBezTo>
                    <a:pt x="579" y="109"/>
                    <a:pt x="579" y="109"/>
                    <a:pt x="579" y="109"/>
                  </a:cubicBezTo>
                  <a:cubicBezTo>
                    <a:pt x="579" y="131"/>
                    <a:pt x="579" y="131"/>
                    <a:pt x="579" y="131"/>
                  </a:cubicBezTo>
                  <a:cubicBezTo>
                    <a:pt x="575" y="132"/>
                    <a:pt x="570" y="134"/>
                    <a:pt x="562" y="134"/>
                  </a:cubicBezTo>
                  <a:cubicBezTo>
                    <a:pt x="539" y="134"/>
                    <a:pt x="530" y="124"/>
                    <a:pt x="530" y="100"/>
                  </a:cubicBezTo>
                  <a:cubicBezTo>
                    <a:pt x="530" y="60"/>
                    <a:pt x="530" y="60"/>
                    <a:pt x="530" y="60"/>
                  </a:cubicBezTo>
                  <a:cubicBezTo>
                    <a:pt x="516" y="60"/>
                    <a:pt x="516" y="60"/>
                    <a:pt x="516" y="60"/>
                  </a:cubicBezTo>
                  <a:cubicBezTo>
                    <a:pt x="516" y="38"/>
                    <a:pt x="516" y="38"/>
                    <a:pt x="516" y="38"/>
                  </a:cubicBezTo>
                  <a:cubicBezTo>
                    <a:pt x="530" y="38"/>
                    <a:pt x="530" y="38"/>
                    <a:pt x="530" y="38"/>
                  </a:cubicBezTo>
                  <a:cubicBezTo>
                    <a:pt x="530" y="12"/>
                    <a:pt x="530" y="12"/>
                    <a:pt x="530" y="12"/>
                  </a:cubicBezTo>
                  <a:cubicBezTo>
                    <a:pt x="558" y="12"/>
                    <a:pt x="558" y="12"/>
                    <a:pt x="558" y="12"/>
                  </a:cubicBezTo>
                  <a:cubicBezTo>
                    <a:pt x="558" y="38"/>
                    <a:pt x="558" y="38"/>
                    <a:pt x="558" y="38"/>
                  </a:cubicBezTo>
                  <a:cubicBezTo>
                    <a:pt x="594" y="38"/>
                    <a:pt x="594" y="38"/>
                    <a:pt x="594" y="38"/>
                  </a:cubicBezTo>
                  <a:cubicBezTo>
                    <a:pt x="594" y="12"/>
                    <a:pt x="594" y="12"/>
                    <a:pt x="594" y="12"/>
                  </a:cubicBezTo>
                  <a:cubicBezTo>
                    <a:pt x="622" y="12"/>
                    <a:pt x="622" y="12"/>
                    <a:pt x="622" y="12"/>
                  </a:cubicBezTo>
                  <a:cubicBezTo>
                    <a:pt x="622" y="38"/>
                    <a:pt x="622" y="38"/>
                    <a:pt x="622" y="38"/>
                  </a:cubicBezTo>
                  <a:close/>
                  <a:moveTo>
                    <a:pt x="787" y="45"/>
                  </a:moveTo>
                  <a:cubicBezTo>
                    <a:pt x="787" y="73"/>
                    <a:pt x="768" y="89"/>
                    <a:pt x="738" y="89"/>
                  </a:cubicBezTo>
                  <a:cubicBezTo>
                    <a:pt x="718" y="89"/>
                    <a:pt x="718" y="89"/>
                    <a:pt x="718" y="89"/>
                  </a:cubicBezTo>
                  <a:cubicBezTo>
                    <a:pt x="718" y="132"/>
                    <a:pt x="718" y="132"/>
                    <a:pt x="718" y="132"/>
                  </a:cubicBezTo>
                  <a:cubicBezTo>
                    <a:pt x="689" y="132"/>
                    <a:pt x="689" y="132"/>
                    <a:pt x="689" y="132"/>
                  </a:cubicBezTo>
                  <a:cubicBezTo>
                    <a:pt x="689" y="0"/>
                    <a:pt x="689" y="0"/>
                    <a:pt x="689" y="0"/>
                  </a:cubicBezTo>
                  <a:cubicBezTo>
                    <a:pt x="738" y="0"/>
                    <a:pt x="738" y="0"/>
                    <a:pt x="738" y="0"/>
                  </a:cubicBezTo>
                  <a:cubicBezTo>
                    <a:pt x="768" y="0"/>
                    <a:pt x="787" y="16"/>
                    <a:pt x="787" y="45"/>
                  </a:cubicBezTo>
                  <a:close/>
                  <a:moveTo>
                    <a:pt x="736" y="65"/>
                  </a:moveTo>
                  <a:cubicBezTo>
                    <a:pt x="751" y="65"/>
                    <a:pt x="758" y="57"/>
                    <a:pt x="758" y="45"/>
                  </a:cubicBezTo>
                  <a:cubicBezTo>
                    <a:pt x="758" y="33"/>
                    <a:pt x="751" y="24"/>
                    <a:pt x="736" y="24"/>
                  </a:cubicBezTo>
                  <a:cubicBezTo>
                    <a:pt x="718" y="24"/>
                    <a:pt x="718" y="24"/>
                    <a:pt x="718" y="24"/>
                  </a:cubicBezTo>
                  <a:cubicBezTo>
                    <a:pt x="718" y="65"/>
                    <a:pt x="718" y="65"/>
                    <a:pt x="718" y="65"/>
                  </a:cubicBezTo>
                  <a:lnTo>
                    <a:pt x="736" y="65"/>
                  </a:lnTo>
                  <a:close/>
                  <a:moveTo>
                    <a:pt x="849" y="123"/>
                  </a:moveTo>
                  <a:cubicBezTo>
                    <a:pt x="843" y="130"/>
                    <a:pt x="834" y="134"/>
                    <a:pt x="824" y="134"/>
                  </a:cubicBezTo>
                  <a:cubicBezTo>
                    <a:pt x="806" y="134"/>
                    <a:pt x="791" y="122"/>
                    <a:pt x="791" y="103"/>
                  </a:cubicBezTo>
                  <a:cubicBezTo>
                    <a:pt x="791" y="84"/>
                    <a:pt x="806" y="72"/>
                    <a:pt x="827" y="72"/>
                  </a:cubicBezTo>
                  <a:cubicBezTo>
                    <a:pt x="834" y="72"/>
                    <a:pt x="841" y="73"/>
                    <a:pt x="848" y="75"/>
                  </a:cubicBezTo>
                  <a:cubicBezTo>
                    <a:pt x="848" y="73"/>
                    <a:pt x="848" y="73"/>
                    <a:pt x="848" y="73"/>
                  </a:cubicBezTo>
                  <a:cubicBezTo>
                    <a:pt x="848" y="63"/>
                    <a:pt x="842" y="59"/>
                    <a:pt x="827" y="59"/>
                  </a:cubicBezTo>
                  <a:cubicBezTo>
                    <a:pt x="818" y="59"/>
                    <a:pt x="809" y="62"/>
                    <a:pt x="801" y="66"/>
                  </a:cubicBezTo>
                  <a:cubicBezTo>
                    <a:pt x="800" y="66"/>
                    <a:pt x="800" y="66"/>
                    <a:pt x="800" y="66"/>
                  </a:cubicBezTo>
                  <a:cubicBezTo>
                    <a:pt x="800" y="44"/>
                    <a:pt x="800" y="44"/>
                    <a:pt x="800" y="44"/>
                  </a:cubicBezTo>
                  <a:cubicBezTo>
                    <a:pt x="807" y="40"/>
                    <a:pt x="820" y="36"/>
                    <a:pt x="832" y="36"/>
                  </a:cubicBezTo>
                  <a:cubicBezTo>
                    <a:pt x="860" y="36"/>
                    <a:pt x="876" y="49"/>
                    <a:pt x="876" y="73"/>
                  </a:cubicBezTo>
                  <a:cubicBezTo>
                    <a:pt x="876" y="132"/>
                    <a:pt x="876" y="132"/>
                    <a:pt x="876" y="132"/>
                  </a:cubicBezTo>
                  <a:cubicBezTo>
                    <a:pt x="849" y="132"/>
                    <a:pt x="849" y="132"/>
                    <a:pt x="849" y="132"/>
                  </a:cubicBezTo>
                  <a:cubicBezTo>
                    <a:pt x="849" y="123"/>
                    <a:pt x="849" y="123"/>
                    <a:pt x="849" y="123"/>
                  </a:cubicBezTo>
                  <a:close/>
                  <a:moveTo>
                    <a:pt x="848" y="102"/>
                  </a:moveTo>
                  <a:cubicBezTo>
                    <a:pt x="848" y="94"/>
                    <a:pt x="848" y="94"/>
                    <a:pt x="848" y="94"/>
                  </a:cubicBezTo>
                  <a:cubicBezTo>
                    <a:pt x="844" y="92"/>
                    <a:pt x="838" y="91"/>
                    <a:pt x="833" y="91"/>
                  </a:cubicBezTo>
                  <a:cubicBezTo>
                    <a:pt x="823" y="91"/>
                    <a:pt x="818" y="95"/>
                    <a:pt x="818" y="102"/>
                  </a:cubicBezTo>
                  <a:cubicBezTo>
                    <a:pt x="818" y="110"/>
                    <a:pt x="823" y="113"/>
                    <a:pt x="832" y="113"/>
                  </a:cubicBezTo>
                  <a:cubicBezTo>
                    <a:pt x="839" y="113"/>
                    <a:pt x="845" y="109"/>
                    <a:pt x="848" y="102"/>
                  </a:cubicBezTo>
                  <a:close/>
                  <a:moveTo>
                    <a:pt x="890" y="85"/>
                  </a:moveTo>
                  <a:cubicBezTo>
                    <a:pt x="890" y="55"/>
                    <a:pt x="911" y="36"/>
                    <a:pt x="939" y="36"/>
                  </a:cubicBezTo>
                  <a:cubicBezTo>
                    <a:pt x="949" y="36"/>
                    <a:pt x="958" y="38"/>
                    <a:pt x="965" y="43"/>
                  </a:cubicBezTo>
                  <a:cubicBezTo>
                    <a:pt x="965" y="67"/>
                    <a:pt x="965" y="67"/>
                    <a:pt x="965" y="67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58" y="62"/>
                    <a:pt x="951" y="60"/>
                    <a:pt x="943" y="60"/>
                  </a:cubicBezTo>
                  <a:cubicBezTo>
                    <a:pt x="929" y="60"/>
                    <a:pt x="918" y="69"/>
                    <a:pt x="918" y="85"/>
                  </a:cubicBezTo>
                  <a:cubicBezTo>
                    <a:pt x="918" y="101"/>
                    <a:pt x="929" y="110"/>
                    <a:pt x="943" y="110"/>
                  </a:cubicBezTo>
                  <a:cubicBezTo>
                    <a:pt x="951" y="110"/>
                    <a:pt x="958" y="108"/>
                    <a:pt x="964" y="103"/>
                  </a:cubicBezTo>
                  <a:cubicBezTo>
                    <a:pt x="965" y="103"/>
                    <a:pt x="965" y="103"/>
                    <a:pt x="965" y="103"/>
                  </a:cubicBezTo>
                  <a:cubicBezTo>
                    <a:pt x="965" y="127"/>
                    <a:pt x="965" y="127"/>
                    <a:pt x="965" y="127"/>
                  </a:cubicBezTo>
                  <a:cubicBezTo>
                    <a:pt x="958" y="132"/>
                    <a:pt x="949" y="134"/>
                    <a:pt x="939" y="134"/>
                  </a:cubicBezTo>
                  <a:cubicBezTo>
                    <a:pt x="911" y="134"/>
                    <a:pt x="890" y="115"/>
                    <a:pt x="890" y="85"/>
                  </a:cubicBezTo>
                  <a:close/>
                  <a:moveTo>
                    <a:pt x="1010" y="89"/>
                  </a:moveTo>
                  <a:cubicBezTo>
                    <a:pt x="1010" y="132"/>
                    <a:pt x="1010" y="132"/>
                    <a:pt x="1010" y="132"/>
                  </a:cubicBezTo>
                  <a:cubicBezTo>
                    <a:pt x="983" y="132"/>
                    <a:pt x="983" y="132"/>
                    <a:pt x="983" y="132"/>
                  </a:cubicBezTo>
                  <a:cubicBezTo>
                    <a:pt x="983" y="0"/>
                    <a:pt x="983" y="0"/>
                    <a:pt x="983" y="0"/>
                  </a:cubicBezTo>
                  <a:cubicBezTo>
                    <a:pt x="1010" y="0"/>
                    <a:pt x="1010" y="0"/>
                    <a:pt x="1010" y="0"/>
                  </a:cubicBezTo>
                  <a:cubicBezTo>
                    <a:pt x="1010" y="75"/>
                    <a:pt x="1010" y="75"/>
                    <a:pt x="1010" y="75"/>
                  </a:cubicBezTo>
                  <a:cubicBezTo>
                    <a:pt x="1039" y="38"/>
                    <a:pt x="1039" y="38"/>
                    <a:pt x="1039" y="38"/>
                  </a:cubicBezTo>
                  <a:cubicBezTo>
                    <a:pt x="1070" y="38"/>
                    <a:pt x="1070" y="38"/>
                    <a:pt x="1070" y="38"/>
                  </a:cubicBezTo>
                  <a:cubicBezTo>
                    <a:pt x="1070" y="39"/>
                    <a:pt x="1070" y="39"/>
                    <a:pt x="1070" y="39"/>
                  </a:cubicBezTo>
                  <a:cubicBezTo>
                    <a:pt x="1036" y="82"/>
                    <a:pt x="1036" y="82"/>
                    <a:pt x="1036" y="82"/>
                  </a:cubicBezTo>
                  <a:cubicBezTo>
                    <a:pt x="1070" y="131"/>
                    <a:pt x="1070" y="131"/>
                    <a:pt x="1070" y="131"/>
                  </a:cubicBezTo>
                  <a:cubicBezTo>
                    <a:pt x="1070" y="132"/>
                    <a:pt x="1070" y="132"/>
                    <a:pt x="1070" y="132"/>
                  </a:cubicBezTo>
                  <a:cubicBezTo>
                    <a:pt x="1038" y="132"/>
                    <a:pt x="1038" y="132"/>
                    <a:pt x="1038" y="132"/>
                  </a:cubicBezTo>
                  <a:lnTo>
                    <a:pt x="1010" y="89"/>
                  </a:lnTo>
                  <a:close/>
                  <a:moveTo>
                    <a:pt x="1133" y="123"/>
                  </a:moveTo>
                  <a:cubicBezTo>
                    <a:pt x="1127" y="130"/>
                    <a:pt x="1118" y="134"/>
                    <a:pt x="1108" y="134"/>
                  </a:cubicBezTo>
                  <a:cubicBezTo>
                    <a:pt x="1090" y="134"/>
                    <a:pt x="1075" y="122"/>
                    <a:pt x="1075" y="103"/>
                  </a:cubicBezTo>
                  <a:cubicBezTo>
                    <a:pt x="1075" y="84"/>
                    <a:pt x="1090" y="72"/>
                    <a:pt x="1112" y="72"/>
                  </a:cubicBezTo>
                  <a:cubicBezTo>
                    <a:pt x="1118" y="72"/>
                    <a:pt x="1125" y="73"/>
                    <a:pt x="1133" y="75"/>
                  </a:cubicBezTo>
                  <a:cubicBezTo>
                    <a:pt x="1133" y="73"/>
                    <a:pt x="1133" y="73"/>
                    <a:pt x="1133" y="73"/>
                  </a:cubicBezTo>
                  <a:cubicBezTo>
                    <a:pt x="1133" y="63"/>
                    <a:pt x="1127" y="59"/>
                    <a:pt x="1112" y="59"/>
                  </a:cubicBezTo>
                  <a:cubicBezTo>
                    <a:pt x="1102" y="59"/>
                    <a:pt x="1093" y="62"/>
                    <a:pt x="1086" y="66"/>
                  </a:cubicBezTo>
                  <a:cubicBezTo>
                    <a:pt x="1084" y="66"/>
                    <a:pt x="1084" y="66"/>
                    <a:pt x="1084" y="66"/>
                  </a:cubicBezTo>
                  <a:cubicBezTo>
                    <a:pt x="1084" y="44"/>
                    <a:pt x="1084" y="44"/>
                    <a:pt x="1084" y="44"/>
                  </a:cubicBezTo>
                  <a:cubicBezTo>
                    <a:pt x="1092" y="40"/>
                    <a:pt x="1104" y="36"/>
                    <a:pt x="1117" y="36"/>
                  </a:cubicBezTo>
                  <a:cubicBezTo>
                    <a:pt x="1145" y="36"/>
                    <a:pt x="1160" y="49"/>
                    <a:pt x="1160" y="73"/>
                  </a:cubicBezTo>
                  <a:cubicBezTo>
                    <a:pt x="1160" y="132"/>
                    <a:pt x="1160" y="132"/>
                    <a:pt x="1160" y="132"/>
                  </a:cubicBezTo>
                  <a:cubicBezTo>
                    <a:pt x="1133" y="132"/>
                    <a:pt x="1133" y="132"/>
                    <a:pt x="1133" y="132"/>
                  </a:cubicBezTo>
                  <a:cubicBezTo>
                    <a:pt x="1133" y="123"/>
                    <a:pt x="1133" y="123"/>
                    <a:pt x="1133" y="123"/>
                  </a:cubicBezTo>
                  <a:close/>
                  <a:moveTo>
                    <a:pt x="1133" y="102"/>
                  </a:moveTo>
                  <a:cubicBezTo>
                    <a:pt x="1133" y="94"/>
                    <a:pt x="1133" y="94"/>
                    <a:pt x="1133" y="94"/>
                  </a:cubicBezTo>
                  <a:cubicBezTo>
                    <a:pt x="1128" y="92"/>
                    <a:pt x="1123" y="91"/>
                    <a:pt x="1117" y="91"/>
                  </a:cubicBezTo>
                  <a:cubicBezTo>
                    <a:pt x="1108" y="91"/>
                    <a:pt x="1103" y="95"/>
                    <a:pt x="1103" y="102"/>
                  </a:cubicBezTo>
                  <a:cubicBezTo>
                    <a:pt x="1103" y="110"/>
                    <a:pt x="1108" y="113"/>
                    <a:pt x="1116" y="113"/>
                  </a:cubicBezTo>
                  <a:cubicBezTo>
                    <a:pt x="1124" y="113"/>
                    <a:pt x="1130" y="109"/>
                    <a:pt x="1133" y="102"/>
                  </a:cubicBezTo>
                  <a:close/>
                  <a:moveTo>
                    <a:pt x="1207" y="53"/>
                  </a:moveTo>
                  <a:cubicBezTo>
                    <a:pt x="1212" y="43"/>
                    <a:pt x="1220" y="37"/>
                    <a:pt x="1230" y="37"/>
                  </a:cubicBezTo>
                  <a:cubicBezTo>
                    <a:pt x="1234" y="37"/>
                    <a:pt x="1238" y="38"/>
                    <a:pt x="1239" y="39"/>
                  </a:cubicBezTo>
                  <a:cubicBezTo>
                    <a:pt x="1239" y="65"/>
                    <a:pt x="1239" y="65"/>
                    <a:pt x="1239" y="65"/>
                  </a:cubicBezTo>
                  <a:cubicBezTo>
                    <a:pt x="1238" y="65"/>
                    <a:pt x="1238" y="65"/>
                    <a:pt x="1238" y="65"/>
                  </a:cubicBezTo>
                  <a:cubicBezTo>
                    <a:pt x="1235" y="64"/>
                    <a:pt x="1231" y="63"/>
                    <a:pt x="1226" y="63"/>
                  </a:cubicBezTo>
                  <a:cubicBezTo>
                    <a:pt x="1217" y="63"/>
                    <a:pt x="1210" y="68"/>
                    <a:pt x="1208" y="78"/>
                  </a:cubicBezTo>
                  <a:cubicBezTo>
                    <a:pt x="1208" y="132"/>
                    <a:pt x="1208" y="132"/>
                    <a:pt x="1208" y="132"/>
                  </a:cubicBezTo>
                  <a:cubicBezTo>
                    <a:pt x="1180" y="132"/>
                    <a:pt x="1180" y="132"/>
                    <a:pt x="1180" y="132"/>
                  </a:cubicBezTo>
                  <a:cubicBezTo>
                    <a:pt x="1180" y="38"/>
                    <a:pt x="1180" y="38"/>
                    <a:pt x="1180" y="38"/>
                  </a:cubicBezTo>
                  <a:cubicBezTo>
                    <a:pt x="1207" y="38"/>
                    <a:pt x="1207" y="38"/>
                    <a:pt x="1207" y="38"/>
                  </a:cubicBezTo>
                  <a:cubicBezTo>
                    <a:pt x="1207" y="53"/>
                    <a:pt x="1207" y="53"/>
                    <a:pt x="1207" y="53"/>
                  </a:cubicBezTo>
                  <a:close/>
                  <a:moveTo>
                    <a:pt x="1314" y="122"/>
                  </a:moveTo>
                  <a:cubicBezTo>
                    <a:pt x="1308" y="130"/>
                    <a:pt x="1298" y="134"/>
                    <a:pt x="1286" y="134"/>
                  </a:cubicBezTo>
                  <a:cubicBezTo>
                    <a:pt x="1262" y="134"/>
                    <a:pt x="1246" y="112"/>
                    <a:pt x="1246" y="85"/>
                  </a:cubicBezTo>
                  <a:cubicBezTo>
                    <a:pt x="1246" y="58"/>
                    <a:pt x="1262" y="36"/>
                    <a:pt x="1286" y="36"/>
                  </a:cubicBezTo>
                  <a:cubicBezTo>
                    <a:pt x="1298" y="36"/>
                    <a:pt x="1307" y="40"/>
                    <a:pt x="1313" y="47"/>
                  </a:cubicBezTo>
                  <a:cubicBezTo>
                    <a:pt x="1313" y="0"/>
                    <a:pt x="1313" y="0"/>
                    <a:pt x="1313" y="0"/>
                  </a:cubicBezTo>
                  <a:cubicBezTo>
                    <a:pt x="1341" y="0"/>
                    <a:pt x="1341" y="0"/>
                    <a:pt x="1341" y="0"/>
                  </a:cubicBezTo>
                  <a:cubicBezTo>
                    <a:pt x="1341" y="132"/>
                    <a:pt x="1341" y="132"/>
                    <a:pt x="1341" y="132"/>
                  </a:cubicBezTo>
                  <a:cubicBezTo>
                    <a:pt x="1314" y="132"/>
                    <a:pt x="1314" y="132"/>
                    <a:pt x="1314" y="132"/>
                  </a:cubicBezTo>
                  <a:cubicBezTo>
                    <a:pt x="1314" y="122"/>
                    <a:pt x="1314" y="122"/>
                    <a:pt x="1314" y="122"/>
                  </a:cubicBezTo>
                  <a:close/>
                  <a:moveTo>
                    <a:pt x="1313" y="100"/>
                  </a:moveTo>
                  <a:cubicBezTo>
                    <a:pt x="1313" y="70"/>
                    <a:pt x="1313" y="70"/>
                    <a:pt x="1313" y="70"/>
                  </a:cubicBezTo>
                  <a:cubicBezTo>
                    <a:pt x="1308" y="63"/>
                    <a:pt x="1302" y="60"/>
                    <a:pt x="1295" y="60"/>
                  </a:cubicBezTo>
                  <a:cubicBezTo>
                    <a:pt x="1283" y="60"/>
                    <a:pt x="1275" y="69"/>
                    <a:pt x="1275" y="85"/>
                  </a:cubicBezTo>
                  <a:cubicBezTo>
                    <a:pt x="1275" y="101"/>
                    <a:pt x="1283" y="110"/>
                    <a:pt x="1295" y="110"/>
                  </a:cubicBezTo>
                  <a:cubicBezTo>
                    <a:pt x="1302" y="110"/>
                    <a:pt x="1308" y="107"/>
                    <a:pt x="1313" y="100"/>
                  </a:cubicBezTo>
                  <a:close/>
                  <a:moveTo>
                    <a:pt x="0" y="175"/>
                  </a:moveTo>
                  <a:cubicBezTo>
                    <a:pt x="81" y="175"/>
                    <a:pt x="81" y="175"/>
                    <a:pt x="81" y="175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18" y="191"/>
                    <a:pt x="18" y="191"/>
                    <a:pt x="18" y="191"/>
                  </a:cubicBezTo>
                  <a:cubicBezTo>
                    <a:pt x="18" y="231"/>
                    <a:pt x="18" y="231"/>
                    <a:pt x="18" y="231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47"/>
                    <a:pt x="75" y="247"/>
                    <a:pt x="75" y="247"/>
                  </a:cubicBezTo>
                  <a:cubicBezTo>
                    <a:pt x="18" y="247"/>
                    <a:pt x="18" y="247"/>
                    <a:pt x="18" y="247"/>
                  </a:cubicBezTo>
                  <a:cubicBezTo>
                    <a:pt x="18" y="291"/>
                    <a:pt x="18" y="291"/>
                    <a:pt x="18" y="291"/>
                  </a:cubicBezTo>
                  <a:cubicBezTo>
                    <a:pt x="81" y="291"/>
                    <a:pt x="81" y="291"/>
                    <a:pt x="81" y="291"/>
                  </a:cubicBezTo>
                  <a:cubicBezTo>
                    <a:pt x="81" y="307"/>
                    <a:pt x="81" y="307"/>
                    <a:pt x="81" y="307"/>
                  </a:cubicBezTo>
                  <a:cubicBezTo>
                    <a:pt x="0" y="307"/>
                    <a:pt x="0" y="307"/>
                    <a:pt x="0" y="307"/>
                  </a:cubicBezTo>
                  <a:lnTo>
                    <a:pt x="0" y="175"/>
                  </a:lnTo>
                  <a:close/>
                  <a:moveTo>
                    <a:pt x="149" y="212"/>
                  </a:moveTo>
                  <a:cubicBezTo>
                    <a:pt x="169" y="212"/>
                    <a:pt x="181" y="226"/>
                    <a:pt x="181" y="248"/>
                  </a:cubicBezTo>
                  <a:cubicBezTo>
                    <a:pt x="181" y="307"/>
                    <a:pt x="181" y="307"/>
                    <a:pt x="181" y="307"/>
                  </a:cubicBezTo>
                  <a:cubicBezTo>
                    <a:pt x="164" y="307"/>
                    <a:pt x="164" y="307"/>
                    <a:pt x="164" y="307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4" y="237"/>
                    <a:pt x="157" y="228"/>
                    <a:pt x="144" y="228"/>
                  </a:cubicBezTo>
                  <a:cubicBezTo>
                    <a:pt x="133" y="228"/>
                    <a:pt x="124" y="235"/>
                    <a:pt x="121" y="245"/>
                  </a:cubicBezTo>
                  <a:cubicBezTo>
                    <a:pt x="121" y="307"/>
                    <a:pt x="121" y="307"/>
                    <a:pt x="121" y="307"/>
                  </a:cubicBezTo>
                  <a:cubicBezTo>
                    <a:pt x="103" y="307"/>
                    <a:pt x="103" y="307"/>
                    <a:pt x="103" y="307"/>
                  </a:cubicBezTo>
                  <a:cubicBezTo>
                    <a:pt x="103" y="214"/>
                    <a:pt x="103" y="214"/>
                    <a:pt x="103" y="214"/>
                  </a:cubicBezTo>
                  <a:cubicBezTo>
                    <a:pt x="121" y="214"/>
                    <a:pt x="121" y="214"/>
                    <a:pt x="121" y="214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6" y="219"/>
                    <a:pt x="136" y="212"/>
                    <a:pt x="149" y="212"/>
                  </a:cubicBezTo>
                  <a:close/>
                  <a:moveTo>
                    <a:pt x="228" y="214"/>
                  </a:moveTo>
                  <a:cubicBezTo>
                    <a:pt x="252" y="214"/>
                    <a:pt x="252" y="214"/>
                    <a:pt x="252" y="21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228" y="229"/>
                    <a:pt x="228" y="229"/>
                    <a:pt x="228" y="229"/>
                  </a:cubicBezTo>
                  <a:cubicBezTo>
                    <a:pt x="228" y="279"/>
                    <a:pt x="228" y="279"/>
                    <a:pt x="228" y="279"/>
                  </a:cubicBezTo>
                  <a:cubicBezTo>
                    <a:pt x="228" y="289"/>
                    <a:pt x="234" y="293"/>
                    <a:pt x="243" y="293"/>
                  </a:cubicBezTo>
                  <a:cubicBezTo>
                    <a:pt x="246" y="293"/>
                    <a:pt x="249" y="293"/>
                    <a:pt x="251" y="292"/>
                  </a:cubicBezTo>
                  <a:cubicBezTo>
                    <a:pt x="252" y="292"/>
                    <a:pt x="252" y="292"/>
                    <a:pt x="252" y="292"/>
                  </a:cubicBezTo>
                  <a:cubicBezTo>
                    <a:pt x="252" y="307"/>
                    <a:pt x="252" y="307"/>
                    <a:pt x="252" y="307"/>
                  </a:cubicBezTo>
                  <a:cubicBezTo>
                    <a:pt x="249" y="308"/>
                    <a:pt x="246" y="309"/>
                    <a:pt x="241" y="309"/>
                  </a:cubicBezTo>
                  <a:cubicBezTo>
                    <a:pt x="219" y="309"/>
                    <a:pt x="211" y="299"/>
                    <a:pt x="211" y="281"/>
                  </a:cubicBezTo>
                  <a:cubicBezTo>
                    <a:pt x="211" y="229"/>
                    <a:pt x="211" y="229"/>
                    <a:pt x="211" y="229"/>
                  </a:cubicBezTo>
                  <a:cubicBezTo>
                    <a:pt x="195" y="229"/>
                    <a:pt x="195" y="229"/>
                    <a:pt x="195" y="229"/>
                  </a:cubicBezTo>
                  <a:cubicBezTo>
                    <a:pt x="195" y="214"/>
                    <a:pt x="195" y="214"/>
                    <a:pt x="195" y="214"/>
                  </a:cubicBezTo>
                  <a:cubicBezTo>
                    <a:pt x="211" y="214"/>
                    <a:pt x="211" y="214"/>
                    <a:pt x="211" y="214"/>
                  </a:cubicBezTo>
                  <a:cubicBezTo>
                    <a:pt x="211" y="189"/>
                    <a:pt x="211" y="189"/>
                    <a:pt x="211" y="189"/>
                  </a:cubicBezTo>
                  <a:cubicBezTo>
                    <a:pt x="228" y="189"/>
                    <a:pt x="228" y="189"/>
                    <a:pt x="228" y="189"/>
                  </a:cubicBezTo>
                  <a:lnTo>
                    <a:pt x="228" y="214"/>
                  </a:lnTo>
                  <a:close/>
                  <a:moveTo>
                    <a:pt x="309" y="309"/>
                  </a:moveTo>
                  <a:cubicBezTo>
                    <a:pt x="282" y="309"/>
                    <a:pt x="263" y="290"/>
                    <a:pt x="263" y="261"/>
                  </a:cubicBezTo>
                  <a:cubicBezTo>
                    <a:pt x="263" y="232"/>
                    <a:pt x="280" y="212"/>
                    <a:pt x="305" y="212"/>
                  </a:cubicBezTo>
                  <a:cubicBezTo>
                    <a:pt x="331" y="212"/>
                    <a:pt x="344" y="230"/>
                    <a:pt x="344" y="258"/>
                  </a:cubicBezTo>
                  <a:cubicBezTo>
                    <a:pt x="344" y="266"/>
                    <a:pt x="344" y="266"/>
                    <a:pt x="344" y="266"/>
                  </a:cubicBezTo>
                  <a:cubicBezTo>
                    <a:pt x="281" y="266"/>
                    <a:pt x="281" y="266"/>
                    <a:pt x="281" y="266"/>
                  </a:cubicBezTo>
                  <a:cubicBezTo>
                    <a:pt x="282" y="284"/>
                    <a:pt x="295" y="293"/>
                    <a:pt x="311" y="293"/>
                  </a:cubicBezTo>
                  <a:cubicBezTo>
                    <a:pt x="321" y="293"/>
                    <a:pt x="329" y="291"/>
                    <a:pt x="337" y="285"/>
                  </a:cubicBezTo>
                  <a:cubicBezTo>
                    <a:pt x="338" y="285"/>
                    <a:pt x="338" y="285"/>
                    <a:pt x="338" y="285"/>
                  </a:cubicBezTo>
                  <a:cubicBezTo>
                    <a:pt x="338" y="300"/>
                    <a:pt x="338" y="300"/>
                    <a:pt x="338" y="300"/>
                  </a:cubicBezTo>
                  <a:cubicBezTo>
                    <a:pt x="330" y="306"/>
                    <a:pt x="320" y="309"/>
                    <a:pt x="309" y="309"/>
                  </a:cubicBezTo>
                  <a:close/>
                  <a:moveTo>
                    <a:pt x="281" y="251"/>
                  </a:moveTo>
                  <a:cubicBezTo>
                    <a:pt x="327" y="251"/>
                    <a:pt x="327" y="251"/>
                    <a:pt x="327" y="251"/>
                  </a:cubicBezTo>
                  <a:cubicBezTo>
                    <a:pt x="327" y="237"/>
                    <a:pt x="320" y="227"/>
                    <a:pt x="306" y="227"/>
                  </a:cubicBezTo>
                  <a:cubicBezTo>
                    <a:pt x="292" y="227"/>
                    <a:pt x="284" y="237"/>
                    <a:pt x="281" y="251"/>
                  </a:cubicBezTo>
                  <a:close/>
                  <a:moveTo>
                    <a:pt x="382" y="228"/>
                  </a:moveTo>
                  <a:cubicBezTo>
                    <a:pt x="386" y="218"/>
                    <a:pt x="395" y="212"/>
                    <a:pt x="405" y="212"/>
                  </a:cubicBezTo>
                  <a:cubicBezTo>
                    <a:pt x="409" y="212"/>
                    <a:pt x="413" y="213"/>
                    <a:pt x="414" y="214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4" y="231"/>
                    <a:pt x="414" y="231"/>
                    <a:pt x="414" y="231"/>
                  </a:cubicBezTo>
                  <a:cubicBezTo>
                    <a:pt x="411" y="230"/>
                    <a:pt x="407" y="229"/>
                    <a:pt x="403" y="229"/>
                  </a:cubicBezTo>
                  <a:cubicBezTo>
                    <a:pt x="393" y="229"/>
                    <a:pt x="385" y="236"/>
                    <a:pt x="382" y="246"/>
                  </a:cubicBezTo>
                  <a:cubicBezTo>
                    <a:pt x="382" y="307"/>
                    <a:pt x="382" y="307"/>
                    <a:pt x="382" y="307"/>
                  </a:cubicBezTo>
                  <a:cubicBezTo>
                    <a:pt x="365" y="307"/>
                    <a:pt x="365" y="307"/>
                    <a:pt x="365" y="307"/>
                  </a:cubicBezTo>
                  <a:cubicBezTo>
                    <a:pt x="365" y="214"/>
                    <a:pt x="365" y="214"/>
                    <a:pt x="365" y="214"/>
                  </a:cubicBezTo>
                  <a:cubicBezTo>
                    <a:pt x="382" y="214"/>
                    <a:pt x="382" y="214"/>
                    <a:pt x="382" y="214"/>
                  </a:cubicBezTo>
                  <a:cubicBezTo>
                    <a:pt x="382" y="228"/>
                    <a:pt x="382" y="228"/>
                    <a:pt x="382" y="228"/>
                  </a:cubicBezTo>
                  <a:close/>
                  <a:moveTo>
                    <a:pt x="474" y="212"/>
                  </a:moveTo>
                  <a:cubicBezTo>
                    <a:pt x="502" y="212"/>
                    <a:pt x="516" y="235"/>
                    <a:pt x="516" y="260"/>
                  </a:cubicBezTo>
                  <a:cubicBezTo>
                    <a:pt x="516" y="286"/>
                    <a:pt x="502" y="309"/>
                    <a:pt x="474" y="309"/>
                  </a:cubicBezTo>
                  <a:cubicBezTo>
                    <a:pt x="463" y="309"/>
                    <a:pt x="453" y="303"/>
                    <a:pt x="448" y="296"/>
                  </a:cubicBezTo>
                  <a:cubicBezTo>
                    <a:pt x="448" y="342"/>
                    <a:pt x="448" y="342"/>
                    <a:pt x="448" y="342"/>
                  </a:cubicBezTo>
                  <a:cubicBezTo>
                    <a:pt x="430" y="342"/>
                    <a:pt x="430" y="342"/>
                    <a:pt x="430" y="342"/>
                  </a:cubicBezTo>
                  <a:cubicBezTo>
                    <a:pt x="430" y="214"/>
                    <a:pt x="430" y="214"/>
                    <a:pt x="430" y="214"/>
                  </a:cubicBezTo>
                  <a:cubicBezTo>
                    <a:pt x="448" y="214"/>
                    <a:pt x="448" y="214"/>
                    <a:pt x="448" y="214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53" y="218"/>
                    <a:pt x="463" y="212"/>
                    <a:pt x="474" y="212"/>
                  </a:cubicBezTo>
                  <a:close/>
                  <a:moveTo>
                    <a:pt x="471" y="293"/>
                  </a:moveTo>
                  <a:cubicBezTo>
                    <a:pt x="488" y="293"/>
                    <a:pt x="498" y="279"/>
                    <a:pt x="498" y="260"/>
                  </a:cubicBezTo>
                  <a:cubicBezTo>
                    <a:pt x="498" y="242"/>
                    <a:pt x="488" y="228"/>
                    <a:pt x="471" y="228"/>
                  </a:cubicBezTo>
                  <a:cubicBezTo>
                    <a:pt x="461" y="228"/>
                    <a:pt x="453" y="233"/>
                    <a:pt x="448" y="243"/>
                  </a:cubicBezTo>
                  <a:cubicBezTo>
                    <a:pt x="448" y="278"/>
                    <a:pt x="448" y="278"/>
                    <a:pt x="448" y="278"/>
                  </a:cubicBezTo>
                  <a:cubicBezTo>
                    <a:pt x="453" y="287"/>
                    <a:pt x="461" y="293"/>
                    <a:pt x="471" y="293"/>
                  </a:cubicBezTo>
                  <a:close/>
                  <a:moveTo>
                    <a:pt x="554" y="228"/>
                  </a:moveTo>
                  <a:cubicBezTo>
                    <a:pt x="558" y="218"/>
                    <a:pt x="567" y="212"/>
                    <a:pt x="577" y="212"/>
                  </a:cubicBezTo>
                  <a:cubicBezTo>
                    <a:pt x="581" y="212"/>
                    <a:pt x="585" y="213"/>
                    <a:pt x="587" y="214"/>
                  </a:cubicBezTo>
                  <a:cubicBezTo>
                    <a:pt x="587" y="231"/>
                    <a:pt x="587" y="231"/>
                    <a:pt x="587" y="231"/>
                  </a:cubicBezTo>
                  <a:cubicBezTo>
                    <a:pt x="586" y="231"/>
                    <a:pt x="586" y="231"/>
                    <a:pt x="586" y="231"/>
                  </a:cubicBezTo>
                  <a:cubicBezTo>
                    <a:pt x="583" y="230"/>
                    <a:pt x="579" y="229"/>
                    <a:pt x="575" y="229"/>
                  </a:cubicBezTo>
                  <a:cubicBezTo>
                    <a:pt x="565" y="229"/>
                    <a:pt x="557" y="236"/>
                    <a:pt x="554" y="246"/>
                  </a:cubicBezTo>
                  <a:cubicBezTo>
                    <a:pt x="554" y="307"/>
                    <a:pt x="554" y="307"/>
                    <a:pt x="554" y="307"/>
                  </a:cubicBezTo>
                  <a:cubicBezTo>
                    <a:pt x="537" y="307"/>
                    <a:pt x="537" y="307"/>
                    <a:pt x="537" y="307"/>
                  </a:cubicBezTo>
                  <a:cubicBezTo>
                    <a:pt x="537" y="214"/>
                    <a:pt x="537" y="214"/>
                    <a:pt x="537" y="214"/>
                  </a:cubicBezTo>
                  <a:cubicBezTo>
                    <a:pt x="554" y="214"/>
                    <a:pt x="554" y="214"/>
                    <a:pt x="554" y="214"/>
                  </a:cubicBezTo>
                  <a:cubicBezTo>
                    <a:pt x="554" y="228"/>
                    <a:pt x="554" y="228"/>
                    <a:pt x="554" y="228"/>
                  </a:cubicBezTo>
                  <a:close/>
                  <a:moveTo>
                    <a:pt x="612" y="176"/>
                  </a:moveTo>
                  <a:cubicBezTo>
                    <a:pt x="618" y="176"/>
                    <a:pt x="623" y="181"/>
                    <a:pt x="623" y="187"/>
                  </a:cubicBezTo>
                  <a:cubicBezTo>
                    <a:pt x="623" y="193"/>
                    <a:pt x="618" y="198"/>
                    <a:pt x="612" y="198"/>
                  </a:cubicBezTo>
                  <a:cubicBezTo>
                    <a:pt x="606" y="198"/>
                    <a:pt x="601" y="193"/>
                    <a:pt x="601" y="187"/>
                  </a:cubicBezTo>
                  <a:cubicBezTo>
                    <a:pt x="601" y="181"/>
                    <a:pt x="606" y="176"/>
                    <a:pt x="612" y="176"/>
                  </a:cubicBezTo>
                  <a:close/>
                  <a:moveTo>
                    <a:pt x="603" y="214"/>
                  </a:moveTo>
                  <a:cubicBezTo>
                    <a:pt x="621" y="214"/>
                    <a:pt x="621" y="214"/>
                    <a:pt x="621" y="214"/>
                  </a:cubicBezTo>
                  <a:cubicBezTo>
                    <a:pt x="621" y="307"/>
                    <a:pt x="621" y="307"/>
                    <a:pt x="621" y="307"/>
                  </a:cubicBezTo>
                  <a:cubicBezTo>
                    <a:pt x="603" y="307"/>
                    <a:pt x="603" y="307"/>
                    <a:pt x="603" y="307"/>
                  </a:cubicBezTo>
                  <a:lnTo>
                    <a:pt x="603" y="214"/>
                  </a:lnTo>
                  <a:close/>
                  <a:moveTo>
                    <a:pt x="683" y="252"/>
                  </a:moveTo>
                  <a:cubicBezTo>
                    <a:pt x="696" y="257"/>
                    <a:pt x="711" y="262"/>
                    <a:pt x="711" y="280"/>
                  </a:cubicBezTo>
                  <a:cubicBezTo>
                    <a:pt x="711" y="299"/>
                    <a:pt x="696" y="309"/>
                    <a:pt x="675" y="309"/>
                  </a:cubicBezTo>
                  <a:cubicBezTo>
                    <a:pt x="663" y="309"/>
                    <a:pt x="651" y="306"/>
                    <a:pt x="644" y="300"/>
                  </a:cubicBezTo>
                  <a:cubicBezTo>
                    <a:pt x="644" y="283"/>
                    <a:pt x="644" y="283"/>
                    <a:pt x="644" y="283"/>
                  </a:cubicBezTo>
                  <a:cubicBezTo>
                    <a:pt x="645" y="283"/>
                    <a:pt x="645" y="283"/>
                    <a:pt x="645" y="283"/>
                  </a:cubicBezTo>
                  <a:cubicBezTo>
                    <a:pt x="653" y="291"/>
                    <a:pt x="664" y="294"/>
                    <a:pt x="675" y="294"/>
                  </a:cubicBezTo>
                  <a:cubicBezTo>
                    <a:pt x="685" y="294"/>
                    <a:pt x="694" y="290"/>
                    <a:pt x="694" y="282"/>
                  </a:cubicBezTo>
                  <a:cubicBezTo>
                    <a:pt x="694" y="274"/>
                    <a:pt x="687" y="272"/>
                    <a:pt x="672" y="267"/>
                  </a:cubicBezTo>
                  <a:cubicBezTo>
                    <a:pt x="659" y="263"/>
                    <a:pt x="644" y="258"/>
                    <a:pt x="644" y="240"/>
                  </a:cubicBezTo>
                  <a:cubicBezTo>
                    <a:pt x="644" y="223"/>
                    <a:pt x="659" y="212"/>
                    <a:pt x="678" y="212"/>
                  </a:cubicBezTo>
                  <a:cubicBezTo>
                    <a:pt x="689" y="212"/>
                    <a:pt x="699" y="214"/>
                    <a:pt x="706" y="220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706" y="236"/>
                    <a:pt x="706" y="236"/>
                    <a:pt x="706" y="236"/>
                  </a:cubicBezTo>
                  <a:cubicBezTo>
                    <a:pt x="698" y="230"/>
                    <a:pt x="689" y="227"/>
                    <a:pt x="678" y="227"/>
                  </a:cubicBezTo>
                  <a:cubicBezTo>
                    <a:pt x="667" y="227"/>
                    <a:pt x="661" y="232"/>
                    <a:pt x="661" y="238"/>
                  </a:cubicBezTo>
                  <a:cubicBezTo>
                    <a:pt x="661" y="246"/>
                    <a:pt x="668" y="248"/>
                    <a:pt x="683" y="252"/>
                  </a:cubicBezTo>
                  <a:close/>
                  <a:moveTo>
                    <a:pt x="772" y="309"/>
                  </a:moveTo>
                  <a:cubicBezTo>
                    <a:pt x="745" y="309"/>
                    <a:pt x="726" y="290"/>
                    <a:pt x="726" y="261"/>
                  </a:cubicBezTo>
                  <a:cubicBezTo>
                    <a:pt x="726" y="232"/>
                    <a:pt x="744" y="212"/>
                    <a:pt x="769" y="212"/>
                  </a:cubicBezTo>
                  <a:cubicBezTo>
                    <a:pt x="794" y="212"/>
                    <a:pt x="807" y="230"/>
                    <a:pt x="807" y="258"/>
                  </a:cubicBezTo>
                  <a:cubicBezTo>
                    <a:pt x="807" y="266"/>
                    <a:pt x="807" y="266"/>
                    <a:pt x="807" y="266"/>
                  </a:cubicBezTo>
                  <a:cubicBezTo>
                    <a:pt x="744" y="266"/>
                    <a:pt x="744" y="266"/>
                    <a:pt x="744" y="266"/>
                  </a:cubicBezTo>
                  <a:cubicBezTo>
                    <a:pt x="746" y="284"/>
                    <a:pt x="758" y="293"/>
                    <a:pt x="774" y="293"/>
                  </a:cubicBezTo>
                  <a:cubicBezTo>
                    <a:pt x="785" y="293"/>
                    <a:pt x="792" y="291"/>
                    <a:pt x="800" y="285"/>
                  </a:cubicBezTo>
                  <a:cubicBezTo>
                    <a:pt x="801" y="285"/>
                    <a:pt x="801" y="285"/>
                    <a:pt x="801" y="285"/>
                  </a:cubicBezTo>
                  <a:cubicBezTo>
                    <a:pt x="801" y="300"/>
                    <a:pt x="801" y="300"/>
                    <a:pt x="801" y="300"/>
                  </a:cubicBezTo>
                  <a:cubicBezTo>
                    <a:pt x="793" y="306"/>
                    <a:pt x="783" y="309"/>
                    <a:pt x="772" y="309"/>
                  </a:cubicBezTo>
                  <a:close/>
                  <a:moveTo>
                    <a:pt x="744" y="251"/>
                  </a:moveTo>
                  <a:cubicBezTo>
                    <a:pt x="791" y="251"/>
                    <a:pt x="791" y="251"/>
                    <a:pt x="791" y="251"/>
                  </a:cubicBezTo>
                  <a:cubicBezTo>
                    <a:pt x="790" y="237"/>
                    <a:pt x="783" y="227"/>
                    <a:pt x="769" y="227"/>
                  </a:cubicBezTo>
                  <a:cubicBezTo>
                    <a:pt x="756" y="227"/>
                    <a:pt x="747" y="237"/>
                    <a:pt x="744" y="2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sym typeface="MetricHPE" panose="020B050303020206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23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0EB5762A-4274-4E72-8697-194676340C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ar">
            <a:extLst>
              <a:ext uri="{FF2B5EF4-FFF2-40B4-BE49-F238E27FC236}">
                <a16:creationId xmlns:a16="http://schemas.microsoft.com/office/drawing/2014/main" id="{59513FE3-337B-42EA-8F5D-B1D6CDD0F4A0}"/>
              </a:ext>
            </a:extLst>
          </p:cNvPr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049E51-8DF9-4218-921D-C08199907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BFAAB4F0-B0A9-4671-AB48-BA9B5FA97F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3999" y="537152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4849EE3-6EC2-479A-93E8-35E49B7D79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999" y="4511467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4BC743F-9EA3-4934-A5D5-4DB56D605F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3999" y="3651406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0BEDE27-A8C2-4066-B18C-F2AF9D0E86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3999" y="2791345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6A40CBC-5E5F-4C0D-B831-0B04ABB23E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999" y="1931284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C56A94C-CC87-4EFE-A931-1D7270A84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999" y="1071223"/>
            <a:ext cx="11365200" cy="630000"/>
          </a:xfrm>
          <a:ln>
            <a:solidFill>
              <a:srgbClr val="C6C9CA"/>
            </a:solidFill>
          </a:ln>
        </p:spPr>
        <p:txBody>
          <a:bodyPr lIns="270000" rIns="270000" anchor="ctr">
            <a:normAutofit/>
          </a:bodyPr>
          <a:lstStyle>
            <a:lvl1pPr marL="0" indent="0">
              <a:buNone/>
              <a:defRPr b="1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E8F2DF7-9AD5-47AF-92C4-F9011D815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">
            <a:extLst>
              <a:ext uri="{FF2B5EF4-FFF2-40B4-BE49-F238E27FC236}">
                <a16:creationId xmlns:a16="http://schemas.microsoft.com/office/drawing/2014/main" id="{763A2EDB-3F77-406C-9116-E786D4D6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7753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D72003-BB4C-4D9E-A097-44D6B516D5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EEB9C1-A57B-F012-45F5-289411DA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4"/>
          <a:stretch/>
        </p:blipFill>
        <p:spPr>
          <a:xfrm rot="10800000"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3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 Imag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721A807-B1A0-41B7-93F6-C181226535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6EEB9C1-A57B-F012-45F5-289411DA6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7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0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F04C283-1C62-4BBA-A54A-179C215B38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7812819-CA2A-86DB-F409-AEBB6E2B5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8" r="39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762291-CB1E-7B51-C067-56BAFAF5AF62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797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C04344E-4574-D4DC-B4CE-461D9825B6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r="6041" b="321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70F999-153D-32BE-F149-04E8439A73B5}"/>
              </a:ext>
            </a:extLst>
          </p:cNvPr>
          <p:cNvSpPr/>
          <p:nvPr userDrawn="1"/>
        </p:nvSpPr>
        <p:spPr bwMode="ltGray">
          <a:xfrm>
            <a:off x="186016" y="214965"/>
            <a:ext cx="11823104" cy="6460155"/>
          </a:xfrm>
          <a:prstGeom prst="rect">
            <a:avLst/>
          </a:prstGeom>
          <a:gradFill>
            <a:gsLst>
              <a:gs pos="0">
                <a:schemeClr val="accent1">
                  <a:alpha val="3000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5400000" scaled="0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 Divi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D8A2CF2-3910-4E79-8F2C-B6F0F51C111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" name="SP Agenda Section" hidden="1">
            <a:extLst>
              <a:ext uri="{FF2B5EF4-FFF2-40B4-BE49-F238E27FC236}">
                <a16:creationId xmlns:a16="http://schemas.microsoft.com/office/drawing/2014/main" id="{91D61CFA-1A29-4B89-8F49-1E216E25DD2B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2" name="Textbox">
              <a:extLst>
                <a:ext uri="{FF2B5EF4-FFF2-40B4-BE49-F238E27FC236}">
                  <a16:creationId xmlns:a16="http://schemas.microsoft.com/office/drawing/2014/main" id="{8BF45C0E-D24F-4800-98B2-20E0A3AC8C3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73" name="Textbox">
              <a:extLst>
                <a:ext uri="{FF2B5EF4-FFF2-40B4-BE49-F238E27FC236}">
                  <a16:creationId xmlns:a16="http://schemas.microsoft.com/office/drawing/2014/main" id="{B36140C3-09D5-4D3F-906D-270C63E3402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74" name="Textbox">
              <a:extLst>
                <a:ext uri="{FF2B5EF4-FFF2-40B4-BE49-F238E27FC236}">
                  <a16:creationId xmlns:a16="http://schemas.microsoft.com/office/drawing/2014/main" id="{871FFF1F-6558-47A3-B57A-1327C25BF06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75" name="Textbox">
              <a:extLst>
                <a:ext uri="{FF2B5EF4-FFF2-40B4-BE49-F238E27FC236}">
                  <a16:creationId xmlns:a16="http://schemas.microsoft.com/office/drawing/2014/main" id="{98FFC8B2-AAEA-4B46-BACD-C8587958201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76" name="Textbox">
              <a:extLst>
                <a:ext uri="{FF2B5EF4-FFF2-40B4-BE49-F238E27FC236}">
                  <a16:creationId xmlns:a16="http://schemas.microsoft.com/office/drawing/2014/main" id="{0E8F7A35-E5F6-48B1-BC2B-4D8D2886AA7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77" name="Textbox">
              <a:extLst>
                <a:ext uri="{FF2B5EF4-FFF2-40B4-BE49-F238E27FC236}">
                  <a16:creationId xmlns:a16="http://schemas.microsoft.com/office/drawing/2014/main" id="{D42D33A2-C40A-44B6-BE0C-4D7653C496B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5631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31" name="SP Agenda Notice" hidden="1"/>
          <p:cNvSpPr>
            <a:spLocks noGrp="1"/>
          </p:cNvSpPr>
          <p:nvPr>
            <p:ph sz="quarter" idx="13" hasCustomPrompt="1"/>
          </p:nvPr>
        </p:nvSpPr>
        <p:spPr>
          <a:xfrm>
            <a:off x="12344400" y="48315"/>
            <a:ext cx="3103200" cy="0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800" b="0" i="0" baseline="0">
                <a:solidFill>
                  <a:schemeClr val="tx1"/>
                </a:solidFill>
              </a:defRPr>
            </a:lvl1pPr>
            <a:lvl2pPr marL="172641" marR="0" indent="-171450" algn="l" defTabSz="6845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800" baseline="0">
                <a:solidFill>
                  <a:schemeClr val="tx1"/>
                </a:solidFill>
              </a:defRPr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noProof="0"/>
              <a:t>This is the </a:t>
            </a:r>
            <a:r>
              <a:rPr lang="en-US" noProof="0" err="1"/>
              <a:t>SlideProof</a:t>
            </a:r>
            <a:r>
              <a:rPr lang="en-US" noProof="0"/>
              <a:t> Agenda Layout</a:t>
            </a:r>
          </a:p>
          <a:p>
            <a:pPr lvl="0"/>
            <a:r>
              <a:rPr lang="en-US" noProof="0"/>
              <a:t>http://www.veodin.com/slideproof/manual/agenda/</a:t>
            </a:r>
          </a:p>
          <a:p>
            <a:pPr lvl="0"/>
            <a:r>
              <a:rPr lang="en-US" noProof="0"/>
              <a:t>Use the Selection Pane (Alt+F10) to make the hidden shapes of the Agenda visible. Make sure you group them again after editing and rename them with </a:t>
            </a:r>
            <a:r>
              <a:rPr lang="en-US" noProof="0" err="1"/>
              <a:t>SlideProof</a:t>
            </a:r>
            <a:r>
              <a:rPr lang="en-US" noProof="0"/>
              <a:t> &gt; Agenda &gt; Rename Agenda Groups</a:t>
            </a:r>
          </a:p>
          <a:p>
            <a:pPr lvl="0"/>
            <a:r>
              <a:rPr lang="en-US" noProof="0"/>
              <a:t>Expected group names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Section - Mandatory</a:t>
            </a:r>
          </a:p>
          <a:p>
            <a:pPr lvl="1"/>
            <a:r>
              <a:rPr lang="en-US" noProof="0"/>
              <a:t>SP Agenda Section Highlight - Highlight the current section</a:t>
            </a:r>
          </a:p>
          <a:p>
            <a:pPr lvl="1"/>
            <a:r>
              <a:rPr lang="en-US" noProof="0"/>
              <a:t>SP Agenda Subsection - Mandatory if showing subsections</a:t>
            </a:r>
          </a:p>
          <a:p>
            <a:pPr lvl="1"/>
            <a:r>
              <a:rPr lang="en-US" noProof="0"/>
              <a:t>SP Agenda Subsection Highlight - Highlight the current subsection</a:t>
            </a:r>
          </a:p>
          <a:p>
            <a:pPr lvl="0"/>
            <a:r>
              <a:rPr lang="en-US" noProof="0"/>
              <a:t>Any shapes or images inside the groups will appear on the agenda pages. This notice (SP Agenda Notice) will not appear on the agenda pages.</a:t>
            </a:r>
          </a:p>
          <a:p>
            <a:pPr lvl="0"/>
            <a:r>
              <a:rPr lang="en-US" noProof="0"/>
              <a:t>Valid text placeholders are: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Section number:</a:t>
            </a:r>
          </a:p>
          <a:p>
            <a:pPr lvl="1"/>
            <a:r>
              <a:rPr lang="en-US" noProof="0"/>
              <a:t>&lt;N&gt; for Arabic number 1, 2, 3</a:t>
            </a:r>
          </a:p>
          <a:p>
            <a:pPr lvl="1"/>
            <a:r>
              <a:rPr lang="en-US" noProof="0"/>
              <a:t>&lt;R&gt; for Roman numeral I, II, III</a:t>
            </a:r>
          </a:p>
          <a:p>
            <a:pPr lvl="1"/>
            <a:r>
              <a:rPr lang="en-US" noProof="0"/>
              <a:t>&lt;RL&gt; for lower-case Roman numeral </a:t>
            </a:r>
            <a:r>
              <a:rPr lang="en-US" noProof="0" err="1"/>
              <a:t>i</a:t>
            </a:r>
            <a:r>
              <a:rPr lang="en-US" noProof="0"/>
              <a:t>, ii, iii</a:t>
            </a:r>
          </a:p>
          <a:p>
            <a:pPr lvl="1"/>
            <a:r>
              <a:rPr lang="en-US" noProof="0"/>
              <a:t>&lt;A&gt; for alphabetic character A, B, C</a:t>
            </a:r>
          </a:p>
          <a:p>
            <a:pPr lvl="1"/>
            <a:r>
              <a:rPr lang="en-US" noProof="0"/>
              <a:t>&lt;AL&gt; for lower-case Alphabetic character</a:t>
            </a:r>
          </a:p>
          <a:p>
            <a:pPr lvl="1"/>
            <a:r>
              <a:rPr lang="en-US" noProof="0"/>
              <a:t>&lt;TEXT&gt;</a:t>
            </a:r>
          </a:p>
          <a:p>
            <a:pPr lvl="1"/>
            <a:r>
              <a:rPr lang="en-US" noProof="0"/>
              <a:t>&lt;RESPONSIBLE&gt;</a:t>
            </a:r>
          </a:p>
          <a:p>
            <a:pPr lvl="1"/>
            <a:r>
              <a:rPr lang="en-US" noProof="0"/>
              <a:t>&lt;TIMESLOT&gt;</a:t>
            </a:r>
          </a:p>
          <a:p>
            <a:pPr lvl="1"/>
            <a:r>
              <a:rPr lang="en-US" noProof="0"/>
              <a:t>&lt;DURATION&gt; for duration</a:t>
            </a:r>
          </a:p>
          <a:p>
            <a:pPr lvl="1"/>
            <a:r>
              <a:rPr lang="en-US" noProof="0"/>
              <a:t>&lt;P&gt; for page number</a:t>
            </a:r>
          </a:p>
          <a:p>
            <a:pPr lvl="0"/>
            <a:r>
              <a:rPr lang="en-US" noProof="0"/>
              <a:t>If you want the agenda to be vertically centered on each Agenda slide, rename this layout to:</a:t>
            </a:r>
          </a:p>
          <a:p>
            <a:pPr lvl="1"/>
            <a:endParaRPr lang="en-US" noProof="0"/>
          </a:p>
          <a:p>
            <a:pPr lvl="1"/>
            <a:r>
              <a:rPr lang="en-US" noProof="0"/>
              <a:t>SP Agenda Vertical</a:t>
            </a:r>
          </a:p>
        </p:txBody>
      </p:sp>
      <p:grpSp>
        <p:nvGrpSpPr>
          <p:cNvPr id="78" name="SP Agenda Subsection" hidden="1">
            <a:extLst>
              <a:ext uri="{FF2B5EF4-FFF2-40B4-BE49-F238E27FC236}">
                <a16:creationId xmlns:a16="http://schemas.microsoft.com/office/drawing/2014/main" id="{3CDEAECC-3C3D-40DC-8048-05157150AD6E}"/>
              </a:ext>
            </a:extLst>
          </p:cNvPr>
          <p:cNvGrpSpPr>
            <a:grpSpLocks/>
          </p:cNvGrpSpPr>
          <p:nvPr userDrawn="1"/>
        </p:nvGrpSpPr>
        <p:grpSpPr>
          <a:xfrm>
            <a:off x="381000" y="4096092"/>
            <a:ext cx="10080000" cy="369332"/>
            <a:chOff x="1797664" y="2085631"/>
            <a:chExt cx="5940745" cy="369332"/>
          </a:xfrm>
        </p:grpSpPr>
        <p:sp>
          <p:nvSpPr>
            <p:cNvPr id="79" name="Textbox">
              <a:extLst>
                <a:ext uri="{FF2B5EF4-FFF2-40B4-BE49-F238E27FC236}">
                  <a16:creationId xmlns:a16="http://schemas.microsoft.com/office/drawing/2014/main" id="{584D4FFB-892A-49C8-973F-893B258E19B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40025" y="2085631"/>
              <a:ext cx="5598384" cy="369332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defTabSz="9334267">
                <a:tabLst>
                  <a:tab pos="9512062" algn="l"/>
                </a:tabLst>
              </a:pPr>
              <a:r>
                <a:rPr lang="en-US" sz="3600" b="1" dirty="0">
                  <a:solidFill>
                    <a:prstClr val="white"/>
                  </a:solidFill>
                </a:rPr>
                <a:t>&lt;TEXT&gt;</a:t>
              </a:r>
            </a:p>
          </p:txBody>
        </p:sp>
        <p:sp>
          <p:nvSpPr>
            <p:cNvPr id="80" name="Textbox">
              <a:extLst>
                <a:ext uri="{FF2B5EF4-FFF2-40B4-BE49-F238E27FC236}">
                  <a16:creationId xmlns:a16="http://schemas.microsoft.com/office/drawing/2014/main" id="{BB144044-4B4E-495D-8D8D-9D01BCCA9A2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97664" y="2085631"/>
              <a:ext cx="379556" cy="369332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3600" b="1" dirty="0">
                  <a:solidFill>
                    <a:prstClr val="white"/>
                  </a:solidFill>
                </a:rPr>
                <a:t>&lt;N&gt;</a:t>
              </a:r>
            </a:p>
          </p:txBody>
        </p:sp>
        <p:sp>
          <p:nvSpPr>
            <p:cNvPr id="81" name="Textbox">
              <a:extLst>
                <a:ext uri="{FF2B5EF4-FFF2-40B4-BE49-F238E27FC236}">
                  <a16:creationId xmlns:a16="http://schemas.microsoft.com/office/drawing/2014/main" id="{72849E41-8C22-4F28-A058-02BC25DF49B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r"/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&lt;P&gt;</a:t>
              </a:r>
            </a:p>
          </p:txBody>
        </p:sp>
        <p:sp>
          <p:nvSpPr>
            <p:cNvPr id="82" name="Textbox">
              <a:extLst>
                <a:ext uri="{FF2B5EF4-FFF2-40B4-BE49-F238E27FC236}">
                  <a16:creationId xmlns:a16="http://schemas.microsoft.com/office/drawing/2014/main" id="{CA1BEB0B-B88B-4782-BF66-3BC90122CA1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&lt;TIMESLOT&gt;</a:t>
              </a:r>
            </a:p>
          </p:txBody>
        </p:sp>
        <p:sp>
          <p:nvSpPr>
            <p:cNvPr id="83" name="Textbox">
              <a:extLst>
                <a:ext uri="{FF2B5EF4-FFF2-40B4-BE49-F238E27FC236}">
                  <a16:creationId xmlns:a16="http://schemas.microsoft.com/office/drawing/2014/main" id="{2488CE60-C0C7-4375-8E28-316DE55D3DE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&lt;RESPONSIBLE&gt;</a:t>
              </a:r>
            </a:p>
          </p:txBody>
        </p:sp>
        <p:sp>
          <p:nvSpPr>
            <p:cNvPr id="84" name="Textbox">
              <a:extLst>
                <a:ext uri="{FF2B5EF4-FFF2-40B4-BE49-F238E27FC236}">
                  <a16:creationId xmlns:a16="http://schemas.microsoft.com/office/drawing/2014/main" id="{FDCF7982-797D-46DB-BA8C-F96B93FBBF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912263" y="2086339"/>
              <a:ext cx="0" cy="0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r>
                <a:rPr lang="en-US" sz="1000" b="1" dirty="0">
                  <a:solidFill>
                    <a:srgbClr val="000000">
                      <a:alpha val="0"/>
                    </a:srgbClr>
                  </a:solidFill>
                </a:rPr>
                <a:t>&lt;DURATION&gt;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8E28B06-D33C-C1D0-34E6-07633E4EF478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8" name="Picture 17" descr="Background pattern&#10;&#10;Description automatically generated">
            <a:extLst>
              <a:ext uri="{FF2B5EF4-FFF2-40B4-BE49-F238E27FC236}">
                <a16:creationId xmlns:a16="http://schemas.microsoft.com/office/drawing/2014/main" id="{59DA114F-379B-6AB0-E63E-EDE7F1D54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grayscl/>
            <a:alphaModFix amt="1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88" r="39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0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116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84ADFB8-684F-4AA1-AD45-AA1B75078B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837C125-1DBF-4F22-925B-D8481E8BC2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rIns="1828800" bIns="90000" anchor="ctr"/>
          <a:lstStyle>
            <a:lvl1pPr marL="0" indent="0" algn="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D8D4E77-E0A3-4D09-ACAE-F1308CF36B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2839" y="2743510"/>
            <a:ext cx="5923811" cy="1485280"/>
          </a:xfrm>
        </p:spPr>
        <p:txBody>
          <a:bodyPr vert="horz" lIns="91440" tIns="91440" rIns="91440" bIns="91440" anchor="t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  <a:br>
              <a:rPr lang="en-US"/>
            </a:br>
            <a:r>
              <a:rPr lang="en-US"/>
              <a:t>or big idea statement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09E328-E168-4AEC-AD9B-18A4ACAAA4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456EB42-66C6-4FC9-8A72-F78974DE84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78252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6843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Edge to Edge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57A7E5E-CA69-406E-83FA-41141E4885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rIns="90000" bIns="360000" anchor="b"/>
          <a:lstStyle>
            <a:lvl1pPr marL="0" indent="0" algn="ctr">
              <a:buNone/>
              <a:defRPr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414463" y="685801"/>
            <a:ext cx="9363075" cy="5480050"/>
          </a:xfrm>
        </p:spPr>
        <p:txBody>
          <a:bodyPr vert="horz" lIns="91440" tIns="91440" rIns="91440" bIns="91440" anchor="ctr" anchorCtr="0"/>
          <a:lstStyle>
            <a:lvl1pPr algn="ctr">
              <a:defRPr sz="4000" baseline="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34541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E48FEA9-0B6B-4F10-9B08-876CB71844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EEEF92A3-A948-430A-BA72-93EBB9877D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0263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CEA4730-05E9-413E-A59C-914E0C36623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CAA7B61-F2C7-43C9-A11F-B48C4ED2EBC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721696" y="6129337"/>
            <a:ext cx="7481160" cy="411581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842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B74272F-602D-4192-BC54-B2645BC734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B49B78C-62D9-4CBC-82AE-117CC49AA7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249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Blu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1849DD0-CD9F-43B4-BC22-9490F93AC8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">
            <a:extLst>
              <a:ext uri="{FF2B5EF4-FFF2-40B4-BE49-F238E27FC236}">
                <a16:creationId xmlns:a16="http://schemas.microsoft.com/office/drawing/2014/main" id="{71441D17-F569-4929-BED2-B3C594D2EB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32DA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52C54A16-447D-4A74-9122-F46E4BC750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9926132-14B5-462D-8011-DBD07D3A4F4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698795D-6546-4F01-AD74-FF78AF2E67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691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6C4D275-D9D2-4194-9F32-64D652B008C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">
            <a:extLst>
              <a:ext uri="{FF2B5EF4-FFF2-40B4-BE49-F238E27FC236}">
                <a16:creationId xmlns:a16="http://schemas.microsoft.com/office/drawing/2014/main" id="{EE3E2CEF-B9DC-4BC7-912D-0AF3140E0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10CC7B28-F85E-49B0-A5ED-82D39FF680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vert="horz" lIns="91440" tIns="91440" rIns="91440" bIns="91440" anchor="b" anchorCtr="0"/>
          <a:lstStyle>
            <a:lvl1pPr>
              <a:defRPr sz="32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452CF67-7C64-4A36-818E-9739F15599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E686EF5-477F-4DCE-824F-3C05B5AA65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80043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B457EDA-0A28-4849-BD37-266565E6DAB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Name, title, company"/>
          <p:cNvSpPr>
            <a:spLocks noGrp="1"/>
          </p:cNvSpPr>
          <p:nvPr>
            <p:ph type="body" sz="quarter" idx="14" hasCustomPrompt="1"/>
          </p:nvPr>
        </p:nvSpPr>
        <p:spPr>
          <a:xfrm>
            <a:off x="512997" y="3989508"/>
            <a:ext cx="8228011" cy="533400"/>
          </a:xfrm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add quoted person’s name, title, company</a:t>
            </a:r>
          </a:p>
        </p:txBody>
      </p:sp>
      <p:sp>
        <p:nvSpPr>
          <p:cNvPr id="11" name="Quote"/>
          <p:cNvSpPr>
            <a:spLocks noGrp="1"/>
          </p:cNvSpPr>
          <p:nvPr>
            <p:ph type="title" hasCustomPrompt="1"/>
          </p:nvPr>
        </p:nvSpPr>
        <p:spPr>
          <a:xfrm>
            <a:off x="284398" y="685800"/>
            <a:ext cx="9106250" cy="3075861"/>
          </a:xfrm>
        </p:spPr>
        <p:txBody>
          <a:bodyPr vert="horz" lIns="91440" anchor="b" anchorCtr="0"/>
          <a:lstStyle>
            <a:lvl1pPr marL="219456" indent="-219456">
              <a:defRPr sz="4600" cap="none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“Click to add quote here. Type quotation marks before and after text.”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416E5649-B5F3-4893-ACEE-FDDDEA277D6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C9133F1-6679-476E-AEFD-931027BED0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31196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DB08AFA-0746-4D41-942A-DD08BF38567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Footer Placeholder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88F2DF35-63BF-460F-A215-8F5110C2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599" y="998681"/>
            <a:ext cx="11404800" cy="50976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32753FE-5D9A-4A5E-B0B2-3DAAE2EB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144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A5E8DFD-A232-4615-95C8-3553E04E8D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A3BBDD58-9EEC-48BC-A84C-F80FB78CB21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1344281"/>
            <a:ext cx="11403014" cy="47520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02268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Font typeface="" panose="020B0604020202020204" pitchFamily="34" charset="0"/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670D9BB8-8D8D-4F83-B418-E1A6910A3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8A2B8FB-372C-42B9-B280-9D39EC303B0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2026B78-68E1-478D-8813-92F76EAC82C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1830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51DAC38-CABC-40E4-BF53-10DB44E26FD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D60021C6-A6F0-40F0-A299-B8269BE0F4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81000" y="1733015"/>
            <a:ext cx="11403014" cy="4366800"/>
          </a:xfrm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Heading"/>
          <p:cNvSpPr>
            <a:spLocks noGrp="1"/>
          </p:cNvSpPr>
          <p:nvPr>
            <p:ph type="body" sz="quarter" idx="18" hasCustomPrompt="1"/>
          </p:nvPr>
        </p:nvSpPr>
        <p:spPr>
          <a:xfrm>
            <a:off x="288096" y="1350296"/>
            <a:ext cx="11495918" cy="381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15C04D0B-D5E2-4F74-B1D6-45E2AEA840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5918" cy="381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" panose="020B0604020202020204" pitchFamily="34" charset="0"/>
              <a:buNone/>
              <a:defRPr sz="2400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09EDB93-5BF6-4D1D-9D5F-0E75F455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2" y="391852"/>
            <a:ext cx="11498271" cy="401362"/>
          </a:xfr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D217CA8-FB11-4E4A-BBCD-EE7B837F4D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EA3E28B-F7AC-49D0-8E77-F09CC76C6D4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896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>
            <a:extLst>
              <a:ext uri="{FF2B5EF4-FFF2-40B4-BE49-F238E27FC236}">
                <a16:creationId xmlns:a16="http://schemas.microsoft.com/office/drawing/2014/main" id="{3B62DF6E-A83A-4117-A2ED-B4864BA8330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504950"/>
            <a:ext cx="12192000" cy="3295651"/>
          </a:xfrm>
          <a:solidFill>
            <a:schemeClr val="tx1"/>
          </a:solidFill>
        </p:spPr>
        <p:txBody>
          <a:bodyPr rIns="1828800" bIns="90000" anchor="ctr"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Picture placeholder</a:t>
            </a:r>
          </a:p>
        </p:txBody>
      </p:sp>
      <p:sp>
        <p:nvSpPr>
          <p:cNvPr id="11" name="Subtitle"/>
          <p:cNvSpPr>
            <a:spLocks noGrp="1"/>
          </p:cNvSpPr>
          <p:nvPr>
            <p:ph type="body" sz="quarter" idx="14"/>
          </p:nvPr>
        </p:nvSpPr>
        <p:spPr>
          <a:xfrm>
            <a:off x="292100" y="3258636"/>
            <a:ext cx="8228011" cy="53340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solidFill>
                  <a:schemeClr val="bg1"/>
                </a:solidFill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292101" y="2686713"/>
            <a:ext cx="8522208" cy="499365"/>
          </a:xfrm>
        </p:spPr>
        <p:txBody>
          <a:bodyPr lIns="91440" tIns="91440" rIns="91440" bIns="91440" anchor="b" anchorCtr="0"/>
          <a:lstStyle>
            <a:lvl1pPr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C8CDE3DB-5BD1-43F6-94A6-D47A00235D7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8CCBAEC-80EE-4CF5-8E38-137E1601DA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sz="quarter" idx="18"/>
          </p:nvPr>
        </p:nvSpPr>
        <p:spPr>
          <a:xfrm>
            <a:off x="6260021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5363"/>
            <a:ext cx="5523992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871CBF7C-DC48-4FC0-9D75-AE2A7B70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30D71586-CC8D-433E-9833-9A7FDB8D82E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C5C9A9-E236-4C76-AAB8-D575E2980D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32941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0FECCF4-5B08-4D07-983D-6DCE5C9852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1000" y="1358232"/>
            <a:ext cx="5416903" cy="47377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208FD370-F534-4533-9D1C-D71C0301D4F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B9DB588-CD3A-4605-99DD-5D58A0334468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25240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33CC6A5-EED9-4BE6-9BB2-1B5B2BA3AB5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2" name="Content Placeholder 14"/>
          <p:cNvSpPr>
            <a:spLocks noGrp="1"/>
          </p:cNvSpPr>
          <p:nvPr>
            <p:ph sz="quarter" idx="17"/>
          </p:nvPr>
        </p:nvSpPr>
        <p:spPr>
          <a:xfrm>
            <a:off x="384003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8095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14"/>
          <p:cNvSpPr>
            <a:spLocks noGrp="1"/>
          </p:cNvSpPr>
          <p:nvPr>
            <p:ph sz="quarter" idx="20"/>
          </p:nvPr>
        </p:nvSpPr>
        <p:spPr>
          <a:xfrm>
            <a:off x="6356308" y="1376363"/>
            <a:ext cx="5418000" cy="4719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6260400" y="995363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6246014"/>
            <a:ext cx="954000" cy="2743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A8584B-E718-4F58-9AF1-BDBF5AD7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7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BACB20F-6AB9-4717-9714-122FD81AD8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C2D9C38D-0C96-4F06-9088-13547C056F3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358729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Heading 2">
            <a:extLst>
              <a:ext uri="{FF2B5EF4-FFF2-40B4-BE49-F238E27FC236}">
                <a16:creationId xmlns:a16="http://schemas.microsoft.com/office/drawing/2014/main" id="{0F35A58C-1284-494F-A5A7-A8680CA322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1641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90CE829-C5DB-4D0F-8D68-9F31A94FC42A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5100" y="1739233"/>
            <a:ext cx="5416903" cy="435673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4FFD9C8F-5583-4BD3-BF48-097D5D045A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8095" y="1358232"/>
            <a:ext cx="5513908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5" name="Subtitle">
            <a:extLst>
              <a:ext uri="{FF2B5EF4-FFF2-40B4-BE49-F238E27FC236}">
                <a16:creationId xmlns:a16="http://schemas.microsoft.com/office/drawing/2014/main" id="{BE367876-B551-4115-B469-74C12D0C1C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3803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B4DC083-771D-42FC-A297-31FED0158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12F31EAB-796D-4E98-AD02-5E448046BB3D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9B4ABF0-738F-478F-B9E7-E5D3DF83666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94975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69A4C04-A3EA-46DA-BB45-CDB216DA32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ontent Placeholder 3"/>
          <p:cNvSpPr>
            <a:spLocks noGrp="1"/>
          </p:cNvSpPr>
          <p:nvPr>
            <p:ph sz="quarter" idx="19"/>
          </p:nvPr>
        </p:nvSpPr>
        <p:spPr>
          <a:xfrm>
            <a:off x="8152474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/>
          </p:nvPr>
        </p:nvSpPr>
        <p:spPr>
          <a:xfrm>
            <a:off x="4268787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996365"/>
            <a:ext cx="3628711" cy="5099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C09279-0D09-4109-A953-16A88732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5DFA194-46E5-48DD-9DF0-CE09ECBDE59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BEED058A-E779-4D88-ADD2-9B84C2A1050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82927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EF3F2B0-772A-445A-8335-AA9D2FA1E7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365166"/>
            <a:ext cx="3628710" cy="473439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365166"/>
            <a:ext cx="3628710" cy="4734000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64F2FF0-0CF5-4CC1-8878-96534C54D9A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749AAC13-0724-4F89-9282-2A985E0669E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C416F85-2B34-4AE4-95D6-BF9CFB412A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ontent Placeholder 3"/>
          <p:cNvSpPr>
            <a:spLocks noGrp="1"/>
          </p:cNvSpPr>
          <p:nvPr>
            <p:ph sz="quarter" idx="22"/>
          </p:nvPr>
        </p:nvSpPr>
        <p:spPr>
          <a:xfrm>
            <a:off x="8146122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Heading 3"/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quarter" idx="18"/>
          </p:nvPr>
        </p:nvSpPr>
        <p:spPr>
          <a:xfrm>
            <a:off x="4265611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Heading 2"/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996365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4" name="Content Placeholder 1"/>
          <p:cNvSpPr>
            <a:spLocks noGrp="1"/>
          </p:cNvSpPr>
          <p:nvPr>
            <p:ph sz="quarter" idx="17"/>
          </p:nvPr>
        </p:nvSpPr>
        <p:spPr>
          <a:xfrm>
            <a:off x="385100" y="1377365"/>
            <a:ext cx="3628710" cy="4718635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Heading 1"/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996365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4EE87AE-0267-4C69-AFD6-F9C64969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B8A07BF-CB97-4E22-9C06-99A9D26C819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7833D610-4CA4-41A3-B735-6F0642F98549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9225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81B370A-5B7E-451E-A6E7-C98EEEED58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074A59D-DDE4-4FB2-838A-D5C8E7AD19E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46122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Heading 3">
            <a:extLst>
              <a:ext uri="{FF2B5EF4-FFF2-40B4-BE49-F238E27FC236}">
                <a16:creationId xmlns:a16="http://schemas.microsoft.com/office/drawing/2014/main" id="{2B395F8D-D2D6-46E9-A9E6-236C365E0B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48832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2DA2588-EB78-4045-A57D-317AA672516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65611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Heading 2">
            <a:extLst>
              <a:ext uri="{FF2B5EF4-FFF2-40B4-BE49-F238E27FC236}">
                <a16:creationId xmlns:a16="http://schemas.microsoft.com/office/drawing/2014/main" id="{1E3C34FD-66F2-429D-BA98-17802C5C8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68321" y="1365166"/>
            <a:ext cx="3726000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31336B0C-F91E-47D8-936F-836334818CB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5100" y="1747514"/>
            <a:ext cx="3628710" cy="4352042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Heading 1">
            <a:extLst>
              <a:ext uri="{FF2B5EF4-FFF2-40B4-BE49-F238E27FC236}">
                <a16:creationId xmlns:a16="http://schemas.microsoft.com/office/drawing/2014/main" id="{2C5A79F9-54A7-42C3-958C-707025A751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7427" y="1365166"/>
            <a:ext cx="3726383" cy="381000"/>
          </a:xfrm>
          <a:ln>
            <a:noFill/>
            <a:miter lim="800000"/>
          </a:ln>
        </p:spPr>
        <p:txBody>
          <a:bodyPr lIns="91440">
            <a:noAutofit/>
          </a:bodyPr>
          <a:lstStyle>
            <a:lvl1pPr marL="0" indent="0">
              <a:spcBef>
                <a:spcPts val="0"/>
              </a:spcBef>
              <a:buNone/>
              <a:defRPr sz="2200" b="1" baseline="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0" indent="0">
              <a:spcBef>
                <a:spcPts val="0"/>
              </a:spcBef>
              <a:buNone/>
              <a:defRPr sz="2400"/>
            </a:lvl3pPr>
            <a:lvl4pPr marL="0" indent="0">
              <a:spcBef>
                <a:spcPts val="0"/>
              </a:spcBef>
              <a:buNone/>
              <a:defRPr sz="2400"/>
            </a:lvl4pPr>
            <a:lvl5pPr marL="0" indent="0">
              <a:spcBef>
                <a:spcPts val="0"/>
              </a:spcBef>
              <a:buNone/>
              <a:defRPr sz="2400"/>
            </a:lvl5pPr>
            <a:lvl6pPr marL="0" indent="0">
              <a:spcBef>
                <a:spcPts val="0"/>
              </a:spcBef>
              <a:buNone/>
              <a:defRPr sz="2400"/>
            </a:lvl6pPr>
            <a:lvl7pPr marL="0" indent="0">
              <a:spcBef>
                <a:spcPts val="0"/>
              </a:spcBef>
              <a:buNone/>
              <a:defRPr sz="2400"/>
            </a:lvl7pPr>
            <a:lvl8pPr marL="0" indent="0">
              <a:spcBef>
                <a:spcPts val="0"/>
              </a:spcBef>
              <a:buNone/>
              <a:defRPr sz="2400"/>
            </a:lvl8pPr>
            <a:lvl9pPr marL="0" indent="0">
              <a:spcBef>
                <a:spcPts val="0"/>
              </a:spcBef>
              <a:buNone/>
              <a:defRPr sz="2400"/>
            </a:lvl9pPr>
          </a:lstStyle>
          <a:p>
            <a:pPr lvl="0"/>
            <a:r>
              <a:rPr lang="en-US"/>
              <a:t>Click to add one-line heading</a:t>
            </a:r>
          </a:p>
        </p:txBody>
      </p:sp>
      <p:sp>
        <p:nvSpPr>
          <p:cNvPr id="28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C831EBB5-21C4-4F56-9D7F-EDB7844B96A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498270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9EF0ECA-DE60-41FE-A905-507AB710E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FF0756C0-7641-4173-A68F-865597D4BB0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3221C879-23BF-48A0-9B6C-5B66C341975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4181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2AF6AB5-2EAF-44EB-8180-4EBE0A12EB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EAE54251-B0D2-4947-83BB-BD7F95F3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287B217-2E30-4712-99AE-652EEDB044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64EA22A1-FE1F-4F4A-9C07-F0E86D67EF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218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CD9B7F5-5935-49D2-BFB9-4DD1D6CF03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Subtitle">
            <a:extLst>
              <a:ext uri="{FF2B5EF4-FFF2-40B4-BE49-F238E27FC236}">
                <a16:creationId xmlns:a16="http://schemas.microsoft.com/office/drawing/2014/main" id="{71AE6212-DACF-49FB-929D-2FA8B00CF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704332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118949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90391D03-EF6B-45A2-9268-5A807C7A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8B57979-9B2D-4984-B19E-0EFD2E111CE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A02681C-9BC6-4D8A-BB6B-D65D1A03959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"/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16" name="Title"/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699D1C6-DBB0-43D0-BC06-19A6E62C19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1415DDE-BCB7-402A-83EE-E821146D73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ar">
            <a:extLst>
              <a:ext uri="{FF2B5EF4-FFF2-40B4-BE49-F238E27FC236}">
                <a16:creationId xmlns:a16="http://schemas.microsoft.com/office/drawing/2014/main" id="{8EF5646D-2EB2-41E1-98F7-8AFF5323E04E}"/>
              </a:ext>
            </a:extLst>
          </p:cNvPr>
          <p:cNvSpPr/>
          <p:nvPr userDrawn="1"/>
        </p:nvSpPr>
        <p:spPr>
          <a:xfrm>
            <a:off x="385100" y="124748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7764AC2A-714D-48E6-8850-2398C74A5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EBA2B6B1-8B85-4F7A-B1B8-3C2A2CA72C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F6172FFC-9966-4FB3-B3D2-FBE84B0190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9406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,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448E36D-1791-497B-8B45-6161FB44ED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ubtitle">
            <a:extLst>
              <a:ext uri="{FF2B5EF4-FFF2-40B4-BE49-F238E27FC236}">
                <a16:creationId xmlns:a16="http://schemas.microsoft.com/office/drawing/2014/main" id="{6957406C-CA6F-47F8-9FC9-A15BE313C4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1746" y="1178166"/>
            <a:ext cx="11529254" cy="381000"/>
          </a:xfrm>
        </p:spPr>
        <p:txBody>
          <a:bodyPr vert="horz" lIns="91440" tIns="91440" rIns="91440" bIns="91440" rtlCol="0" anchor="ctr">
            <a:noAutofit/>
          </a:bodyPr>
          <a:lstStyle>
            <a:lvl1pPr marL="0" indent="0">
              <a:buNone/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182880" lvl="0" indent="-182880">
              <a:spcBef>
                <a:spcPts val="0"/>
              </a:spcBef>
            </a:pPr>
            <a:r>
              <a:rPr lang="en-US"/>
              <a:t>Click to add one-line subtitle</a:t>
            </a:r>
          </a:p>
        </p:txBody>
      </p:sp>
      <p:sp>
        <p:nvSpPr>
          <p:cNvPr id="10" name="Bar">
            <a:extLst>
              <a:ext uri="{FF2B5EF4-FFF2-40B4-BE49-F238E27FC236}">
                <a16:creationId xmlns:a16="http://schemas.microsoft.com/office/drawing/2014/main" id="{371489F8-FD72-440E-84EC-51D4A768BB5E}"/>
              </a:ext>
            </a:extLst>
          </p:cNvPr>
          <p:cNvSpPr/>
          <p:nvPr userDrawn="1"/>
        </p:nvSpPr>
        <p:spPr>
          <a:xfrm>
            <a:off x="385100" y="1663329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5535819F-7681-4776-AE9B-BEAB22E80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123" y="398368"/>
            <a:ext cx="11494890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Two-Line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903090B-018E-41F6-821A-0DB185B167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4EE71AD2-3B17-4BBC-A780-3AEAE01E747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04615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79774FC-F55C-4DFC-ADB6-18E4209079E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2676894"/>
            <a:ext cx="3685309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2818CA98-330E-4FE7-B6FF-632E311233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1F90604F-7FA1-41D8-9914-866F330503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46304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D7FB032-5C39-4FF8-8FE8-B730EC7CCE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2676894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92DC03DA-1907-4E05-9BC8-1056217131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DB2C94F6-2456-49E7-A85E-744A4B16A88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12035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4E0B40D-5357-45FF-9FB8-FCEFDD888C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3616182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4" hasCustomPrompt="1"/>
          </p:nvPr>
        </p:nvSpPr>
        <p:spPr>
          <a:xfrm>
            <a:off x="289122" y="2691855"/>
            <a:ext cx="3566206" cy="795528"/>
          </a:xfrm>
        </p:spPr>
        <p:txBody>
          <a:bodyPr vert="horz" lIns="91440" tIns="91440" rIns="91440" bIns="91440" rtlCol="0" anchor="ctr">
            <a:noAutofit/>
          </a:bodyPr>
          <a:lstStyle>
            <a:lvl1pPr>
              <a:defRPr sz="2400" baseline="0" dirty="0"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US"/>
              <a:t>Click to add</a:t>
            </a:r>
            <a:br>
              <a:rPr lang="en-US"/>
            </a:br>
            <a:r>
              <a:rPr lang="en-US"/>
              <a:t>two-line subtitle</a:t>
            </a: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289122" y="1980879"/>
            <a:ext cx="3566206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C2D12F7D-5A80-4CB3-A519-0EC3099CAB8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977D698-96B1-4B1C-AC10-E28AA67073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5959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F460974-2E49-479B-8B56-14195E7788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"/>
          <p:cNvSpPr>
            <a:spLocks noGrp="1"/>
          </p:cNvSpPr>
          <p:nvPr>
            <p:ph sz="quarter" idx="13"/>
          </p:nvPr>
        </p:nvSpPr>
        <p:spPr>
          <a:xfrm>
            <a:off x="4076700" y="331788"/>
            <a:ext cx="7734300" cy="5764212"/>
          </a:xfrm>
        </p:spPr>
        <p:txBody>
          <a:bodyPr anchor="ctr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2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3" y="1417320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F37736B1-D7A7-4407-BE85-C3B77D9DE3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C2633DB1-4E58-49AF-9CC5-F4480459AEB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7711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D8A375B-118A-4C0B-A008-CE8167BAEA6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685C0DB9-A0DF-42B9-B705-83944EECB34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6700" y="0"/>
            <a:ext cx="8115300" cy="6858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edge-to-edge picture</a:t>
            </a:r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4"/>
          </p:nvPr>
        </p:nvSpPr>
        <p:spPr>
          <a:xfrm>
            <a:off x="278731" y="2534960"/>
            <a:ext cx="3546475" cy="3446462"/>
          </a:xfrm>
        </p:spPr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Bar"/>
          <p:cNvSpPr/>
          <p:nvPr userDrawn="1"/>
        </p:nvSpPr>
        <p:spPr>
          <a:xfrm>
            <a:off x="385100" y="2356608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289122" y="1417320"/>
            <a:ext cx="3536373" cy="868680"/>
          </a:xfrm>
        </p:spPr>
        <p:txBody>
          <a:bodyPr vert="horz" anchor="b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Add</a:t>
            </a:r>
            <a:br>
              <a:rPr lang="en-US"/>
            </a:br>
            <a:r>
              <a:rPr lang="en-US"/>
              <a:t>multi-Line Title</a:t>
            </a:r>
          </a:p>
        </p:txBody>
      </p:sp>
      <p:sp>
        <p:nvSpPr>
          <p:cNvPr id="4" name="Slide Number Placeholder">
            <a:extLst>
              <a:ext uri="{FF2B5EF4-FFF2-40B4-BE49-F238E27FC236}">
                <a16:creationId xmlns:a16="http://schemas.microsoft.com/office/drawing/2014/main" id="{8085FE46-B145-48DA-84CC-BEC7ABB0F6C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">
            <a:extLst>
              <a:ext uri="{FF2B5EF4-FFF2-40B4-BE49-F238E27FC236}">
                <a16:creationId xmlns:a16="http://schemas.microsoft.com/office/drawing/2014/main" id="{62B249EC-9477-452C-91FB-A412BD37EF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6981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CC563F0-C3B9-4B28-9B1C-8DD505A079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solidFill>
              <a:srgbClr val="32DAC8"/>
            </a:solidFill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69A3E8D-DCFB-4D37-86BB-56632B0912B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5100" y="995363"/>
            <a:ext cx="7844500" cy="5100637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7FCC12E-6D90-403E-80FA-0F7CB28A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1E92FAC-B699-43F5-B87D-2D8B714080E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C38747A7-25DE-48D8-8D31-0F3DF66ADF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11098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F0C7905-C50D-4479-A459-3E98126B58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8526166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3504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,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FC107DCD-8E78-467B-8556-CF6A8FC3DF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285743" y="999674"/>
            <a:ext cx="3257847" cy="5096326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>
              <a:spcBef>
                <a:spcPts val="900"/>
              </a:spcBef>
              <a:buNone/>
              <a:defRPr sz="22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supporting text</a:t>
            </a:r>
          </a:p>
          <a:p>
            <a:pPr lvl="0"/>
            <a:endParaRPr lang="en-US"/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4313365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5722C60-FC76-4A73-9A5C-0D547B644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8A295B4-CD29-4A4B-B08E-9A6CC4F4CF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0B8558E5-A9EE-4418-B017-3EBC0B35FA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94306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Fram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">
            <a:extLst>
              <a:ext uri="{FF2B5EF4-FFF2-40B4-BE49-F238E27FC236}">
                <a16:creationId xmlns:a16="http://schemas.microsoft.com/office/drawing/2014/main" id="{B6844C8B-60DD-4EDB-AF8B-41A6695EFC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994" y="2871000"/>
            <a:ext cx="8522208" cy="2735980"/>
          </a:xfrm>
        </p:spPr>
        <p:txBody>
          <a:bodyPr lIns="91440" tIns="91440" rIns="91440" bIns="9144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00">
                <a:latin typeface="+mn-lt"/>
              </a:defRPr>
            </a:lvl1pPr>
            <a:lvl2pPr marL="0" indent="0">
              <a:spcBef>
                <a:spcPts val="0"/>
              </a:spcBef>
              <a:buFontTx/>
              <a:buNone/>
              <a:defRPr sz="2000"/>
            </a:lvl2pPr>
            <a:lvl3pPr marL="0" indent="0">
              <a:spcBef>
                <a:spcPts val="0"/>
              </a:spcBef>
              <a:buFontTx/>
              <a:buNone/>
              <a:defRPr sz="2000"/>
            </a:lvl3pPr>
            <a:lvl4pPr marL="0" indent="0">
              <a:spcBef>
                <a:spcPts val="0"/>
              </a:spcBef>
              <a:buFontTx/>
              <a:buNone/>
              <a:defRPr sz="2000"/>
            </a:lvl4pPr>
            <a:lvl5pPr marL="0" indent="0">
              <a:spcBef>
                <a:spcPts val="0"/>
              </a:spcBef>
              <a:buFontTx/>
              <a:buNone/>
              <a:defRPr sz="2000"/>
            </a:lvl5pPr>
            <a:lvl6pPr marL="0" indent="0">
              <a:spcBef>
                <a:spcPts val="0"/>
              </a:spcBef>
              <a:buFontTx/>
              <a:buNone/>
              <a:defRPr sz="2000"/>
            </a:lvl6pPr>
            <a:lvl7pPr marL="0" indent="0">
              <a:spcBef>
                <a:spcPts val="0"/>
              </a:spcBef>
              <a:buFontTx/>
              <a:buNone/>
              <a:defRPr sz="2000"/>
            </a:lvl7pPr>
            <a:lvl8pPr marL="0" indent="0">
              <a:spcBef>
                <a:spcPts val="0"/>
              </a:spcBef>
              <a:buFontTx/>
              <a:buNone/>
              <a:defRPr sz="2000"/>
            </a:lvl8pPr>
            <a:lvl9pPr marL="0" indent="0">
              <a:spcBef>
                <a:spcPts val="0"/>
              </a:spcBef>
              <a:buFontTx/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Bar"/>
          <p:cNvSpPr/>
          <p:nvPr userDrawn="1"/>
        </p:nvSpPr>
        <p:spPr>
          <a:xfrm>
            <a:off x="377894" y="2716146"/>
            <a:ext cx="8522208" cy="548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</a:endParaRP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2CE5726B-4E9B-428F-B8BF-52038F1B0E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95" y="685800"/>
            <a:ext cx="8522208" cy="1957353"/>
          </a:xfrm>
        </p:spPr>
        <p:txBody>
          <a:bodyPr lIns="91440" tIns="91440" rIns="91440" bIns="91440" anchor="b" anchorCtr="0"/>
          <a:lstStyle>
            <a:lvl1pPr>
              <a:defRPr sz="3200" baseline="0"/>
            </a:lvl1pPr>
          </a:lstStyle>
          <a:p>
            <a:r>
              <a:rPr lang="en-US" dirty="0"/>
              <a:t>Click to add section header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0B94C82C-D24B-4532-B992-AD884CD16A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96DD28D-6BE5-4E79-90A1-9269E81D4FB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84DB124-5DB1-4AD3-9276-D81D2209D17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515445" y="999540"/>
            <a:ext cx="3257847" cy="5100531"/>
          </a:xfrm>
          <a:ln>
            <a:noFill/>
            <a:miter lim="800000"/>
          </a:ln>
        </p:spPr>
        <p:txBody>
          <a:bodyPr lIns="0" rIns="0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4pPr>
            <a:lvl5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7470648" cy="509646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0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4B1C1C31-7119-4D9E-8DED-87033B4B0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6B8E13A3-BC15-450D-96D1-EB785D605BB8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191AA25E-ECBD-44CD-9DE9-F058616E771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4287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1477547-A011-41BB-9219-72EBC5149B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6172895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11EEBA4-9351-4C42-9CB1-BC966ADFAF0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172725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6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1000" y="4925740"/>
            <a:ext cx="5611118" cy="1170260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7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61128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F79D366-784C-495D-8F64-93E8B37FC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</p:spPr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833220B8-73BB-42A1-AE6B-0898C72176B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278F3E4F-3B9E-412C-A6C9-621D3C25AA9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41424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17F710E9-8B82-475E-9524-D1FFCB009F9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Placeholder 3"/>
          <p:cNvSpPr>
            <a:spLocks noGrp="1"/>
          </p:cNvSpPr>
          <p:nvPr>
            <p:ph type="body" sz="half" idx="21" hasCustomPrompt="1"/>
          </p:nvPr>
        </p:nvSpPr>
        <p:spPr bwMode="ltGray">
          <a:xfrm>
            <a:off x="8105705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half" idx="19" hasCustomPrompt="1"/>
          </p:nvPr>
        </p:nvSpPr>
        <p:spPr bwMode="ltGray">
          <a:xfrm>
            <a:off x="4239004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 hasCustomPrompt="1"/>
          </p:nvPr>
        </p:nvSpPr>
        <p:spPr bwMode="ltGray">
          <a:xfrm>
            <a:off x="389696" y="4925740"/>
            <a:ext cx="3678308" cy="1152211"/>
          </a:xfrm>
          <a:noFill/>
          <a:ln w="57150">
            <a:noFill/>
            <a:miter lim="800000"/>
          </a:ln>
        </p:spPr>
        <p:txBody>
          <a:bodyPr lIns="137160" tIns="91440" rIns="137160" bIns="91440">
            <a:noAutofit/>
          </a:bodyPr>
          <a:lstStyle>
            <a:lvl1pPr marL="0" indent="0" algn="ctr">
              <a:spcBef>
                <a:spcPts val="900"/>
              </a:spcBef>
              <a:buNone/>
              <a:defRPr sz="1800"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US"/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3678308" cy="3803904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220788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3EF2FAA-5188-48CD-88F5-10F71041EA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5BD124-6171-43C5-8405-25101FA6FB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94740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Bar 3">
            <a:extLst>
              <a:ext uri="{FF2B5EF4-FFF2-40B4-BE49-F238E27FC236}">
                <a16:creationId xmlns:a16="http://schemas.microsoft.com/office/drawing/2014/main" id="{42FA215D-0B81-4E67-9714-4DF602504A3A}"/>
              </a:ext>
            </a:extLst>
          </p:cNvPr>
          <p:cNvSpPr/>
          <p:nvPr userDrawn="1"/>
        </p:nvSpPr>
        <p:spPr>
          <a:xfrm>
            <a:off x="8097009" y="4258726"/>
            <a:ext cx="3679200" cy="548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8097009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4239004" y="4258726"/>
            <a:ext cx="36792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136735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4239004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3780577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36792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18" hasCustomPrompt="1"/>
          </p:nvPr>
        </p:nvSpPr>
        <p:spPr>
          <a:xfrm>
            <a:off x="379447" y="999540"/>
            <a:ext cx="3678308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7194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13A1EFD-C471-4A96-AF59-4EDB28B8A7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ar"/>
          <p:cNvSpPr/>
          <p:nvPr userDrawn="1"/>
        </p:nvSpPr>
        <p:spPr>
          <a:xfrm>
            <a:off x="385100" y="843885"/>
            <a:ext cx="685711" cy="54864"/>
          </a:xfrm>
          <a:prstGeom prst="rect">
            <a:avLst/>
          </a:prstGeom>
          <a:solidFill>
            <a:srgbClr val="01A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8DA0A33-9CC4-4DCC-85C5-5D814DA5F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95E78B5B-38D0-4241-B1F6-380820ADBD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DD820592-1C1F-4092-94E5-D39D7CA0940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A3D17EC-2963-45F0-9DC4-19C039BA81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1" y="4310712"/>
            <a:ext cx="5688012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Bar 2">
            <a:extLst>
              <a:ext uri="{FF2B5EF4-FFF2-40B4-BE49-F238E27FC236}">
                <a16:creationId xmlns:a16="http://schemas.microsoft.com/office/drawing/2014/main" id="{0D8D023B-EF10-400C-BF2B-43E4924E8642}"/>
              </a:ext>
            </a:extLst>
          </p:cNvPr>
          <p:cNvSpPr/>
          <p:nvPr userDrawn="1"/>
        </p:nvSpPr>
        <p:spPr>
          <a:xfrm>
            <a:off x="6222013" y="4258726"/>
            <a:ext cx="5562000" cy="548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FE93BF0-E1B7-4E00-B095-E182346B5D7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22013" y="985963"/>
            <a:ext cx="5562000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FF3BA045-26B3-4E52-9906-6D3BA878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8731" y="4310712"/>
            <a:ext cx="5661163" cy="1855138"/>
          </a:xfrm>
        </p:spPr>
        <p:txBody>
          <a:bodyPr/>
          <a:lstStyle>
            <a:lvl1pPr marL="0" indent="0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  <a:lvl2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2pPr>
            <a:lvl3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Bar 1">
            <a:extLst>
              <a:ext uri="{FF2B5EF4-FFF2-40B4-BE49-F238E27FC236}">
                <a16:creationId xmlns:a16="http://schemas.microsoft.com/office/drawing/2014/main" id="{A6732A66-F432-4DBF-9D12-1CD6789335F1}"/>
              </a:ext>
            </a:extLst>
          </p:cNvPr>
          <p:cNvSpPr/>
          <p:nvPr userDrawn="1"/>
        </p:nvSpPr>
        <p:spPr>
          <a:xfrm>
            <a:off x="377894" y="4258726"/>
            <a:ext cx="5562000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 dirty="0">
              <a:solidFill>
                <a:prstClr val="white"/>
              </a:solidFill>
              <a:sym typeface="MetricHPE" panose="020B0503030202060203" pitchFamily="34" charset="0"/>
            </a:endParaRPr>
          </a:p>
        </p:txBody>
      </p:sp>
      <p:sp>
        <p:nvSpPr>
          <p:cNvPr id="21" name="Picture Placeholder 1">
            <a:extLst>
              <a:ext uri="{FF2B5EF4-FFF2-40B4-BE49-F238E27FC236}">
                <a16:creationId xmlns:a16="http://schemas.microsoft.com/office/drawing/2014/main" id="{D48EE7C4-611A-445E-A636-05C3A89474E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81000" y="999540"/>
            <a:ext cx="5562600" cy="3132000"/>
          </a:xfrm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187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dge-To-Ed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75DE491-3AC8-4C49-9804-56C0A4B899D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icture Placeholder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ln>
            <a:noFill/>
            <a:miter lim="800000"/>
          </a:ln>
        </p:spPr>
        <p:txBody>
          <a:bodyPr anchor="ctr"/>
          <a:lstStyle>
            <a:lvl1pPr marL="0" indent="0" algn="ctr">
              <a:buNone/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279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Single 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68A5BEE-2D34-4035-A7FB-F52BD3CB25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ctr">
              <a:lnSpc>
                <a:spcPct val="75000"/>
              </a:lnSpc>
              <a:defRPr sz="170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Single line</a:t>
            </a:r>
          </a:p>
        </p:txBody>
      </p:sp>
    </p:spTree>
    <p:extLst>
      <p:ext uri="{BB962C8B-B14F-4D97-AF65-F5344CB8AC3E}">
        <p14:creationId xmlns:p14="http://schemas.microsoft.com/office/powerpoint/2010/main" val="925488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pe As Art, Multiple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DAB4387-3D65-460C-BCA2-B34BAA3792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308CDED-96CC-443C-B3E3-675A1C4732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9" y="685800"/>
            <a:ext cx="11430001" cy="551757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0" tIns="432000" rIns="0" bIns="0" rtlCol="0" anchor="ctr" anchorCtr="0">
            <a:normAutofit/>
          </a:bodyPr>
          <a:lstStyle>
            <a:lvl1pPr algn="l">
              <a:lnSpc>
                <a:spcPct val="65000"/>
              </a:lnSpc>
              <a:defRPr sz="125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/>
              <a:t>Multiple </a:t>
            </a:r>
            <a:br>
              <a:rPr lang="en-US"/>
            </a:br>
            <a:r>
              <a:rPr lang="en-US"/>
              <a:t>lines </a:t>
            </a:r>
          </a:p>
        </p:txBody>
      </p:sp>
    </p:spTree>
    <p:extLst>
      <p:ext uri="{BB962C8B-B14F-4D97-AF65-F5344CB8AC3E}">
        <p14:creationId xmlns:p14="http://schemas.microsoft.com/office/powerpoint/2010/main" val="3182638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A697E9B-698E-4136-A99A-FAAA557BF2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320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1695718-0EA1-43B9-8E13-34C7A693D12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06" imgH="306" progId="TCLayout.ActiveDocument.1">
                  <p:embed/>
                </p:oleObj>
              </mc:Choice>
              <mc:Fallback>
                <p:oleObj name="think-cell Slide" r:id="rId3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5202D382-F177-4EDD-9E63-D410F58B2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Footer Placeholder">
            <a:extLst>
              <a:ext uri="{FF2B5EF4-FFF2-40B4-BE49-F238E27FC236}">
                <a16:creationId xmlns:a16="http://schemas.microsoft.com/office/drawing/2014/main" id="{5D5BB30E-8FED-4853-AD8A-7BB93B3FF1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5546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tags" Target="../tags/tag1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image" Target="../media/image11.emf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">
            <a:extLst>
              <a:ext uri="{FF2B5EF4-FFF2-40B4-BE49-F238E27FC236}">
                <a16:creationId xmlns:a16="http://schemas.microsoft.com/office/drawing/2014/main" id="{B6229826-7836-4F83-9678-46ABDA4A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">
            <a:extLst>
              <a:ext uri="{FF2B5EF4-FFF2-40B4-BE49-F238E27FC236}">
                <a16:creationId xmlns:a16="http://schemas.microsoft.com/office/drawing/2014/main" id="{34C97E0C-41A9-416F-9951-740DC99EB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8A125B4A-1FC4-46C0-9E45-40396BC08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2"/>
              </a:buBlip>
              <a:defRPr sz="2000" kern="1200" cap="all" normalizeH="0" baseline="10000">
                <a:solidFill>
                  <a:schemeClr val="bg1"/>
                </a:solidFill>
                <a:latin typeface="+mn-lt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2E47E134-7994-4DFF-A19B-0F7BFBD45BAD}"/>
              </a:ext>
            </a:extLst>
          </p:cNvPr>
          <p:cNvSpPr>
            <a:spLocks noChangeAspect="1"/>
          </p:cNvSpPr>
          <p:nvPr userDrawn="1"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57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40">
          <p15:clr>
            <a:srgbClr val="F26B43"/>
          </p15:clr>
        </p15:guide>
        <p15:guide id="4" pos="744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40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0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5A121F0-FBE7-49A7-A4ED-3C39532ECE9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6" imgW="306" imgH="306" progId="TCLayout.ActiveDocument.1">
                  <p:embed/>
                </p:oleObj>
              </mc:Choice>
              <mc:Fallback>
                <p:oleObj name="think-cell Slide" r:id="rId56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759ED98-483C-42F4-AA52-F2F638877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856" y="6301811"/>
            <a:ext cx="6843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05699" indent="-205699" algn="l">
              <a:lnSpc>
                <a:spcPct val="90000"/>
              </a:lnSpc>
              <a:buSzPct val="120000"/>
              <a:buFontTx/>
              <a:buBlip>
                <a:blip r:embed="rId58"/>
              </a:buBlip>
              <a:defRPr sz="2000" kern="1200" cap="all" normalizeH="0" baseline="1000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pPr defTabSz="1088421"/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58400D4D-D383-483A-A797-47C73BC11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 vert="horz" lIns="90000" tIns="0" rIns="90000" bIns="0" rtlCol="0" anchor="b"/>
          <a:lstStyle>
            <a:lvl1pPr algn="r">
              <a:lnSpc>
                <a:spcPct val="90000"/>
              </a:lnSpc>
              <a:defRPr sz="1200" cap="none" baseline="0">
                <a:solidFill>
                  <a:schemeClr val="tx1"/>
                </a:solidFill>
                <a:latin typeface="MetricHPE" panose="020B0503030202060203" pitchFamily="34" charset="0"/>
                <a:sym typeface="MetricHPE" panose="020B0503030202060203" pitchFamily="34" charset="0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  <p:sp>
        <p:nvSpPr>
          <p:cNvPr id="17" name="Element">
            <a:extLst>
              <a:ext uri="{FF2B5EF4-FFF2-40B4-BE49-F238E27FC236}">
                <a16:creationId xmlns:a16="http://schemas.microsoft.com/office/drawing/2014/main" id="{C38F67B8-84E4-471A-83C2-5829945DB925}"/>
              </a:ext>
            </a:extLst>
          </p:cNvPr>
          <p:cNvSpPr>
            <a:spLocks noChangeAspect="1"/>
          </p:cNvSpPr>
          <p:nvPr/>
        </p:nvSpPr>
        <p:spPr>
          <a:xfrm>
            <a:off x="381000" y="6246577"/>
            <a:ext cx="951511" cy="272927"/>
          </a:xfrm>
          <a:custGeom>
            <a:avLst/>
            <a:gdLst>
              <a:gd name="connsiteX0" fmla="*/ 0 w 951511"/>
              <a:gd name="connsiteY0" fmla="*/ 0 h 272927"/>
              <a:gd name="connsiteX1" fmla="*/ 0 w 951511"/>
              <a:gd name="connsiteY1" fmla="*/ 272927 h 272927"/>
              <a:gd name="connsiteX2" fmla="*/ 0 w 951511"/>
              <a:gd name="connsiteY2" fmla="*/ 272927 h 272927"/>
              <a:gd name="connsiteX3" fmla="*/ 951511 w 951511"/>
              <a:gd name="connsiteY3" fmla="*/ 272927 h 272927"/>
              <a:gd name="connsiteX4" fmla="*/ 951511 w 951511"/>
              <a:gd name="connsiteY4" fmla="*/ 0 h 272927"/>
              <a:gd name="connsiteX5" fmla="*/ 0 w 951511"/>
              <a:gd name="connsiteY5" fmla="*/ 0 h 272927"/>
              <a:gd name="connsiteX6" fmla="*/ 891783 w 951511"/>
              <a:gd name="connsiteY6" fmla="*/ 214028 h 272927"/>
              <a:gd name="connsiteX7" fmla="*/ 59729 w 951511"/>
              <a:gd name="connsiteY7" fmla="*/ 214028 h 272927"/>
              <a:gd name="connsiteX8" fmla="*/ 59729 w 951511"/>
              <a:gd name="connsiteY8" fmla="*/ 59729 h 272927"/>
              <a:gd name="connsiteX9" fmla="*/ 892612 w 951511"/>
              <a:gd name="connsiteY9" fmla="*/ 59729 h 272927"/>
              <a:gd name="connsiteX10" fmla="*/ 892612 w 951511"/>
              <a:gd name="connsiteY10" fmla="*/ 214028 h 2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1511" h="272927">
                <a:moveTo>
                  <a:pt x="0" y="0"/>
                </a:moveTo>
                <a:lnTo>
                  <a:pt x="0" y="272927"/>
                </a:lnTo>
                <a:lnTo>
                  <a:pt x="0" y="272927"/>
                </a:lnTo>
                <a:lnTo>
                  <a:pt x="951511" y="272927"/>
                </a:lnTo>
                <a:lnTo>
                  <a:pt x="951511" y="0"/>
                </a:lnTo>
                <a:lnTo>
                  <a:pt x="0" y="0"/>
                </a:lnTo>
                <a:close/>
                <a:moveTo>
                  <a:pt x="891783" y="214028"/>
                </a:moveTo>
                <a:lnTo>
                  <a:pt x="59729" y="214028"/>
                </a:lnTo>
                <a:lnTo>
                  <a:pt x="59729" y="59729"/>
                </a:lnTo>
                <a:lnTo>
                  <a:pt x="892612" y="59729"/>
                </a:lnTo>
                <a:lnTo>
                  <a:pt x="892612" y="214028"/>
                </a:lnTo>
                <a:close/>
              </a:path>
            </a:pathLst>
          </a:custGeom>
          <a:solidFill>
            <a:srgbClr val="01A982"/>
          </a:solidFill>
          <a:ln w="82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prstClr val="black"/>
              </a:solidFill>
              <a:sym typeface="MetricHPE" panose="020B0503030202060203" pitchFamily="34" charset="0"/>
            </a:endParaRPr>
          </a:p>
        </p:txBody>
      </p:sp>
      <p:sp>
        <p:nvSpPr>
          <p:cNvPr id="3" name="Text Placeholder"/>
          <p:cNvSpPr>
            <a:spLocks noGrp="1"/>
          </p:cNvSpPr>
          <p:nvPr>
            <p:ph type="body" idx="1"/>
          </p:nvPr>
        </p:nvSpPr>
        <p:spPr>
          <a:xfrm>
            <a:off x="285909" y="998682"/>
            <a:ext cx="11498104" cy="457199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>
            <p:ph type="title"/>
          </p:nvPr>
        </p:nvSpPr>
        <p:spPr>
          <a:xfrm>
            <a:off x="285743" y="391852"/>
            <a:ext cx="11498270" cy="401362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44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5" r:id="rId44"/>
    <p:sldLayoutId id="2147483756" r:id="rId45"/>
    <p:sldLayoutId id="2147483757" r:id="rId46"/>
    <p:sldLayoutId id="2147483758" r:id="rId47"/>
    <p:sldLayoutId id="2147483759" r:id="rId48"/>
    <p:sldLayoutId id="2147483760" r:id="rId49"/>
    <p:sldLayoutId id="2147483761" r:id="rId50"/>
    <p:sldLayoutId id="2147483762" r:id="rId51"/>
    <p:sldLayoutId id="2147483763" r:id="rId52"/>
    <p:sldLayoutId id="2147483764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/>
          </a:solidFill>
          <a:latin typeface="MetricHPE" panose="020B0503030202060203" pitchFamily="34" charset="0"/>
          <a:ea typeface="+mj-ea"/>
          <a:cs typeface="+mj-cs"/>
          <a:sym typeface="MetricHPE" panose="020B0503030202060203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•"/>
        <a:defRPr sz="22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400"/>
        </a:spcBef>
        <a:buClrTx/>
        <a:buSzPct val="90000"/>
        <a:buFont typeface="" panose="020B0303030202060203" pitchFamily="34" charset="0"/>
        <a:buChar char="•"/>
        <a:defRPr sz="20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2pPr>
      <a:lvl3pPr marL="54864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8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3pPr>
      <a:lvl4pPr marL="73152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4pPr>
      <a:lvl5pPr marL="868680" indent="-137160" algn="l" defTabSz="914400" rtl="0" eaLnBrk="1" latinLnBrk="0" hangingPunct="1">
        <a:lnSpc>
          <a:spcPct val="90000"/>
        </a:lnSpc>
        <a:spcBef>
          <a:spcPts val="400"/>
        </a:spcBef>
        <a:buClrTx/>
        <a:buFont typeface="" panose="020B0303030202060203" pitchFamily="34" charset="0"/>
        <a:buChar char="–"/>
        <a:defRPr sz="1600" kern="1200">
          <a:solidFill>
            <a:schemeClr val="tx1"/>
          </a:solidFill>
          <a:latin typeface="MetricHPE" panose="020B0503030202060203" pitchFamily="34" charset="0"/>
          <a:ea typeface="+mn-ea"/>
          <a:cs typeface="+mn-cs"/>
          <a:sym typeface="MetricHPE" panose="020B0503030202060203" pitchFamily="34" charset="0"/>
        </a:defRPr>
      </a:lvl5pPr>
      <a:lvl6pPr marL="105156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" indent="-137160" algn="l" defTabSz="914400" rtl="0" eaLnBrk="1" latinLnBrk="0" hangingPunct="1">
        <a:lnSpc>
          <a:spcPct val="90000"/>
        </a:lnSpc>
        <a:spcBef>
          <a:spcPts val="600"/>
        </a:spcBef>
        <a:buClrTx/>
        <a:buFont typeface="" panose="020B0303030202060203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17">
          <p15:clr>
            <a:srgbClr val="F26B43"/>
          </p15:clr>
        </p15:guide>
        <p15:guide id="3" pos="240">
          <p15:clr>
            <a:srgbClr val="F26B43"/>
          </p15:clr>
        </p15:guide>
        <p15:guide id="4" pos="7423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orient="horz" pos="1440">
          <p15:clr>
            <a:srgbClr val="F26B43"/>
          </p15:clr>
        </p15:guide>
        <p15:guide id="8" orient="horz" pos="2880">
          <p15:clr>
            <a:srgbClr val="F26B43"/>
          </p15:clr>
        </p15:guide>
        <p15:guide id="9" pos="2568">
          <p15:clr>
            <a:srgbClr val="F26B43"/>
          </p15:clr>
        </p15:guide>
        <p15:guide id="10" pos="5112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54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2025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Jean-Marie Verdun, Sr Distinguished Technologist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</a:t>
            </a:r>
            <a:r>
              <a:rPr lang="en-US" dirty="0" err="1"/>
              <a:t>flashless</a:t>
            </a:r>
            <a:r>
              <a:rPr lang="en-US" dirty="0"/>
              <a:t> servers with Open Source Firmware for security and better flexibility</a:t>
            </a:r>
          </a:p>
        </p:txBody>
      </p:sp>
    </p:spTree>
    <p:extLst>
      <p:ext uri="{BB962C8B-B14F-4D97-AF65-F5344CB8AC3E}">
        <p14:creationId xmlns:p14="http://schemas.microsoft.com/office/powerpoint/2010/main" val="1085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Verdun@hpe.com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6573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EF2458-9382-6DEB-102E-ECCB635E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World is evolving but Firmware is still static with aging concepts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C24EA-7D47-FC47-F44B-0577CFB5C40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89009" y="5763416"/>
            <a:ext cx="4411364" cy="488365"/>
          </a:xfrm>
        </p:spPr>
        <p:txBody>
          <a:bodyPr>
            <a:normAutofit/>
          </a:bodyPr>
          <a:lstStyle/>
          <a:p>
            <a:pPr marL="3048" indent="0">
              <a:buNone/>
            </a:pPr>
            <a:r>
              <a:rPr lang="en-US" sz="1200" dirty="0">
                <a:solidFill>
                  <a:schemeClr val="tx1"/>
                </a:solidFill>
              </a:rPr>
              <a:t>From https://uefi.org/specs/UEFI/2.10/02_Overview.html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789767-F19F-5603-5B53-953416E86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6" b="5492"/>
          <a:stretch/>
        </p:blipFill>
        <p:spPr bwMode="auto">
          <a:xfrm>
            <a:off x="819397" y="2042556"/>
            <a:ext cx="4580976" cy="29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7DC09F-5AB7-38F2-1583-2D7A30401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10674" b="1849"/>
          <a:stretch/>
        </p:blipFill>
        <p:spPr bwMode="auto">
          <a:xfrm>
            <a:off x="6139545" y="1914934"/>
            <a:ext cx="5201392" cy="32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1072DB0-0AD9-8BE7-50C2-9EDBC745F26D}"/>
              </a:ext>
            </a:extLst>
          </p:cNvPr>
          <p:cNvSpPr txBox="1">
            <a:spLocks/>
          </p:cNvSpPr>
          <p:nvPr/>
        </p:nvSpPr>
        <p:spPr>
          <a:xfrm>
            <a:off x="6139544" y="5432384"/>
            <a:ext cx="5201393" cy="819397"/>
          </a:xfrm>
          <a:prstGeom prst="rect">
            <a:avLst/>
          </a:prstGeom>
        </p:spPr>
        <p:txBody>
          <a:bodyPr vert="horz" lIns="121920" tIns="243840" rIns="121920" bIns="60960" rtlCol="0">
            <a:noAutofit/>
          </a:bodyPr>
          <a:lstStyle>
            <a:lvl1pPr marL="173736" indent="-17145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303030403020204" pitchFamily="34" charset="0"/>
                <a:ea typeface="Source Sans 3" panose="020B0303030403020204" pitchFamily="34" charset="0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3" panose="020B0303030403020204" pitchFamily="34" charset="0"/>
                <a:ea typeface="Source Sans 3" panose="020B0303030403020204" pitchFamily="34" charset="0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90000"/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Source Sans 3" panose="020B0303030403020204" pitchFamily="34" charset="0"/>
                <a:ea typeface="Source Sans 3" panose="020B0303030403020204" pitchFamily="34" charset="0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9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3" panose="020B0303030403020204" pitchFamily="34" charset="0"/>
                <a:ea typeface="Source Sans 3" panose="020B0303030403020204" pitchFamily="34" charset="0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SzPct val="90000"/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Source Sans 3" panose="020B0303030403020204" pitchFamily="34" charset="0"/>
                <a:ea typeface="Source Sans 3" panose="020B0303030403020204" pitchFamily="34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48" indent="0">
              <a:buFont typeface="Arial" panose="020B0604020202020204" pitchFamily="34" charset="0"/>
              <a:buNone/>
            </a:pPr>
            <a:r>
              <a:rPr lang="en-US" sz="1200" dirty="0">
                <a:solidFill>
                  <a:prstClr val="black"/>
                </a:solidFill>
                <a:latin typeface="MetricHPE"/>
              </a:rPr>
              <a:t>From https://engineering.fb.com/2015/03/10/open-source/introducing-openbmc-an-open-software-framework-for-next-generation-system-management</a:t>
            </a:r>
            <a:endParaRPr lang="en-US" sz="1600" dirty="0">
              <a:solidFill>
                <a:prstClr val="black"/>
              </a:solidFill>
              <a:latin typeface="MetricHPE"/>
            </a:endParaRPr>
          </a:p>
        </p:txBody>
      </p:sp>
    </p:spTree>
    <p:extLst>
      <p:ext uri="{BB962C8B-B14F-4D97-AF65-F5344CB8AC3E}">
        <p14:creationId xmlns:p14="http://schemas.microsoft.com/office/powerpoint/2010/main" val="18203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EEB1D88-8FF7-0572-43D6-AD88F3792767}"/>
              </a:ext>
            </a:extLst>
          </p:cNvPr>
          <p:cNvSpPr txBox="1"/>
          <p:nvPr/>
        </p:nvSpPr>
        <p:spPr>
          <a:xfrm>
            <a:off x="1080433" y="5263185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Disk Cages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204FBB-0DDC-DCA4-4E16-3EA8FC32FA86}"/>
              </a:ext>
            </a:extLst>
          </p:cNvPr>
          <p:cNvSpPr/>
          <p:nvPr/>
        </p:nvSpPr>
        <p:spPr bwMode="ltGray">
          <a:xfrm>
            <a:off x="8200611" y="1601476"/>
            <a:ext cx="4508018" cy="904554"/>
          </a:xfrm>
          <a:prstGeom prst="rect">
            <a:avLst/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>
              <a:lnSpc>
                <a:spcPts val="5100"/>
              </a:lnSpc>
              <a:defRPr/>
            </a:pPr>
            <a:endParaRPr lang="en-US" sz="7200" b="1" cap="all" dirty="0">
              <a:solidFill>
                <a:prstClr val="white"/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D1B15195-DD9D-43EB-943C-ABBEBAA71D4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06" imgH="306" progId="TCLayout.ActiveDocument.1">
                  <p:embed/>
                </p:oleObj>
              </mc:Choice>
              <mc:Fallback>
                <p:oleObj name="think-cell Slide" r:id="rId5" imgW="306" imgH="30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Slide Number Placeholder 22">
            <a:extLst>
              <a:ext uri="{FF2B5EF4-FFF2-40B4-BE49-F238E27FC236}">
                <a16:creationId xmlns:a16="http://schemas.microsoft.com/office/drawing/2014/main" id="{2C5CB14A-C706-C0B3-2726-EBB21E1567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421">
              <a:defRPr/>
            </a:pPr>
            <a:fld id="{104FC826-72BB-4AF1-BA01-A94F7396A7DC}" type="slidenum">
              <a:rPr lang="en-US" smtClean="0">
                <a:solidFill>
                  <a:prstClr val="black"/>
                </a:solidFill>
              </a:rPr>
              <a:pPr defTabSz="1088421"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FC557D-2A43-6B1D-5540-6E50E685277D}"/>
              </a:ext>
            </a:extLst>
          </p:cNvPr>
          <p:cNvSpPr txBox="1"/>
          <p:nvPr/>
        </p:nvSpPr>
        <p:spPr>
          <a:xfrm>
            <a:off x="13271500" y="4076700"/>
            <a:ext cx="0" cy="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non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EFDEE-F0C8-C2AA-491B-0FCC2693A219}"/>
              </a:ext>
            </a:extLst>
          </p:cNvPr>
          <p:cNvSpPr/>
          <p:nvPr/>
        </p:nvSpPr>
        <p:spPr>
          <a:xfrm>
            <a:off x="495300" y="1593830"/>
            <a:ext cx="6372505" cy="1045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MetricHPE Light" panose="020B0303030202060203" pitchFamily="34" charset="77"/>
              </a:rPr>
              <a:t>New standardized approach to compute architecture</a:t>
            </a:r>
          </a:p>
          <a:p>
            <a:pPr marL="285750" indent="-285750" fontAlgn="base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MetricHPE Light" panose="020B0303030202060203" pitchFamily="34" charset="77"/>
              </a:rPr>
              <a:t>Better alignment between hardware demands and software stacks </a:t>
            </a:r>
          </a:p>
          <a:p>
            <a:pPr marL="285750" indent="-285750" fontAlgn="base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MetricHPE Light" panose="020B0303030202060203" pitchFamily="34" charset="77"/>
              </a:rPr>
              <a:t>Deliver an integrated, familiar, secure experience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1E97A14-E29B-9986-2A04-CF862669FB55}"/>
              </a:ext>
            </a:extLst>
          </p:cNvPr>
          <p:cNvSpPr txBox="1">
            <a:spLocks/>
          </p:cNvSpPr>
          <p:nvPr/>
        </p:nvSpPr>
        <p:spPr>
          <a:xfrm>
            <a:off x="395649" y="163961"/>
            <a:ext cx="10426081" cy="1217928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 cap="none" baseline="0">
                <a:solidFill>
                  <a:schemeClr val="tx1"/>
                </a:solidFill>
                <a:latin typeface="MetricHPE" panose="020B0503030202060203" pitchFamily="34" charset="0"/>
                <a:ea typeface="+mj-ea"/>
                <a:cs typeface="+mj-cs"/>
                <a:sym typeface="MetricHPE" panose="020B0503030202060203" pitchFamily="34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srgbClr val="7630EA"/>
                </a:solidFill>
              </a:rPr>
              <a:t>Hardware evolution: DC-MHS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5ED9E8-1A11-CDC8-1253-5985F0242E15}"/>
              </a:ext>
            </a:extLst>
          </p:cNvPr>
          <p:cNvCxnSpPr>
            <a:cxnSpLocks/>
          </p:cNvCxnSpPr>
          <p:nvPr/>
        </p:nvCxnSpPr>
        <p:spPr>
          <a:xfrm flipH="1">
            <a:off x="495300" y="1480431"/>
            <a:ext cx="613079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1">
            <a:extLst>
              <a:ext uri="{FF2B5EF4-FFF2-40B4-BE49-F238E27FC236}">
                <a16:creationId xmlns:a16="http://schemas.microsoft.com/office/drawing/2014/main" id="{A166CEA4-04A3-B6D7-3144-518FA0DDBD7B}"/>
              </a:ext>
            </a:extLst>
          </p:cNvPr>
          <p:cNvSpPr txBox="1">
            <a:spLocks/>
          </p:cNvSpPr>
          <p:nvPr/>
        </p:nvSpPr>
        <p:spPr>
          <a:xfrm>
            <a:off x="416484" y="962896"/>
            <a:ext cx="7299991" cy="632729"/>
          </a:xfrm>
          <a:prstGeom prst="rect">
            <a:avLst/>
          </a:prstGeom>
          <a:ln w="57150">
            <a:noFill/>
            <a:miter lim="800000"/>
          </a:ln>
        </p:spPr>
        <p:txBody>
          <a:bodyPr vert="horz" lIns="91440" tIns="91440" rIns="91440" bIns="9144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•"/>
              <a:defRPr sz="2200" kern="1200">
                <a:solidFill>
                  <a:schemeClr val="tx1"/>
                </a:solidFill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SzPct val="90000"/>
              <a:buFont typeface="" panose="020B0303030202060203" pitchFamily="34" charset="0"/>
              <a:buChar char="•"/>
              <a:defRPr sz="2000" kern="1200">
                <a:solidFill>
                  <a:schemeClr val="tx1"/>
                </a:solidFill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defRPr>
            </a:lvl2pPr>
            <a:lvl3pPr marL="54864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800" kern="1200">
                <a:solidFill>
                  <a:schemeClr val="tx1"/>
                </a:solidFill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defRPr>
            </a:lvl3pPr>
            <a:lvl4pPr marL="73152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defRPr>
            </a:lvl4pPr>
            <a:lvl5pPr marL="868680" indent="-13716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Tx/>
              <a:buFont typeface="" panose="020B0303030202060203" pitchFamily="34" charset="0"/>
              <a:buChar char="–"/>
              <a:defRPr sz="1600" kern="1200">
                <a:solidFill>
                  <a:schemeClr val="tx1"/>
                </a:solidFill>
                <a:latin typeface="MetricHPE" panose="020B0503030202060203" pitchFamily="34" charset="0"/>
                <a:ea typeface="+mn-ea"/>
                <a:cs typeface="+mn-cs"/>
                <a:sym typeface="MetricHPE" panose="020B0503030202060203" pitchFamily="34" charset="0"/>
              </a:defRPr>
            </a:lvl5pPr>
            <a:lvl6pPr marL="105156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72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60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Tx/>
              <a:buFont typeface="" panose="020B0303030202060203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" panose="020B0303030202060203" pitchFamily="34" charset="0"/>
              <a:buNone/>
              <a:defRPr/>
            </a:pPr>
            <a:r>
              <a:rPr lang="en-US" sz="2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Center Modular Hardware System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85F771-520B-3B1A-362E-C4A95E419C02}"/>
              </a:ext>
            </a:extLst>
          </p:cNvPr>
          <p:cNvSpPr/>
          <p:nvPr/>
        </p:nvSpPr>
        <p:spPr bwMode="ltGray">
          <a:xfrm>
            <a:off x="904460" y="3766952"/>
            <a:ext cx="3508511" cy="204164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AA213B-28BF-FFC4-D5D5-102398B8DC23}"/>
              </a:ext>
            </a:extLst>
          </p:cNvPr>
          <p:cNvSpPr txBox="1"/>
          <p:nvPr/>
        </p:nvSpPr>
        <p:spPr>
          <a:xfrm>
            <a:off x="1080435" y="3918266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Power Supplies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56A576-3433-AA2E-6004-721C01280DD4}"/>
              </a:ext>
            </a:extLst>
          </p:cNvPr>
          <p:cNvSpPr txBox="1"/>
          <p:nvPr/>
        </p:nvSpPr>
        <p:spPr>
          <a:xfrm>
            <a:off x="2246273" y="3919697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PCIe Slots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33CF4-17F8-B9CB-5652-6B7F728C524F}"/>
              </a:ext>
            </a:extLst>
          </p:cNvPr>
          <p:cNvSpPr txBox="1"/>
          <p:nvPr/>
        </p:nvSpPr>
        <p:spPr>
          <a:xfrm>
            <a:off x="3412109" y="3918266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BMC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F37F02-FC40-1BB4-4ECF-8C0A27A32C78}"/>
              </a:ext>
            </a:extLst>
          </p:cNvPr>
          <p:cNvSpPr/>
          <p:nvPr/>
        </p:nvSpPr>
        <p:spPr bwMode="ltGray">
          <a:xfrm>
            <a:off x="915458" y="4466344"/>
            <a:ext cx="3497513" cy="679283"/>
          </a:xfrm>
          <a:prstGeom prst="rect">
            <a:avLst/>
          </a:prstGeom>
          <a:noFill/>
          <a:ln w="571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1B5A07-1875-BBC7-FA19-F4931E921464}"/>
              </a:ext>
            </a:extLst>
          </p:cNvPr>
          <p:cNvSpPr txBox="1"/>
          <p:nvPr/>
        </p:nvSpPr>
        <p:spPr>
          <a:xfrm>
            <a:off x="1817330" y="4620980"/>
            <a:ext cx="1748762" cy="40273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CPUs &amp; Memory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72B2DC-8A5C-1657-1D1D-C1A701872318}"/>
              </a:ext>
            </a:extLst>
          </p:cNvPr>
          <p:cNvSpPr txBox="1"/>
          <p:nvPr/>
        </p:nvSpPr>
        <p:spPr>
          <a:xfrm>
            <a:off x="2234367" y="5272718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Fan Kits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D565F7-BF54-BEAF-DF47-C1A8A67D6522}"/>
              </a:ext>
            </a:extLst>
          </p:cNvPr>
          <p:cNvSpPr txBox="1"/>
          <p:nvPr/>
        </p:nvSpPr>
        <p:spPr>
          <a:xfrm>
            <a:off x="3401735" y="5283914"/>
            <a:ext cx="835886" cy="39951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sz="1050" dirty="0">
                <a:solidFill>
                  <a:prstClr val="black"/>
                </a:solidFill>
              </a:rPr>
              <a:t>Media Bays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4698FB-BDF4-5BD3-313A-18DF317DE821}"/>
              </a:ext>
            </a:extLst>
          </p:cNvPr>
          <p:cNvSpPr txBox="1"/>
          <p:nvPr/>
        </p:nvSpPr>
        <p:spPr>
          <a:xfrm>
            <a:off x="1505156" y="3265675"/>
            <a:ext cx="2405269" cy="381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Monolithic servers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9E985A-7502-BB5A-1166-F641CB49D124}"/>
              </a:ext>
            </a:extLst>
          </p:cNvPr>
          <p:cNvSpPr txBox="1"/>
          <p:nvPr/>
        </p:nvSpPr>
        <p:spPr>
          <a:xfrm>
            <a:off x="7387260" y="3277329"/>
            <a:ext cx="2405269" cy="381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90000" tIns="90000" rIns="90000" bIns="900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buFont typeface="MetricHPE" panose="020B0503030202060203" pitchFamily="34" charset="0"/>
              <a:buNone/>
            </a:pPr>
            <a:r>
              <a:rPr lang="en-US" b="1" dirty="0">
                <a:solidFill>
                  <a:prstClr val="black"/>
                </a:solidFill>
              </a:rPr>
              <a:t>Modular servers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27EA91F-35CB-17D6-765B-528B444BD91B}"/>
              </a:ext>
            </a:extLst>
          </p:cNvPr>
          <p:cNvGrpSpPr/>
          <p:nvPr/>
        </p:nvGrpSpPr>
        <p:grpSpPr>
          <a:xfrm>
            <a:off x="6147146" y="3706174"/>
            <a:ext cx="4674584" cy="2102418"/>
            <a:chOff x="5657467" y="4136751"/>
            <a:chExt cx="5034955" cy="2294446"/>
          </a:xfrm>
        </p:grpSpPr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CE111972-629E-A90D-3EAA-66FEBE700171}"/>
                </a:ext>
              </a:extLst>
            </p:cNvPr>
            <p:cNvSpPr/>
            <p:nvPr/>
          </p:nvSpPr>
          <p:spPr bwMode="ltGray">
            <a:xfrm>
              <a:off x="9544407" y="4911544"/>
              <a:ext cx="1148015" cy="602685"/>
            </a:xfrm>
            <a:prstGeom prst="cube">
              <a:avLst>
                <a:gd name="adj" fmla="val 43668"/>
              </a:avLst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6" name="Cube 35">
              <a:extLst>
                <a:ext uri="{FF2B5EF4-FFF2-40B4-BE49-F238E27FC236}">
                  <a16:creationId xmlns:a16="http://schemas.microsoft.com/office/drawing/2014/main" id="{FC9EDBCF-5D1B-22B0-DBC6-588660DB6851}"/>
                </a:ext>
              </a:extLst>
            </p:cNvPr>
            <p:cNvSpPr/>
            <p:nvPr/>
          </p:nvSpPr>
          <p:spPr bwMode="ltGray">
            <a:xfrm>
              <a:off x="9544407" y="4233271"/>
              <a:ext cx="1148015" cy="490704"/>
            </a:xfrm>
            <a:prstGeom prst="cube">
              <a:avLst>
                <a:gd name="adj" fmla="val 55211"/>
              </a:avLst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0B21A4A1-F9E4-F096-46A9-02C752D5503A}"/>
                </a:ext>
              </a:extLst>
            </p:cNvPr>
            <p:cNvSpPr/>
            <p:nvPr/>
          </p:nvSpPr>
          <p:spPr bwMode="ltGray">
            <a:xfrm>
              <a:off x="9530924" y="5856990"/>
              <a:ext cx="1148015" cy="365533"/>
            </a:xfrm>
            <a:prstGeom prst="cube">
              <a:avLst>
                <a:gd name="adj" fmla="val 70114"/>
              </a:avLst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ADD53FD-DBA8-65E2-AAC2-FF57D561A7C8}"/>
                </a:ext>
              </a:extLst>
            </p:cNvPr>
            <p:cNvSpPr/>
            <p:nvPr/>
          </p:nvSpPr>
          <p:spPr bwMode="ltGray">
            <a:xfrm>
              <a:off x="5657467" y="5041509"/>
              <a:ext cx="1053547" cy="58038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CPUs &amp; Memory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8FE8FC5-B960-D0B9-3245-CFF332CC7B94}"/>
                </a:ext>
              </a:extLst>
            </p:cNvPr>
            <p:cNvSpPr/>
            <p:nvPr/>
          </p:nvSpPr>
          <p:spPr bwMode="ltGray">
            <a:xfrm>
              <a:off x="6782330" y="4911395"/>
              <a:ext cx="632895" cy="24147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BMC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5AF3F51-BF3A-4786-E287-26278490A198}"/>
                </a:ext>
              </a:extLst>
            </p:cNvPr>
            <p:cNvSpPr/>
            <p:nvPr/>
          </p:nvSpPr>
          <p:spPr bwMode="ltGray">
            <a:xfrm>
              <a:off x="5796918" y="4550832"/>
              <a:ext cx="1186963" cy="25741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PCIe Slots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13EC2A-7EE2-0EE4-7C85-62C2A7844770}"/>
                </a:ext>
              </a:extLst>
            </p:cNvPr>
            <p:cNvSpPr/>
            <p:nvPr/>
          </p:nvSpPr>
          <p:spPr bwMode="ltGray">
            <a:xfrm>
              <a:off x="6073089" y="4136751"/>
              <a:ext cx="1283695" cy="285006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Power Supplies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2947B45-3E9E-7F9F-58F6-26EA7C9D0630}"/>
                </a:ext>
              </a:extLst>
            </p:cNvPr>
            <p:cNvSpPr/>
            <p:nvPr/>
          </p:nvSpPr>
          <p:spPr bwMode="ltGray">
            <a:xfrm>
              <a:off x="6812544" y="6072554"/>
              <a:ext cx="857705" cy="358643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Fan Kits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0BCF1E2-961B-9218-684C-744CED091C88}"/>
                </a:ext>
              </a:extLst>
            </p:cNvPr>
            <p:cNvCxnSpPr>
              <a:cxnSpLocks/>
            </p:cNvCxnSpPr>
            <p:nvPr/>
          </p:nvCxnSpPr>
          <p:spPr>
            <a:xfrm>
              <a:off x="7784589" y="4367476"/>
              <a:ext cx="1479894" cy="0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D3217B4-9E12-5E42-1F08-2BFCD82A4522}"/>
                </a:ext>
              </a:extLst>
            </p:cNvPr>
            <p:cNvCxnSpPr>
              <a:cxnSpLocks/>
            </p:cNvCxnSpPr>
            <p:nvPr/>
          </p:nvCxnSpPr>
          <p:spPr>
            <a:xfrm>
              <a:off x="7759518" y="4395908"/>
              <a:ext cx="1561127" cy="1756474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6E2731B-686B-1396-7CFC-30A916F046ED}"/>
                </a:ext>
              </a:extLst>
            </p:cNvPr>
            <p:cNvCxnSpPr>
              <a:cxnSpLocks/>
            </p:cNvCxnSpPr>
            <p:nvPr/>
          </p:nvCxnSpPr>
          <p:spPr>
            <a:xfrm>
              <a:off x="7807359" y="4419007"/>
              <a:ext cx="1498068" cy="836198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A3F2243C-8061-31C6-3FF4-3E818F6C9AA4}"/>
                </a:ext>
              </a:extLst>
            </p:cNvPr>
            <p:cNvCxnSpPr>
              <a:cxnSpLocks/>
            </p:cNvCxnSpPr>
            <p:nvPr/>
          </p:nvCxnSpPr>
          <p:spPr>
            <a:xfrm>
              <a:off x="7803060" y="5315467"/>
              <a:ext cx="1479894" cy="0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ED32FAD9-1F75-AE27-E7ED-14A39F580D2F}"/>
                </a:ext>
              </a:extLst>
            </p:cNvPr>
            <p:cNvCxnSpPr>
              <a:cxnSpLocks/>
            </p:cNvCxnSpPr>
            <p:nvPr/>
          </p:nvCxnSpPr>
          <p:spPr>
            <a:xfrm>
              <a:off x="7847181" y="6198761"/>
              <a:ext cx="1479894" cy="0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E123FDE-A765-009F-6BB3-4F269784F5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1455" y="4395908"/>
              <a:ext cx="1463028" cy="1756474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508F9636-6092-DDA0-D52E-C30983AEBC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9850" y="4441519"/>
              <a:ext cx="1316234" cy="839046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A491668-94AD-F443-6DDF-3F3E2E0758BF}"/>
                </a:ext>
              </a:extLst>
            </p:cNvPr>
            <p:cNvCxnSpPr>
              <a:cxnSpLocks/>
            </p:cNvCxnSpPr>
            <p:nvPr/>
          </p:nvCxnSpPr>
          <p:spPr>
            <a:xfrm>
              <a:off x="7803302" y="5369656"/>
              <a:ext cx="1353113" cy="742241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634ABAC-4395-C5EE-24BB-322E3B3C9C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7181" y="5386498"/>
              <a:ext cx="1458246" cy="758567"/>
            </a:xfrm>
            <a:prstGeom prst="straightConnector1">
              <a:avLst/>
            </a:prstGeom>
            <a:ln w="31750">
              <a:solidFill>
                <a:schemeClr val="accent3">
                  <a:alpha val="99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0889413-E496-4E07-EF29-71824E45FFB3}"/>
                </a:ext>
              </a:extLst>
            </p:cNvPr>
            <p:cNvSpPr/>
            <p:nvPr/>
          </p:nvSpPr>
          <p:spPr bwMode="ltGray">
            <a:xfrm>
              <a:off x="5955231" y="5782460"/>
              <a:ext cx="1155967" cy="301661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Disk Cages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E43551-5BE6-D7F4-8D46-E163BBA4D7B9}"/>
                </a:ext>
              </a:extLst>
            </p:cNvPr>
            <p:cNvSpPr/>
            <p:nvPr/>
          </p:nvSpPr>
          <p:spPr bwMode="ltGray">
            <a:xfrm>
              <a:off x="6520095" y="5511457"/>
              <a:ext cx="1186963" cy="25741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bIns="91440" rtlCol="0" anchor="ctr"/>
            <a:lstStyle/>
            <a:p>
              <a:pPr algn="ctr"/>
              <a:r>
                <a:rPr lang="en-US" sz="1050" dirty="0">
                  <a:solidFill>
                    <a:prstClr val="black"/>
                  </a:solidFill>
                </a:rPr>
                <a:t>Media Bays</a:t>
              </a:r>
            </a:p>
          </p:txBody>
        </p:sp>
      </p:grpSp>
      <p:sp>
        <p:nvSpPr>
          <p:cNvPr id="54" name="Right Arrow 3">
            <a:extLst>
              <a:ext uri="{FF2B5EF4-FFF2-40B4-BE49-F238E27FC236}">
                <a16:creationId xmlns:a16="http://schemas.microsoft.com/office/drawing/2014/main" id="{B2B856E2-739E-FA8F-B282-0D542D1C167A}"/>
              </a:ext>
            </a:extLst>
          </p:cNvPr>
          <p:cNvSpPr/>
          <p:nvPr/>
        </p:nvSpPr>
        <p:spPr bwMode="ltGray">
          <a:xfrm>
            <a:off x="4856749" y="4472670"/>
            <a:ext cx="916188" cy="632729"/>
          </a:xfrm>
          <a:prstGeom prst="rightArrow">
            <a:avLst/>
          </a:prstGeom>
          <a:blipFill>
            <a:blip r:embed="rId7"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37B259C-7CEF-C9F2-6D5E-F6D1F1D12F5F}"/>
              </a:ext>
            </a:extLst>
          </p:cNvPr>
          <p:cNvCxnSpPr/>
          <p:nvPr/>
        </p:nvCxnSpPr>
        <p:spPr>
          <a:xfrm>
            <a:off x="913887" y="4481975"/>
            <a:ext cx="350851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50709DF-FB90-B8E5-7835-993AA2352CE2}"/>
              </a:ext>
            </a:extLst>
          </p:cNvPr>
          <p:cNvCxnSpPr/>
          <p:nvPr/>
        </p:nvCxnSpPr>
        <p:spPr>
          <a:xfrm>
            <a:off x="911808" y="5140172"/>
            <a:ext cx="3508511" cy="0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94FA0D8-2AAB-5C8E-C0D5-FBB036A2EA60}"/>
              </a:ext>
            </a:extLst>
          </p:cNvPr>
          <p:cNvCxnSpPr>
            <a:cxnSpLocks/>
          </p:cNvCxnSpPr>
          <p:nvPr/>
        </p:nvCxnSpPr>
        <p:spPr>
          <a:xfrm>
            <a:off x="2070247" y="3791586"/>
            <a:ext cx="0" cy="690389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F78B61A-9F68-EEF9-3F0F-EEC6E70EB32E}"/>
              </a:ext>
            </a:extLst>
          </p:cNvPr>
          <p:cNvCxnSpPr>
            <a:cxnSpLocks/>
          </p:cNvCxnSpPr>
          <p:nvPr/>
        </p:nvCxnSpPr>
        <p:spPr>
          <a:xfrm>
            <a:off x="3250169" y="3791586"/>
            <a:ext cx="0" cy="690389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A066C00-4DB2-8660-E866-A91F4054C628}"/>
              </a:ext>
            </a:extLst>
          </p:cNvPr>
          <p:cNvCxnSpPr>
            <a:cxnSpLocks/>
          </p:cNvCxnSpPr>
          <p:nvPr/>
        </p:nvCxnSpPr>
        <p:spPr>
          <a:xfrm>
            <a:off x="3250169" y="5210784"/>
            <a:ext cx="0" cy="597808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129A273-2B9C-F11F-946A-B82B76B2530F}"/>
              </a:ext>
            </a:extLst>
          </p:cNvPr>
          <p:cNvCxnSpPr>
            <a:cxnSpLocks/>
          </p:cNvCxnSpPr>
          <p:nvPr/>
        </p:nvCxnSpPr>
        <p:spPr>
          <a:xfrm>
            <a:off x="2070247" y="5210784"/>
            <a:ext cx="0" cy="597808"/>
          </a:xfrm>
          <a:prstGeom prst="line">
            <a:avLst/>
          </a:prstGeom>
          <a:ln w="3175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7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EE405-C0CD-38CD-8DD5-AF30B5C80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0EEEE-28D7-AD55-6B7C-126B56FC7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Firmware distribution and volatile concept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C580CB-49CF-91A4-402A-6345CE9D638E}"/>
              </a:ext>
            </a:extLst>
          </p:cNvPr>
          <p:cNvSpPr txBox="1"/>
          <p:nvPr/>
        </p:nvSpPr>
        <p:spPr>
          <a:xfrm>
            <a:off x="756848" y="2320336"/>
            <a:ext cx="2995345" cy="321198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Static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Monolithic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Per device with different update approaches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235D84-7DEA-0F26-33D7-6C4AC97A483E}"/>
              </a:ext>
            </a:extLst>
          </p:cNvPr>
          <p:cNvSpPr txBox="1"/>
          <p:nvPr/>
        </p:nvSpPr>
        <p:spPr>
          <a:xfrm>
            <a:off x="6637337" y="2347837"/>
            <a:ext cx="2995345" cy="321198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Central point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Volatile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Adaptive</a:t>
            </a:r>
          </a:p>
        </p:txBody>
      </p:sp>
    </p:spTree>
    <p:extLst>
      <p:ext uri="{BB962C8B-B14F-4D97-AF65-F5344CB8AC3E}">
        <p14:creationId xmlns:p14="http://schemas.microsoft.com/office/powerpoint/2010/main" val="7903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D14EF-92ED-7437-EDE0-FE035DAFC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EFC49B-FE0D-6119-D5D9-31508AD0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Proposal: Break down firmware in 2 steps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4E81E-81D6-BD2B-BA51-64E36D6B6F16}"/>
              </a:ext>
            </a:extLst>
          </p:cNvPr>
          <p:cNvSpPr txBox="1"/>
          <p:nvPr/>
        </p:nvSpPr>
        <p:spPr>
          <a:xfrm>
            <a:off x="1534613" y="2366843"/>
            <a:ext cx="2995345" cy="321198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Low level hardware </a:t>
            </a:r>
            <a:r>
              <a:rPr lang="en-US" sz="2000" b="1" dirty="0" err="1">
                <a:solidFill>
                  <a:schemeClr val="bg1"/>
                </a:solidFill>
              </a:rPr>
              <a:t>init</a:t>
            </a:r>
            <a:r>
              <a:rPr lang="en-US" sz="2000" b="1" dirty="0">
                <a:solidFill>
                  <a:schemeClr val="bg1"/>
                </a:solidFill>
              </a:rPr>
              <a:t> and network boot capability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FD8DBC-7CD4-E238-5762-BEA027DAD7A5}"/>
              </a:ext>
            </a:extLst>
          </p:cNvPr>
          <p:cNvSpPr txBox="1"/>
          <p:nvPr/>
        </p:nvSpPr>
        <p:spPr>
          <a:xfrm>
            <a:off x="6637337" y="2347837"/>
            <a:ext cx="2995345" cy="3211984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High level system configuration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8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E3A4A-A960-A379-E6B1-E40677D8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with BMC bootflow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E5B01-413F-2A4E-81FE-B66060E76098}"/>
              </a:ext>
            </a:extLst>
          </p:cNvPr>
          <p:cNvSpPr txBox="1"/>
          <p:nvPr/>
        </p:nvSpPr>
        <p:spPr>
          <a:xfrm>
            <a:off x="2326721" y="1717368"/>
            <a:ext cx="1378111" cy="1327712"/>
          </a:xfrm>
          <a:prstGeom prst="rect">
            <a:avLst/>
          </a:prstGeom>
          <a:noFill/>
          <a:ln w="57150">
            <a:solidFill>
              <a:schemeClr val="accent4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U-boot / bootloader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A4C336-FEE5-67BF-16A7-6C722E8A3A20}"/>
              </a:ext>
            </a:extLst>
          </p:cNvPr>
          <p:cNvSpPr txBox="1"/>
          <p:nvPr/>
        </p:nvSpPr>
        <p:spPr>
          <a:xfrm>
            <a:off x="431027" y="1717368"/>
            <a:ext cx="1378109" cy="1327712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Bootblock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4398F-8F26-65A6-3CDD-C773973B6138}"/>
              </a:ext>
            </a:extLst>
          </p:cNvPr>
          <p:cNvSpPr txBox="1"/>
          <p:nvPr/>
        </p:nvSpPr>
        <p:spPr>
          <a:xfrm>
            <a:off x="4169631" y="1734113"/>
            <a:ext cx="1518156" cy="1327713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Linux Kernel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87FA77-CA62-1F17-E122-0B0834E24AF7}"/>
              </a:ext>
            </a:extLst>
          </p:cNvPr>
          <p:cNvSpPr txBox="1"/>
          <p:nvPr/>
        </p:nvSpPr>
        <p:spPr>
          <a:xfrm>
            <a:off x="6152588" y="1730476"/>
            <a:ext cx="1766256" cy="1327715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RO User space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6C6184-7B3D-7B27-86EB-B1C2B16F0C73}"/>
              </a:ext>
            </a:extLst>
          </p:cNvPr>
          <p:cNvSpPr txBox="1"/>
          <p:nvPr/>
        </p:nvSpPr>
        <p:spPr>
          <a:xfrm>
            <a:off x="6152588" y="3427368"/>
            <a:ext cx="1766256" cy="1434691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Hardware discovery / Kernel config overlay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DE645E-56EC-0D5D-1BBE-3902A9C8B3F9}"/>
              </a:ext>
            </a:extLst>
          </p:cNvPr>
          <p:cNvSpPr txBox="1"/>
          <p:nvPr/>
        </p:nvSpPr>
        <p:spPr>
          <a:xfrm>
            <a:off x="8271715" y="3446215"/>
            <a:ext cx="1766256" cy="1434692"/>
          </a:xfrm>
          <a:prstGeom prst="rect">
            <a:avLst/>
          </a:prstGeom>
          <a:noFill/>
          <a:ln w="57150">
            <a:solidFill>
              <a:schemeClr val="accent6">
                <a:lumMod val="20000"/>
                <a:lumOff val="80000"/>
              </a:schemeClr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User Space Discovery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6B828E-224C-B54B-03D5-7925A9A64A47}"/>
              </a:ext>
            </a:extLst>
          </p:cNvPr>
          <p:cNvSpPr txBox="1"/>
          <p:nvPr/>
        </p:nvSpPr>
        <p:spPr>
          <a:xfrm>
            <a:off x="10390842" y="3446215"/>
            <a:ext cx="1582396" cy="1434693"/>
          </a:xfrm>
          <a:prstGeom prst="rect">
            <a:avLst/>
          </a:prstGeom>
          <a:noFill/>
          <a:ln w="57150">
            <a:solidFill>
              <a:schemeClr val="accent6">
                <a:lumMod val="40000"/>
                <a:lumOff val="60000"/>
              </a:schemeClr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Package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8961F2-18EF-00BC-8A83-21C0464D6798}"/>
              </a:ext>
            </a:extLst>
          </p:cNvPr>
          <p:cNvSpPr txBox="1"/>
          <p:nvPr/>
        </p:nvSpPr>
        <p:spPr>
          <a:xfrm>
            <a:off x="5911972" y="5176192"/>
            <a:ext cx="2214881" cy="609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b="1" dirty="0">
                <a:solidFill>
                  <a:prstClr val="white"/>
                </a:solidFill>
                <a:ea typeface="Source Sans Pro" panose="020B0503030403020204" pitchFamily="34" charset="0"/>
              </a:rPr>
              <a:t>Common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B2F58-1E7D-D766-6293-5C677AEC5EDA}"/>
              </a:ext>
            </a:extLst>
          </p:cNvPr>
          <p:cNvSpPr txBox="1"/>
          <p:nvPr/>
        </p:nvSpPr>
        <p:spPr>
          <a:xfrm>
            <a:off x="10083033" y="5195040"/>
            <a:ext cx="2214881" cy="609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b="1" dirty="0">
                <a:solidFill>
                  <a:prstClr val="white"/>
                </a:solidFill>
                <a:ea typeface="Source Sans Pro" panose="020B0503030403020204" pitchFamily="34" charset="0"/>
              </a:rPr>
              <a:t>Continuous updates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076DE-A53E-0EDB-6132-ED78AE4B3AC2}"/>
              </a:ext>
            </a:extLst>
          </p:cNvPr>
          <p:cNvSpPr txBox="1"/>
          <p:nvPr/>
        </p:nvSpPr>
        <p:spPr>
          <a:xfrm>
            <a:off x="7997502" y="5195040"/>
            <a:ext cx="2214881" cy="609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b="1" dirty="0">
                <a:solidFill>
                  <a:prstClr val="white"/>
                </a:solidFill>
                <a:ea typeface="Source Sans Pro" panose="020B0503030403020204" pitchFamily="34" charset="0"/>
              </a:rPr>
              <a:t>Fast Deployment and discovery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63BD4-2412-127A-0FF9-148B2E798AE5}"/>
              </a:ext>
            </a:extLst>
          </p:cNvPr>
          <p:cNvSpPr txBox="1"/>
          <p:nvPr/>
        </p:nvSpPr>
        <p:spPr>
          <a:xfrm>
            <a:off x="3826441" y="5157344"/>
            <a:ext cx="2214881" cy="609600"/>
          </a:xfrm>
          <a:prstGeom prst="rect">
            <a:avLst/>
          </a:prstGeom>
          <a:noFill/>
          <a:ln w="57150">
            <a:noFill/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b="1" dirty="0">
                <a:solidFill>
                  <a:prstClr val="white"/>
                </a:solidFill>
                <a:ea typeface="Source Sans Pro" panose="020B0503030403020204" pitchFamily="34" charset="0"/>
              </a:rPr>
              <a:t>Zero touch provisioning</a:t>
            </a:r>
          </a:p>
        </p:txBody>
      </p:sp>
    </p:spTree>
    <p:extLst>
      <p:ext uri="{BB962C8B-B14F-4D97-AF65-F5344CB8AC3E}">
        <p14:creationId xmlns:p14="http://schemas.microsoft.com/office/powerpoint/2010/main" val="23860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78A64-6A7C-6CB6-D1D0-714A67AF3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A64C56-4AF2-332B-25DE-8BFA1CB5D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with PCIe device bootflow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FF6DA8-AD1B-65DF-C864-8B03F5282F60}"/>
              </a:ext>
            </a:extLst>
          </p:cNvPr>
          <p:cNvSpPr txBox="1"/>
          <p:nvPr/>
        </p:nvSpPr>
        <p:spPr>
          <a:xfrm>
            <a:off x="2326721" y="1717368"/>
            <a:ext cx="1378111" cy="1327712"/>
          </a:xfrm>
          <a:prstGeom prst="rect">
            <a:avLst/>
          </a:prstGeom>
          <a:noFill/>
          <a:ln w="57150">
            <a:solidFill>
              <a:schemeClr val="accent4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U-boot / bootloader </a:t>
            </a:r>
            <a:r>
              <a:rPr lang="en-US" sz="1600" dirty="0" err="1">
                <a:solidFill>
                  <a:prstClr val="white"/>
                </a:solidFill>
                <a:ea typeface="Source Sans Pro" panose="020B0503030403020204" pitchFamily="34" charset="0"/>
              </a:rPr>
              <a:t>netboot</a:t>
            </a:r>
            <a:endParaRPr lang="en-US" sz="1600" dirty="0">
              <a:solidFill>
                <a:prstClr val="white"/>
              </a:solidFill>
              <a:ea typeface="Source Sans Pro" panose="020B05030304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F027A-2700-D1FF-D9DA-2E23B8B032CD}"/>
              </a:ext>
            </a:extLst>
          </p:cNvPr>
          <p:cNvSpPr txBox="1"/>
          <p:nvPr/>
        </p:nvSpPr>
        <p:spPr>
          <a:xfrm>
            <a:off x="431027" y="1717368"/>
            <a:ext cx="1378109" cy="1327712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Bootblock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FB6D0-38DA-D044-ACAF-B4E293005A66}"/>
              </a:ext>
            </a:extLst>
          </p:cNvPr>
          <p:cNvSpPr txBox="1"/>
          <p:nvPr/>
        </p:nvSpPr>
        <p:spPr>
          <a:xfrm>
            <a:off x="6096000" y="1717368"/>
            <a:ext cx="1518156" cy="1327713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Map in device memory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E9C22-687F-D5AE-87F3-487CBECF137B}"/>
              </a:ext>
            </a:extLst>
          </p:cNvPr>
          <p:cNvSpPr txBox="1"/>
          <p:nvPr/>
        </p:nvSpPr>
        <p:spPr>
          <a:xfrm>
            <a:off x="4014361" y="3584919"/>
            <a:ext cx="1766256" cy="1434691"/>
          </a:xfrm>
          <a:prstGeom prst="rect">
            <a:avLst/>
          </a:prstGeom>
          <a:noFill/>
          <a:ln w="57150">
            <a:solidFill>
              <a:schemeClr val="accent6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BMC as central firmware database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41E61-F757-3C3E-BA82-C2386A5F265B}"/>
              </a:ext>
            </a:extLst>
          </p:cNvPr>
          <p:cNvSpPr txBox="1"/>
          <p:nvPr/>
        </p:nvSpPr>
        <p:spPr>
          <a:xfrm>
            <a:off x="8129752" y="1717368"/>
            <a:ext cx="1518156" cy="1327713"/>
          </a:xfrm>
          <a:prstGeom prst="rect">
            <a:avLst/>
          </a:prstGeom>
          <a:noFill/>
          <a:ln w="57150">
            <a:solidFill>
              <a:schemeClr val="accent5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1600" dirty="0">
                <a:solidFill>
                  <a:prstClr val="white"/>
                </a:solidFill>
                <a:ea typeface="Source Sans Pro" panose="020B0503030403020204" pitchFamily="34" charset="0"/>
              </a:rPr>
              <a:t>Device start</a:t>
            </a:r>
          </a:p>
        </p:txBody>
      </p:sp>
    </p:spTree>
    <p:extLst>
      <p:ext uri="{BB962C8B-B14F-4D97-AF65-F5344CB8AC3E}">
        <p14:creationId xmlns:p14="http://schemas.microsoft.com/office/powerpoint/2010/main" val="2009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F6CBDC50-5017-495C-86B1-E0B7207A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12EB0FC7-6C63-4615-B1E5-74EC4232AD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defTabSz="1088421"/>
            <a:fld id="{104FC826-72BB-4AF1-BA01-A94F7396A7DC}" type="slidenum">
              <a:rPr lang="en-US" smtClean="0">
                <a:solidFill>
                  <a:prstClr val="white"/>
                </a:solidFill>
              </a:rPr>
              <a:pPr defTabSz="1088421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87933732-88E0-4FB0-BCA1-157FCB93B34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721696" y="6129337"/>
            <a:ext cx="7481160" cy="411581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Confidential | Authorized </a:t>
            </a:r>
          </a:p>
        </p:txBody>
      </p:sp>
    </p:spTree>
    <p:extLst>
      <p:ext uri="{BB962C8B-B14F-4D97-AF65-F5344CB8AC3E}">
        <p14:creationId xmlns:p14="http://schemas.microsoft.com/office/powerpoint/2010/main" val="34067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DA71-86B8-63EB-7C58-4766240F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D418F-8FCC-B231-A0C6-3BD7EDD9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repositories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EF09C-C1AE-5D37-A471-7ECA8AD66A50}"/>
              </a:ext>
            </a:extLst>
          </p:cNvPr>
          <p:cNvSpPr txBox="1"/>
          <p:nvPr/>
        </p:nvSpPr>
        <p:spPr>
          <a:xfrm>
            <a:off x="1021420" y="1486140"/>
            <a:ext cx="10762593" cy="1327712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https://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github.com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opencomputeproject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/OCP-OPF-Backend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F7389-C890-233B-39D1-CC6CE3025AC0}"/>
              </a:ext>
            </a:extLst>
          </p:cNvPr>
          <p:cNvSpPr txBox="1"/>
          <p:nvPr/>
        </p:nvSpPr>
        <p:spPr>
          <a:xfrm>
            <a:off x="1021420" y="2813852"/>
            <a:ext cx="10762593" cy="1327712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https://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github.com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opencomputeproject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/OCP-OPF-Testing-and-Validation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1499C9-9AB9-2C18-D56A-96AD751DD75C}"/>
              </a:ext>
            </a:extLst>
          </p:cNvPr>
          <p:cNvSpPr txBox="1"/>
          <p:nvPr/>
        </p:nvSpPr>
        <p:spPr>
          <a:xfrm>
            <a:off x="1021420" y="4141564"/>
            <a:ext cx="10762593" cy="1327712"/>
          </a:xfrm>
          <a:prstGeom prst="rect">
            <a:avLst/>
          </a:prstGeom>
          <a:noFill/>
          <a:ln w="57150">
            <a:solidFill>
              <a:schemeClr val="accent3"/>
            </a:solidFill>
            <a:miter lim="800000"/>
          </a:ln>
        </p:spPr>
        <p:txBody>
          <a:bodyPr wrap="square" lIns="121920" tIns="121920" rIns="121920" bIns="12192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533"/>
              </a:spcBef>
            </a:pP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https://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github.com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vejmarie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</a:t>
            </a:r>
            <a:r>
              <a:rPr lang="en-US" sz="2400" dirty="0" err="1">
                <a:solidFill>
                  <a:prstClr val="white"/>
                </a:solidFill>
                <a:ea typeface="Source Sans Pro" panose="020B0503030403020204" pitchFamily="34" charset="0"/>
              </a:rPr>
              <a:t>coredhcp</a:t>
            </a:r>
            <a:r>
              <a:rPr lang="en-US" sz="2400" dirty="0">
                <a:solidFill>
                  <a:prstClr val="white"/>
                </a:solidFill>
                <a:ea typeface="Source Sans Pro" panose="020B0503030403020204" pitchFamily="34" charset="0"/>
              </a:rPr>
              <a:t>/tree/discover</a:t>
            </a:r>
          </a:p>
        </p:txBody>
      </p:sp>
    </p:spTree>
    <p:extLst>
      <p:ext uri="{BB962C8B-B14F-4D97-AF65-F5344CB8AC3E}">
        <p14:creationId xmlns:p14="http://schemas.microsoft.com/office/powerpoint/2010/main" val="7587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PE Standard 16x9 Black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FFFFFF"/>
      </a:hlink>
      <a:folHlink>
        <a:srgbClr val="FFFFFF"/>
      </a:folHlink>
    </a:clrScheme>
    <a:fontScheme name="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1440" tIns="91440" rIns="91440" bIns="91440" rtlCol="0" anchor="ctr" anchorCtr="0">
        <a:noAutofit/>
      </a:bodyPr>
      <a:lstStyle>
        <a:defPPr algn="ctr">
          <a:lnSpc>
            <a:spcPct val="90000"/>
          </a:lnSpc>
          <a:spcBef>
            <a:spcPts val="400"/>
          </a:spcBef>
          <a:defRPr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HPE Standard 16x9 Black Template" id="{9DBD7862-9846-4DCD-9492-1F928BC2E086}" vid="{AE87438B-5D91-4D46-A672-54198E25B63E}"/>
    </a:ext>
  </a:extLst>
</a:theme>
</file>

<file path=ppt/theme/theme2.xml><?xml version="1.0" encoding="utf-8"?>
<a:theme xmlns:a="http://schemas.openxmlformats.org/drawingml/2006/main" name="1_HPE Standard 16x9 White Template">
  <a:themeElements>
    <a:clrScheme name="HPE">
      <a:dk1>
        <a:sysClr val="windowText" lastClr="000000"/>
      </a:dk1>
      <a:lt1>
        <a:sysClr val="window" lastClr="FFFFFF"/>
      </a:lt1>
      <a:dk2>
        <a:srgbClr val="C6C6C2"/>
      </a:dk2>
      <a:lt2>
        <a:srgbClr val="787871"/>
      </a:lt2>
      <a:accent1>
        <a:srgbClr val="0D5265"/>
      </a:accent1>
      <a:accent2>
        <a:srgbClr val="7FF9E2"/>
      </a:accent2>
      <a:accent3>
        <a:srgbClr val="7630EA"/>
      </a:accent3>
      <a:accent4>
        <a:srgbClr val="C140FF"/>
      </a:accent4>
      <a:accent5>
        <a:srgbClr val="FF8300"/>
      </a:accent5>
      <a:accent6>
        <a:srgbClr val="FEC901"/>
      </a:accent6>
      <a:hlink>
        <a:srgbClr val="000000"/>
      </a:hlink>
      <a:folHlink>
        <a:srgbClr val="000000"/>
      </a:folHlink>
    </a:clrScheme>
    <a:fontScheme name="MetricHPE">
      <a:majorFont>
        <a:latin typeface="MetricHPE"/>
        <a:ea typeface=""/>
        <a:cs typeface=""/>
      </a:majorFont>
      <a:minorFont>
        <a:latin typeface="MetricH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ltGray">
        <a:noFill/>
        <a:ln w="57150">
          <a:solidFill>
            <a:schemeClr val="accent1"/>
          </a:solidFill>
        </a:ln>
      </a:spPr>
      <a:bodyPr tIns="91440" bIns="9144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57150">
          <a:noFill/>
          <a:miter lim="800000"/>
        </a:ln>
      </a:spPr>
      <a:bodyPr wrap="square" lIns="90000" tIns="90000" rIns="90000" bIns="90000" rtlCol="0" anchor="ctr" anchorCtr="0">
        <a:noAutofit/>
      </a:bodyPr>
      <a:lstStyle>
        <a:defPPr marL="0" indent="0" algn="ctr">
          <a:lnSpc>
            <a:spcPct val="90000"/>
          </a:lnSpc>
          <a:spcBef>
            <a:spcPts val="400"/>
          </a:spcBef>
          <a:buFont typeface="MetricHPE" panose="020B0503030202060203" pitchFamily="34" charset="0"/>
          <a:buNone/>
          <a:defRPr dirty="0" err="1" smtClean="0"/>
        </a:defPPr>
      </a:lstStyle>
    </a:txDef>
  </a:objectDefaults>
  <a:extraClrSchemeLst/>
  <a:custClrLst>
    <a:custClr name="HPE Green">
      <a:srgbClr val="01A982"/>
    </a:custClr>
    <a:custClr name="Medium Blue">
      <a:srgbClr val="32DAC8"/>
    </a:custClr>
    <a:custClr name="Light Gray">
      <a:srgbClr val="C6C9CA"/>
    </a:custClr>
    <a:custClr name="Dark Gray">
      <a:srgbClr val="808285"/>
    </a:custClr>
  </a:custClrLst>
  <a:extLst>
    <a:ext uri="{05A4C25C-085E-4340-85A3-A5531E510DB2}">
      <thm15:themeFamily xmlns:thm15="http://schemas.microsoft.com/office/thememl/2012/main" name="37941_HPE_ProLiant_Compute_Presentation" id="{94C0538A-D2EF-4AC4-B3AD-25B8F863B40B}" vid="{20ECF8DD-94BE-4F1F-B048-22242BC77F1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2503</TotalTime>
  <Words>319</Words>
  <Application>Microsoft Macintosh PowerPoint</Application>
  <PresentationFormat>Widescreen</PresentationFormat>
  <Paragraphs>76</Paragraphs>
  <Slides>10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Arial,Sans-Serif</vt:lpstr>
      <vt:lpstr>Calibri</vt:lpstr>
      <vt:lpstr>MetricHPE</vt:lpstr>
      <vt:lpstr>MetricHPE Light</vt:lpstr>
      <vt:lpstr>Source Sans Pro</vt:lpstr>
      <vt:lpstr>Times New Roman</vt:lpstr>
      <vt:lpstr>HPE Standard 16x9 Black Template</vt:lpstr>
      <vt:lpstr>1_HPE Standard 16x9 White Template</vt:lpstr>
      <vt:lpstr>think-cell Slide</vt:lpstr>
      <vt:lpstr>Building flashless servers with Open Source Firmware for security and better flexibility</vt:lpstr>
      <vt:lpstr>World is evolving but Firmware is still static with aging concepts</vt:lpstr>
      <vt:lpstr>PowerPoint Presentation</vt:lpstr>
      <vt:lpstr>Firmware distribution and volatile concept</vt:lpstr>
      <vt:lpstr>Proposal: Break down firmware in 2 steps</vt:lpstr>
      <vt:lpstr>Example with BMC bootflow</vt:lpstr>
      <vt:lpstr>Example with PCIe device bootflow</vt:lpstr>
      <vt:lpstr>Demo</vt:lpstr>
      <vt:lpstr>Key repositories</vt:lpstr>
      <vt:lpstr>Thank you</vt:lpstr>
    </vt:vector>
  </TitlesOfParts>
  <Company>Hewlett 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Flashless Servers with  Open Platform Firmware</dc:title>
  <dc:creator>Jessica Patino</dc:creator>
  <cp:lastModifiedBy>Jean-Marie Verdun</cp:lastModifiedBy>
  <cp:revision>7</cp:revision>
  <dcterms:created xsi:type="dcterms:W3CDTF">2024-08-20T23:49:07Z</dcterms:created>
  <dcterms:modified xsi:type="dcterms:W3CDTF">2025-02-01T08:48:36Z</dcterms:modified>
</cp:coreProperties>
</file>