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b140d8147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b140d8147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b140d8147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b140d8147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b140d8147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b140d814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b140d814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b140d814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140d814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b140d814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b140d8147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b140d8147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b140d8147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b140d8147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b140d8147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b140d814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b140d8147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b140d814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b140d814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b140d814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96a5dda3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96a5dda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b140d814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b140d814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b140d8147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b140d814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b140d814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b140d814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88ed2439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d88ed243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88ed2439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88ed2439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88ed243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88ed243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d88ed2439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d88ed2439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88ed243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88ed243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88ed2439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d88ed243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88ed2439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88ed2439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b140d8147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b140d814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b140d8147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b140d8147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88ed243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d88ed243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b140d8147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b140d8147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88ed2439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88ed2439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88ed2439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d88ed2439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b140d814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b140d814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b140d8147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b140d814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b140d814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b140d814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b140d814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b140d814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b140d814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b140d814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b140d814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b140d814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osdem.org/2025/schedule/event/fosdem-2025-4763-flatcar-and-gentoo-sitting-in-a-tree-a-collaboration-of-distribution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vladu@cloudbasesolutions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72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500" y="928301"/>
            <a:ext cx="11511275" cy="42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8A2AF"/>
                </a:solidFill>
              </a:rPr>
              <a:t>Add RISC-V support to your</a:t>
            </a:r>
            <a:endParaRPr sz="3600">
              <a:solidFill>
                <a:srgbClr val="08A2A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8A2AF"/>
                </a:solidFill>
              </a:rPr>
              <a:t>favorite Operating System</a:t>
            </a:r>
            <a:endParaRPr sz="3600">
              <a:solidFill>
                <a:srgbClr val="08A2A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580875" y="38295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RISC-V Devroom, FOSDEM’25</a:t>
            </a:r>
            <a:endParaRPr sz="18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February 1, 2025</a:t>
            </a:r>
            <a:endParaRPr sz="1800">
              <a:solidFill>
                <a:srgbClr val="00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1" y="3663666"/>
            <a:ext cx="1124325" cy="1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1" y="411225"/>
            <a:ext cx="1186620" cy="72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5975" y="411225"/>
            <a:ext cx="1806325" cy="13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ancestry </a:t>
            </a:r>
            <a:endParaRPr b="1"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Drop-in replacement for CoreOS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Downstream fork of Gentoo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 u="sng">
                <a:solidFill>
                  <a:schemeClr val="hlink"/>
                </a:solidFill>
                <a:hlinkClick r:id="rId3"/>
              </a:rPr>
              <a:t>https://fosdem.org/2025/schedule/event/fosdem-2025-4763-flatcar-and-gentoo-sitting-in-a-tree-a-collaboration-of-distributions/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James "Chewi" Le Cuirot, Sunday, 9:30 AM, H.1302 (Depage).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Immutable OS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Upgrades done via A/B </a:t>
            </a:r>
            <a:r>
              <a:rPr b="1" lang="en" sz="1500"/>
              <a:t>partitioning</a:t>
            </a:r>
            <a:r>
              <a:rPr b="1" lang="en" sz="1500"/>
              <a:t> scheme</a:t>
            </a:r>
            <a:endParaRPr b="1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Gentoo</a:t>
            </a:r>
            <a:endParaRPr b="1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Gentoo already has support for RISC-V (unstable ~riscv)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Investigated if I could run Gentoo on my LicheePi4A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Had to borrow the Linux kernel from the LicheePI4A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Gentoo worked afterwards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Every package needs to be compiled (very slow)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should solve this issue via Docker and Alpine community</a:t>
            </a:r>
            <a:endParaRPr b="1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bill of materials</a:t>
            </a:r>
            <a:endParaRPr b="1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SDK (Dockerized)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packages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Systemd-sysexts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image: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Bootloader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dm-verity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Virtualization</a:t>
            </a:r>
            <a:endParaRPr b="1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SDK</a:t>
            </a:r>
            <a:endParaRPr b="1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Docker image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Based on Gentoo’s bootstrap workflow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currently supports AMD64 and ARM64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ARM64 is cross-compiled on AMD64 machines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Use same workflow for RISC-V</a:t>
            </a:r>
            <a:endParaRPr b="1"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SDK</a:t>
            </a:r>
            <a:endParaRPr b="1"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riscv64-cros-linux-gnu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riscv64gc-unknown-linux-gnu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Add profile based on the Gentoo ~riscv profile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Inherit default/linux/riscv/23.0/rv64/lp64d/systemd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GCC flags: march=rv64gc -mabi=lp64d -g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Install rustc cross-compiler for RISC-V (Flatcar requires ~500 crates)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Install qemu-riscv64-static / binfmt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Needed by some packages Makefile</a:t>
            </a:r>
            <a:endParaRPr b="1"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packages</a:t>
            </a:r>
            <a:endParaRPr b="1"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coreos-overlay packages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Inherited from CoreOS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Some are Flatcar only packages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Updated manually and infrequently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Stable packages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Gentoo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Mirrored once a week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Most of the work needed was on the coreos-overlay packages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To add the ~riscv keyword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Some stable Gentoo packages needed work too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Work was upstreamed on some already</a:t>
            </a:r>
            <a:endParaRPr b="1"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packages</a:t>
            </a:r>
            <a:endParaRPr b="1"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Boilerplate work done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Success building the Flatcar SDK?</a:t>
            </a:r>
            <a:endParaRPr b="1"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packages</a:t>
            </a:r>
            <a:endParaRPr b="1"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Limit packages to only AMD64/ARM64 architectures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k</a:t>
            </a:r>
            <a:r>
              <a:rPr b="1" lang="en" sz="1500"/>
              <a:t>exec-tools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azure-vm-utils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app-emulation/amazon-ssm-agent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sys-boot/shim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sys-boot/shim-signed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Enable/fix upstream Gentoo support for: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tpm2-tools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efivar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Python libffi: ffi.h not found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Golang architecture mapping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Map correctly the target for RUSTC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RISCV:riscv64gc-unknown-linux-gnu:riscv64-cros-linux-gnu</a:t>
            </a:r>
            <a:endParaRPr b="1"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packages</a:t>
            </a:r>
            <a:endParaRPr b="1"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Linux Kernel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Remove Xen and Hyper-V from the RISC-V config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Testing with QEMU software emulation required extra work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CONFIG_USB_XHCI_PLATFORM=y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CONFIG_PCI_HOST_GENERIC=y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efi=debug earlycon=sbi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add risc-v qemu_fw_cfg support to Linux kernel 6.6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Docker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Needed some build change related to LD_PRELOAD</a:t>
            </a:r>
            <a:endParaRPr b="1"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systemd-sysext</a:t>
            </a:r>
            <a:endParaRPr b="1"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Enable RISCV64 architecture for sysexts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Docker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Kubernetes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Now we have a ready Flatcar root filesystem built with all the packages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Success?</a:t>
            </a:r>
            <a:endParaRPr b="1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About</a:t>
            </a:r>
            <a:endParaRPr b="1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Adrian Vladu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maintainer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Cloud Engineer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Github: @ader1990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Email: </a:t>
            </a:r>
            <a:r>
              <a:rPr b="1" lang="en" sz="1500" u="sng">
                <a:solidFill>
                  <a:schemeClr val="hlink"/>
                </a:solidFill>
                <a:hlinkClick r:id="rId3"/>
              </a:rPr>
              <a:t>avladu@cloudbasesolutions.com</a:t>
            </a:r>
            <a:endParaRPr b="1"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images</a:t>
            </a:r>
            <a:endParaRPr b="1"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Bootloader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Use RHEL patches on top of grub2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Fix Flatcar grub2 patches for RISC-V (inherited from CoreOS)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Investigate/Document OpenSBI or EDK2 to boot Flatcar on QEMU software emulation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dm-verity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Add 0x160 (352) offset where to put the verity hash in the vmlinuz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Virtualization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Unfortunately, I have tried to enable CONFIG_KVM=y on my Banana Pi F3 with no actual success. There “seems” to be no available RISC-V CPU on the market, with H extension (virtualization extension)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The only option now is to use QEMU software emulation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https://www.linkedin.com/posts/robin-randhawa-8335423_bhyve-hypervisor-on-hifive-premier-p550-activity-7273022906392027137-AEMc</a:t>
            </a:r>
            <a:endParaRPr b="1"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QEMU emulation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EDK2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OpenSBI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https://github.com/ader1990/scripts/releases/tag/riscv-poc-07-jan-2025</a:t>
            </a:r>
            <a:endParaRPr b="1"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Docker and containerd come as systemd-sysexts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Compilation not needed anymore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K3S is a viable option on RISC-V to run Kubernetes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https://github.com/CARV-ICS-FORTH/kubernetes-riscv64?tab=readme-ov-file#acknowledgements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6"/>
            <a:ext cx="9144003" cy="39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54" y="1201301"/>
            <a:ext cx="816784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09" name="Google Shape;2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464924" cy="30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50" y="1152475"/>
            <a:ext cx="6220649" cy="448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2649"/>
            <a:ext cx="9144001" cy="33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30" name="Google Shape;2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5"/>
            <a:ext cx="6262951" cy="46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demo time</a:t>
            </a:r>
            <a:endParaRPr b="1"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1408"/>
            <a:ext cx="9143999" cy="145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Outline</a:t>
            </a:r>
            <a:endParaRPr b="1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Why RISC-V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Why Flatcar Container Linux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Adding RISC-V support to Flatcar Container Linux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Demo time: Flatcar running on RISC-V</a:t>
            </a:r>
            <a:endParaRPr b="1" sz="1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Takeaways</a:t>
            </a:r>
            <a:endParaRPr b="1"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Software support looks great on RISC-V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Most of the issues that had to be solved were related to cross-compiling and mix-and-match arch quirks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Kernel/bootloader/dm-verity required special attention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One can run Kubernetes on RISC-V, which opens the door to &lt;ANY&gt; software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Testing is slow as the only options now are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Test on hardware boards - takes time to flash SDcards/NVMEs and build special kernel sources, special kernel CONFIGs (rabbit hole)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For example, because of this, Ubuntu has to ship a separate image for every board version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QEMU without KVM is very slow</a:t>
            </a:r>
            <a:endParaRPr b="1" sz="1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Flatcar future work</a:t>
            </a:r>
            <a:endParaRPr b="1"/>
          </a:p>
        </p:txBody>
      </p:sp>
      <p:sp>
        <p:nvSpPr>
          <p:cNvPr id="249" name="Google Shape;24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More work required for official support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Feedback from community needed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CI integration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More polishing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Run Flatcar on physical RISC-V boards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Run Flatcar on QEMU KVM RISC-V vms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Upstream all the existing patches to Gentoo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Links</a:t>
            </a:r>
            <a:endParaRPr b="1"/>
          </a:p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Main Flatcar issue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https://github.com/flatcar/Flatcar/issues/1420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Work in progress: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https://github.com/ader1990/scripts/tree/ader1990/riscv-poc-v2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Flatcar images available (currently not officially supported):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https://github.com/ader1990/scripts/releases/tag/riscv-poc-07-jan-2025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Add RISC-V support: Question time</a:t>
            </a:r>
            <a:endParaRPr b="1"/>
          </a:p>
        </p:txBody>
      </p:sp>
      <p:sp>
        <p:nvSpPr>
          <p:cNvPr id="261" name="Google Shape;261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Ask me anything</a:t>
            </a:r>
            <a:endParaRPr b="1"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Wait, but give me a real world scenario</a:t>
            </a:r>
            <a:endParaRPr b="1"/>
          </a:p>
        </p:txBody>
      </p:sp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https://app.devcon.org/schedule/J3SWYT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Ethereum is one of the biggest running software in the world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Biggest peer-to-peer Virtual Machine implementation by far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Multiple instances that converge and communicate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Can </a:t>
            </a:r>
            <a:r>
              <a:rPr b="1" lang="en" sz="1500"/>
              <a:t>latest gen </a:t>
            </a:r>
            <a:r>
              <a:rPr b="1" lang="en" sz="1500"/>
              <a:t>RISC-V boards run it?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Improvement needed to have the hashing algos implemented with RISC-V vector extensions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Discussion in progress to have the Ethereum Virtual Machine (Stack based) implemented directly with RISC-V instruction set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https://vitalik.eth.limo/general/2024/10/26/futures5.html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History</a:t>
            </a:r>
            <a:endParaRPr b="1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Found out about RISC-V two years ago at FOSDEM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Last year I saw some RISC-V boards at FOSDEM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Decided to buy one RISC-V board and see how it goes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Been tinkering for the past 10 years with ARM64 boards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Owned RISC-V Boards</a:t>
            </a:r>
            <a:endParaRPr b="1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highlight>
                  <a:schemeClr val="lt1"/>
                </a:highlight>
              </a:rPr>
              <a:t>LicheePi4A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000" y="1152475"/>
            <a:ext cx="4933850" cy="36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Owned RISC-V Boards</a:t>
            </a:r>
            <a:endParaRPr b="1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highlight>
                  <a:schemeClr val="lt1"/>
                </a:highlight>
              </a:rPr>
              <a:t>HiFive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highlight>
                  <a:schemeClr val="lt1"/>
                </a:highlight>
              </a:rPr>
              <a:t>Unmatched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425" y="1352362"/>
            <a:ext cx="8010950" cy="30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100" y="317750"/>
            <a:ext cx="5561849" cy="55618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Owned RISC-V Boards</a:t>
            </a:r>
            <a:endParaRPr b="1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highlight>
                  <a:schemeClr val="lt1"/>
                </a:highlight>
              </a:rPr>
              <a:t>Banana Pi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dk1"/>
                </a:solidFill>
                <a:highlight>
                  <a:schemeClr val="lt1"/>
                </a:highlight>
              </a:rPr>
              <a:t>F3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RISC-V</a:t>
            </a:r>
            <a:endParaRPr b="1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FOSS ISA - </a:t>
            </a:r>
            <a:r>
              <a:rPr b="1" lang="en" sz="1500"/>
              <a:t>‘Linux equivalent of the CPU ISAs’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Recent uptick in hardware availability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Personal ownership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Cloud based pay-per-time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For fun / tinkering with something new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Bright future ahead</a:t>
            </a:r>
            <a:endParaRPr b="1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Flatcar Container Linux</a:t>
            </a:r>
            <a:endParaRPr b="1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Compact, easy to run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Image based operating system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Secure and reliable by design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Containerization, kubernetization, Cloud Native world</a:t>
            </a:r>
            <a:endParaRPr b="1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