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ink/ink1.xml" ContentType="application/inkml+xml"/>
  <Override PartName="/ppt/ink/ink2.xml" ContentType="application/inkml+xml"/>
  <Override PartName="/ppt/ink/ink3.xml" ContentType="application/inkml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147474112" r:id="rId2"/>
    <p:sldId id="2147476461" r:id="rId3"/>
    <p:sldId id="2147476466" r:id="rId4"/>
    <p:sldId id="269" r:id="rId5"/>
    <p:sldId id="264" r:id="rId6"/>
    <p:sldId id="284" r:id="rId7"/>
    <p:sldId id="2147476463" r:id="rId8"/>
    <p:sldId id="2147474116" r:id="rId9"/>
    <p:sldId id="2147476464" r:id="rId10"/>
    <p:sldId id="2147476467" r:id="rId11"/>
    <p:sldId id="14354" r:id="rId12"/>
    <p:sldId id="14355" r:id="rId13"/>
    <p:sldId id="14358" r:id="rId14"/>
    <p:sldId id="14356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" userDrawn="1">
          <p15:clr>
            <a:srgbClr val="A4A3A4"/>
          </p15:clr>
        </p15:guide>
        <p15:guide id="3" orient="horz" pos="8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8A4A5A-020A-1603-FF95-43F367D330CF}" name="Venkata Ravichandra Mynidi" initials="VRM" userId="S::vmynidi@marvell.com::71ee9bb3-7c36-4c83-b2d5-98424cf35941" providerId="AD"/>
  <p188:author id="{7CAE2DAB-F8D9-EE11-786E-47FC59DAF12A}" name="Varun Rapelly" initials="VR" userId="S::vrapelly@marvell.com::b61a1a95-e7e0-4743-9f72-cff60be40eb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C9C7"/>
    <a:srgbClr val="A7A8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AB06A6-F9D3-4747-8990-FF1545C1E83B}" v="6" dt="2025-02-02T09:36:25.408"/>
    <p1510:client id="{FB68C7D6-82C6-4219-ACFC-752DD0B6860A}" v="111" dt="2025-02-02T09:08:44.048"/>
  </p1510:revLst>
</p1510:revInfo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420" y="56"/>
      </p:cViewPr>
      <p:guideLst>
        <p:guide pos="384"/>
        <p:guide orient="horz" pos="82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run Rapelly" userId="b61a1a95-e7e0-4743-9f72-cff60be40ebf" providerId="ADAL" clId="{E1AB06A6-F9D3-4747-8990-FF1545C1E83B}"/>
    <pc:docChg chg="undo custSel addSld delSld modSld">
      <pc:chgData name="Varun Rapelly" userId="b61a1a95-e7e0-4743-9f72-cff60be40ebf" providerId="ADAL" clId="{E1AB06A6-F9D3-4747-8990-FF1545C1E83B}" dt="2025-02-02T09:37:57.220" v="694" actId="47"/>
      <pc:docMkLst>
        <pc:docMk/>
      </pc:docMkLst>
      <pc:sldChg chg="delCm">
        <pc:chgData name="Varun Rapelly" userId="b61a1a95-e7e0-4743-9f72-cff60be40ebf" providerId="ADAL" clId="{E1AB06A6-F9D3-4747-8990-FF1545C1E83B}" dt="2025-02-02T09:10:50.827" v="0"/>
        <pc:sldMkLst>
          <pc:docMk/>
          <pc:sldMk cId="519646587" sldId="2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Varun Rapelly" userId="b61a1a95-e7e0-4743-9f72-cff60be40ebf" providerId="ADAL" clId="{E1AB06A6-F9D3-4747-8990-FF1545C1E83B}" dt="2025-02-02T09:10:50.827" v="0"/>
              <pc2:cmMkLst xmlns:pc2="http://schemas.microsoft.com/office/powerpoint/2019/9/main/command">
                <pc:docMk/>
                <pc:sldMk cId="519646587" sldId="264"/>
                <pc2:cmMk id="{7B275254-BBA4-4074-A751-B756F5B459E4}"/>
              </pc2:cmMkLst>
            </pc226:cmChg>
          </p:ext>
        </pc:extLst>
      </pc:sldChg>
      <pc:sldChg chg="modSp mod">
        <pc:chgData name="Varun Rapelly" userId="b61a1a95-e7e0-4743-9f72-cff60be40ebf" providerId="ADAL" clId="{E1AB06A6-F9D3-4747-8990-FF1545C1E83B}" dt="2025-02-02T09:17:52.984" v="224" actId="1035"/>
        <pc:sldMkLst>
          <pc:docMk/>
          <pc:sldMk cId="3591620233" sldId="2147474112"/>
        </pc:sldMkLst>
        <pc:spChg chg="mod">
          <ac:chgData name="Varun Rapelly" userId="b61a1a95-e7e0-4743-9f72-cff60be40ebf" providerId="ADAL" clId="{E1AB06A6-F9D3-4747-8990-FF1545C1E83B}" dt="2025-02-02T09:17:29.785" v="140" actId="1037"/>
          <ac:spMkLst>
            <pc:docMk/>
            <pc:sldMk cId="3591620233" sldId="2147474112"/>
            <ac:spMk id="2" creationId="{5C414931-B24C-3E6A-5C45-5EA030B1CCE0}"/>
          </ac:spMkLst>
        </pc:spChg>
        <pc:spChg chg="mod">
          <ac:chgData name="Varun Rapelly" userId="b61a1a95-e7e0-4743-9f72-cff60be40ebf" providerId="ADAL" clId="{E1AB06A6-F9D3-4747-8990-FF1545C1E83B}" dt="2025-02-02T09:17:52.984" v="224" actId="1035"/>
          <ac:spMkLst>
            <pc:docMk/>
            <pc:sldMk cId="3591620233" sldId="2147474112"/>
            <ac:spMk id="3" creationId="{C38C40AA-3ACD-095F-B9AD-C0DB3B17BD09}"/>
          </ac:spMkLst>
        </pc:spChg>
        <pc:spChg chg="mod">
          <ac:chgData name="Varun Rapelly" userId="b61a1a95-e7e0-4743-9f72-cff60be40ebf" providerId="ADAL" clId="{E1AB06A6-F9D3-4747-8990-FF1545C1E83B}" dt="2025-02-02T09:17:46.851" v="209" actId="1036"/>
          <ac:spMkLst>
            <pc:docMk/>
            <pc:sldMk cId="3591620233" sldId="2147474112"/>
            <ac:spMk id="4" creationId="{7180E622-04AE-4C76-501A-05ADA0E09DDE}"/>
          </ac:spMkLst>
        </pc:spChg>
        <pc:spChg chg="mod">
          <ac:chgData name="Varun Rapelly" userId="b61a1a95-e7e0-4743-9f72-cff60be40ebf" providerId="ADAL" clId="{E1AB06A6-F9D3-4747-8990-FF1545C1E83B}" dt="2025-02-02T09:17:41.009" v="184" actId="1035"/>
          <ac:spMkLst>
            <pc:docMk/>
            <pc:sldMk cId="3591620233" sldId="2147474112"/>
            <ac:spMk id="5" creationId="{459EE73F-7804-6656-D433-26387FCE8BE6}"/>
          </ac:spMkLst>
        </pc:spChg>
        <pc:spChg chg="mod">
          <ac:chgData name="Varun Rapelly" userId="b61a1a95-e7e0-4743-9f72-cff60be40ebf" providerId="ADAL" clId="{E1AB06A6-F9D3-4747-8990-FF1545C1E83B}" dt="2025-02-02T09:16:51.683" v="38" actId="1037"/>
          <ac:spMkLst>
            <pc:docMk/>
            <pc:sldMk cId="3591620233" sldId="2147474112"/>
            <ac:spMk id="6" creationId="{1CB62694-0B0A-3A1B-464E-AD52ADEA8737}"/>
          </ac:spMkLst>
        </pc:spChg>
      </pc:sldChg>
      <pc:sldChg chg="del">
        <pc:chgData name="Varun Rapelly" userId="b61a1a95-e7e0-4743-9f72-cff60be40ebf" providerId="ADAL" clId="{E1AB06A6-F9D3-4747-8990-FF1545C1E83B}" dt="2025-02-02T09:11:23.490" v="2" actId="47"/>
        <pc:sldMkLst>
          <pc:docMk/>
          <pc:sldMk cId="1705619830" sldId="2147474115"/>
        </pc:sldMkLst>
      </pc:sldChg>
      <pc:sldChg chg="del">
        <pc:chgData name="Varun Rapelly" userId="b61a1a95-e7e0-4743-9f72-cff60be40ebf" providerId="ADAL" clId="{E1AB06A6-F9D3-4747-8990-FF1545C1E83B}" dt="2025-02-02T09:11:11.317" v="1" actId="47"/>
        <pc:sldMkLst>
          <pc:docMk/>
          <pc:sldMk cId="2569551985" sldId="2147474117"/>
        </pc:sldMkLst>
      </pc:sldChg>
      <pc:sldChg chg="modSp mod">
        <pc:chgData name="Varun Rapelly" userId="b61a1a95-e7e0-4743-9f72-cff60be40ebf" providerId="ADAL" clId="{E1AB06A6-F9D3-4747-8990-FF1545C1E83B}" dt="2025-02-02T09:18:59.187" v="242" actId="1036"/>
        <pc:sldMkLst>
          <pc:docMk/>
          <pc:sldMk cId="233986861" sldId="2147476464"/>
        </pc:sldMkLst>
        <pc:graphicFrameChg chg="mod">
          <ac:chgData name="Varun Rapelly" userId="b61a1a95-e7e0-4743-9f72-cff60be40ebf" providerId="ADAL" clId="{E1AB06A6-F9D3-4747-8990-FF1545C1E83B}" dt="2025-02-02T09:18:59.187" v="242" actId="1036"/>
          <ac:graphicFrameMkLst>
            <pc:docMk/>
            <pc:sldMk cId="233986861" sldId="2147476464"/>
            <ac:graphicFrameMk id="27" creationId="{86B4A186-D124-7DC5-73C4-4A8692D90E90}"/>
          </ac:graphicFrameMkLst>
        </pc:graphicFrameChg>
      </pc:sldChg>
      <pc:sldChg chg="addSp delSp modSp new mod modClrScheme chgLayout">
        <pc:chgData name="Varun Rapelly" userId="b61a1a95-e7e0-4743-9f72-cff60be40ebf" providerId="ADAL" clId="{E1AB06A6-F9D3-4747-8990-FF1545C1E83B}" dt="2025-02-02T09:37:25.399" v="693" actId="1038"/>
        <pc:sldMkLst>
          <pc:docMk/>
          <pc:sldMk cId="650877186" sldId="2147476467"/>
        </pc:sldMkLst>
        <pc:spChg chg="mod">
          <ac:chgData name="Varun Rapelly" userId="b61a1a95-e7e0-4743-9f72-cff60be40ebf" providerId="ADAL" clId="{E1AB06A6-F9D3-4747-8990-FF1545C1E83B}" dt="2025-02-02T09:33:15.448" v="422" actId="26606"/>
          <ac:spMkLst>
            <pc:docMk/>
            <pc:sldMk cId="650877186" sldId="2147476467"/>
            <ac:spMk id="2" creationId="{9A5152AF-6DC0-520D-25E3-18EB02061346}"/>
          </ac:spMkLst>
        </pc:spChg>
        <pc:spChg chg="add del">
          <ac:chgData name="Varun Rapelly" userId="b61a1a95-e7e0-4743-9f72-cff60be40ebf" providerId="ADAL" clId="{E1AB06A6-F9D3-4747-8990-FF1545C1E83B}" dt="2025-02-02T09:33:15.448" v="422" actId="26606"/>
          <ac:spMkLst>
            <pc:docMk/>
            <pc:sldMk cId="650877186" sldId="2147476467"/>
            <ac:spMk id="3" creationId="{3DB99323-6E15-5AA2-91C6-9F05CFEFB139}"/>
          </ac:spMkLst>
        </pc:spChg>
        <pc:spChg chg="add mod">
          <ac:chgData name="Varun Rapelly" userId="b61a1a95-e7e0-4743-9f72-cff60be40ebf" providerId="ADAL" clId="{E1AB06A6-F9D3-4747-8990-FF1545C1E83B}" dt="2025-02-02T09:35:44.409" v="458" actId="14100"/>
          <ac:spMkLst>
            <pc:docMk/>
            <pc:sldMk cId="650877186" sldId="2147476467"/>
            <ac:spMk id="6" creationId="{AA5D274F-532E-A76A-A0B9-5A0A33849279}"/>
          </ac:spMkLst>
        </pc:spChg>
        <pc:spChg chg="add mod">
          <ac:chgData name="Varun Rapelly" userId="b61a1a95-e7e0-4743-9f72-cff60be40ebf" providerId="ADAL" clId="{E1AB06A6-F9D3-4747-8990-FF1545C1E83B}" dt="2025-02-02T09:36:10.942" v="550" actId="767"/>
          <ac:spMkLst>
            <pc:docMk/>
            <pc:sldMk cId="650877186" sldId="2147476467"/>
            <ac:spMk id="7" creationId="{8FD387EF-358C-5EC1-832C-36CED18C0901}"/>
          </ac:spMkLst>
        </pc:spChg>
        <pc:spChg chg="add mod">
          <ac:chgData name="Varun Rapelly" userId="b61a1a95-e7e0-4743-9f72-cff60be40ebf" providerId="ADAL" clId="{E1AB06A6-F9D3-4747-8990-FF1545C1E83B}" dt="2025-02-02T09:37:25.399" v="693" actId="1038"/>
          <ac:spMkLst>
            <pc:docMk/>
            <pc:sldMk cId="650877186" sldId="2147476467"/>
            <ac:spMk id="8" creationId="{177A9210-A070-6D89-D7A1-C9ADFB8281EC}"/>
          </ac:spMkLst>
        </pc:spChg>
        <pc:picChg chg="add mod ord">
          <ac:chgData name="Varun Rapelly" userId="b61a1a95-e7e0-4743-9f72-cff60be40ebf" providerId="ADAL" clId="{E1AB06A6-F9D3-4747-8990-FF1545C1E83B}" dt="2025-02-02T09:37:19.216" v="681" actId="14100"/>
          <ac:picMkLst>
            <pc:docMk/>
            <pc:sldMk cId="650877186" sldId="2147476467"/>
            <ac:picMk id="5" creationId="{A7E9F396-810F-2AB8-3326-A62FBEDC8076}"/>
          </ac:picMkLst>
        </pc:picChg>
      </pc:sldChg>
      <pc:sldChg chg="add del">
        <pc:chgData name="Varun Rapelly" userId="b61a1a95-e7e0-4743-9f72-cff60be40ebf" providerId="ADAL" clId="{E1AB06A6-F9D3-4747-8990-FF1545C1E83B}" dt="2025-02-02T09:37:57.220" v="694" actId="47"/>
        <pc:sldMkLst>
          <pc:docMk/>
          <pc:sldMk cId="548564972" sldId="2147476468"/>
        </pc:sldMkLst>
      </pc:sldChg>
      <pc:sldChg chg="add del">
        <pc:chgData name="Varun Rapelly" userId="b61a1a95-e7e0-4743-9f72-cff60be40ebf" providerId="ADAL" clId="{E1AB06A6-F9D3-4747-8990-FF1545C1E83B}" dt="2025-02-02T09:36:14.753" v="552"/>
        <pc:sldMkLst>
          <pc:docMk/>
          <pc:sldMk cId="4095463146" sldId="2147476469"/>
        </pc:sldMkLst>
      </pc:sldChg>
    </pc:docChg>
  </pc:docChgLst>
  <pc:docChgLst>
    <pc:chgData name="Varun Rapelly" userId="b61a1a95-e7e0-4743-9f72-cff60be40ebf" providerId="ADAL" clId="{FB68C7D6-82C6-4219-ACFC-752DD0B6860A}"/>
    <pc:docChg chg="undo custSel addSld delSld modSld">
      <pc:chgData name="Varun Rapelly" userId="b61a1a95-e7e0-4743-9f72-cff60be40ebf" providerId="ADAL" clId="{FB68C7D6-82C6-4219-ACFC-752DD0B6860A}" dt="2025-02-02T09:09:39.136" v="193" actId="20577"/>
      <pc:docMkLst>
        <pc:docMk/>
      </pc:docMkLst>
      <pc:sldChg chg="modSp mod">
        <pc:chgData name="Varun Rapelly" userId="b61a1a95-e7e0-4743-9f72-cff60be40ebf" providerId="ADAL" clId="{FB68C7D6-82C6-4219-ACFC-752DD0B6860A}" dt="2025-02-02T09:03:19.641" v="76" actId="20577"/>
        <pc:sldMkLst>
          <pc:docMk/>
          <pc:sldMk cId="1992278399" sldId="269"/>
        </pc:sldMkLst>
        <pc:spChg chg="mod">
          <ac:chgData name="Varun Rapelly" userId="b61a1a95-e7e0-4743-9f72-cff60be40ebf" providerId="ADAL" clId="{FB68C7D6-82C6-4219-ACFC-752DD0B6860A}" dt="2025-02-02T09:03:19.641" v="76" actId="20577"/>
          <ac:spMkLst>
            <pc:docMk/>
            <pc:sldMk cId="1992278399" sldId="269"/>
            <ac:spMk id="3" creationId="{35446551-5F2E-0D62-A8DD-0EDC1C480B3B}"/>
          </ac:spMkLst>
        </pc:spChg>
      </pc:sldChg>
      <pc:sldChg chg="del">
        <pc:chgData name="Varun Rapelly" userId="b61a1a95-e7e0-4743-9f72-cff60be40ebf" providerId="ADAL" clId="{FB68C7D6-82C6-4219-ACFC-752DD0B6860A}" dt="2025-01-31T17:48:55.628" v="1" actId="47"/>
        <pc:sldMkLst>
          <pc:docMk/>
          <pc:sldMk cId="3010065169" sldId="276"/>
        </pc:sldMkLst>
      </pc:sldChg>
      <pc:sldChg chg="del">
        <pc:chgData name="Varun Rapelly" userId="b61a1a95-e7e0-4743-9f72-cff60be40ebf" providerId="ADAL" clId="{FB68C7D6-82C6-4219-ACFC-752DD0B6860A}" dt="2025-02-01T04:53:02.425" v="42" actId="47"/>
        <pc:sldMkLst>
          <pc:docMk/>
          <pc:sldMk cId="3688772460" sldId="279"/>
        </pc:sldMkLst>
      </pc:sldChg>
      <pc:sldChg chg="del">
        <pc:chgData name="Varun Rapelly" userId="b61a1a95-e7e0-4743-9f72-cff60be40ebf" providerId="ADAL" clId="{FB68C7D6-82C6-4219-ACFC-752DD0B6860A}" dt="2025-01-29T23:49:02.513" v="0" actId="47"/>
        <pc:sldMkLst>
          <pc:docMk/>
          <pc:sldMk cId="383145139" sldId="283"/>
        </pc:sldMkLst>
      </pc:sldChg>
      <pc:sldChg chg="del">
        <pc:chgData name="Varun Rapelly" userId="b61a1a95-e7e0-4743-9f72-cff60be40ebf" providerId="ADAL" clId="{FB68C7D6-82C6-4219-ACFC-752DD0B6860A}" dt="2025-01-31T17:48:55.628" v="1" actId="47"/>
        <pc:sldMkLst>
          <pc:docMk/>
          <pc:sldMk cId="104053620" sldId="2147474114"/>
        </pc:sldMkLst>
      </pc:sldChg>
      <pc:sldChg chg="modSp mod">
        <pc:chgData name="Varun Rapelly" userId="b61a1a95-e7e0-4743-9f72-cff60be40ebf" providerId="ADAL" clId="{FB68C7D6-82C6-4219-ACFC-752DD0B6860A}" dt="2025-02-02T09:09:39.136" v="193" actId="20577"/>
        <pc:sldMkLst>
          <pc:docMk/>
          <pc:sldMk cId="3787420686" sldId="2147474116"/>
        </pc:sldMkLst>
        <pc:spChg chg="mod">
          <ac:chgData name="Varun Rapelly" userId="b61a1a95-e7e0-4743-9f72-cff60be40ebf" providerId="ADAL" clId="{FB68C7D6-82C6-4219-ACFC-752DD0B6860A}" dt="2025-02-02T09:09:39.136" v="193" actId="20577"/>
          <ac:spMkLst>
            <pc:docMk/>
            <pc:sldMk cId="3787420686" sldId="2147474116"/>
            <ac:spMk id="2" creationId="{F03F8862-9754-4CC1-C62C-61C8FDA227C7}"/>
          </ac:spMkLst>
        </pc:spChg>
      </pc:sldChg>
      <pc:sldChg chg="modSp">
        <pc:chgData name="Varun Rapelly" userId="b61a1a95-e7e0-4743-9f72-cff60be40ebf" providerId="ADAL" clId="{FB68C7D6-82C6-4219-ACFC-752DD0B6860A}" dt="2025-02-02T09:08:44.048" v="134" actId="20577"/>
        <pc:sldMkLst>
          <pc:docMk/>
          <pc:sldMk cId="233986861" sldId="2147476464"/>
        </pc:sldMkLst>
        <pc:graphicFrameChg chg="mod">
          <ac:chgData name="Varun Rapelly" userId="b61a1a95-e7e0-4743-9f72-cff60be40ebf" providerId="ADAL" clId="{FB68C7D6-82C6-4219-ACFC-752DD0B6860A}" dt="2025-02-02T09:08:44.048" v="134" actId="20577"/>
          <ac:graphicFrameMkLst>
            <pc:docMk/>
            <pc:sldMk cId="233986861" sldId="2147476464"/>
            <ac:graphicFrameMk id="27" creationId="{86B4A186-D124-7DC5-73C4-4A8692D90E90}"/>
          </ac:graphicFrameMkLst>
        </pc:graphicFrameChg>
      </pc:sldChg>
      <pc:sldChg chg="new del">
        <pc:chgData name="Varun Rapelly" userId="b61a1a95-e7e0-4743-9f72-cff60be40ebf" providerId="ADAL" clId="{FB68C7D6-82C6-4219-ACFC-752DD0B6860A}" dt="2025-02-01T04:52:48.621" v="41" actId="47"/>
        <pc:sldMkLst>
          <pc:docMk/>
          <pc:sldMk cId="244644356" sldId="2147476465"/>
        </pc:sldMkLst>
      </pc:sldChg>
      <pc:sldChg chg="modSp add mod modTransition modClrScheme chgLayout">
        <pc:chgData name="Varun Rapelly" userId="b61a1a95-e7e0-4743-9f72-cff60be40ebf" providerId="ADAL" clId="{FB68C7D6-82C6-4219-ACFC-752DD0B6860A}" dt="2025-02-02T09:02:22.614" v="54" actId="20577"/>
        <pc:sldMkLst>
          <pc:docMk/>
          <pc:sldMk cId="4192639697" sldId="2147476466"/>
        </pc:sldMkLst>
        <pc:spChg chg="mod">
          <ac:chgData name="Varun Rapelly" userId="b61a1a95-e7e0-4743-9f72-cff60be40ebf" providerId="ADAL" clId="{FB68C7D6-82C6-4219-ACFC-752DD0B6860A}" dt="2025-02-01T04:51:51.410" v="15" actId="26606"/>
          <ac:spMkLst>
            <pc:docMk/>
            <pc:sldMk cId="4192639697" sldId="2147476466"/>
            <ac:spMk id="2" creationId="{F331493C-641D-8D75-750A-BA64B405D5FF}"/>
          </ac:spMkLst>
        </pc:spChg>
        <pc:graphicFrameChg chg="mod modGraphic">
          <ac:chgData name="Varun Rapelly" userId="b61a1a95-e7e0-4743-9f72-cff60be40ebf" providerId="ADAL" clId="{FB68C7D6-82C6-4219-ACFC-752DD0B6860A}" dt="2025-02-02T09:02:22.614" v="54" actId="20577"/>
          <ac:graphicFrameMkLst>
            <pc:docMk/>
            <pc:sldMk cId="4192639697" sldId="2147476466"/>
            <ac:graphicFrameMk id="20" creationId="{48983D83-3FEA-B24E-848B-75EFC4BDD8B6}"/>
          </ac:graphicFrameMkLst>
        </pc:graphicFrameChg>
      </pc:sldChg>
    </pc:docChg>
  </pc:docChgLst>
  <pc:docChgLst>
    <pc:chgData name="Varun Rapelly" userId="b61a1a95-e7e0-4743-9f72-cff60be40ebf" providerId="ADAL" clId="{74C4C2DD-DAD1-4BA4-942F-3BFB0C363F12}"/>
    <pc:docChg chg="undo custSel addSld delSld modSld">
      <pc:chgData name="Varun Rapelly" userId="b61a1a95-e7e0-4743-9f72-cff60be40ebf" providerId="ADAL" clId="{74C4C2DD-DAD1-4BA4-942F-3BFB0C363F12}" dt="2025-01-29T23:37:42.598" v="463" actId="12"/>
      <pc:docMkLst>
        <pc:docMk/>
      </pc:docMkLst>
      <pc:sldChg chg="add">
        <pc:chgData name="Varun Rapelly" userId="b61a1a95-e7e0-4743-9f72-cff60be40ebf" providerId="ADAL" clId="{74C4C2DD-DAD1-4BA4-942F-3BFB0C363F12}" dt="2025-01-29T22:34:16.404" v="12"/>
        <pc:sldMkLst>
          <pc:docMk/>
          <pc:sldMk cId="519646587" sldId="264"/>
        </pc:sldMkLst>
      </pc:sldChg>
      <pc:sldChg chg="add">
        <pc:chgData name="Varun Rapelly" userId="b61a1a95-e7e0-4743-9f72-cff60be40ebf" providerId="ADAL" clId="{74C4C2DD-DAD1-4BA4-942F-3BFB0C363F12}" dt="2025-01-29T22:34:16.404" v="12"/>
        <pc:sldMkLst>
          <pc:docMk/>
          <pc:sldMk cId="1992278399" sldId="269"/>
        </pc:sldMkLst>
      </pc:sldChg>
      <pc:sldChg chg="delSp add del setBg delDesignElem">
        <pc:chgData name="Varun Rapelly" userId="b61a1a95-e7e0-4743-9f72-cff60be40ebf" providerId="ADAL" clId="{74C4C2DD-DAD1-4BA4-942F-3BFB0C363F12}" dt="2025-01-29T22:36:55.069" v="24" actId="47"/>
        <pc:sldMkLst>
          <pc:docMk/>
          <pc:sldMk cId="4080367123" sldId="275"/>
        </pc:sldMkLst>
        <pc:spChg chg="del">
          <ac:chgData name="Varun Rapelly" userId="b61a1a95-e7e0-4743-9f72-cff60be40ebf" providerId="ADAL" clId="{74C4C2DD-DAD1-4BA4-942F-3BFB0C363F12}" dt="2025-01-29T22:34:57.858" v="15"/>
          <ac:spMkLst>
            <pc:docMk/>
            <pc:sldMk cId="4080367123" sldId="275"/>
            <ac:spMk id="10" creationId="{B50AB553-2A96-4A92-96F2-93548E096954}"/>
          </ac:spMkLst>
        </pc:spChg>
      </pc:sldChg>
      <pc:sldChg chg="modSp add del mod modCm">
        <pc:chgData name="Varun Rapelly" userId="b61a1a95-e7e0-4743-9f72-cff60be40ebf" providerId="ADAL" clId="{74C4C2DD-DAD1-4BA4-942F-3BFB0C363F12}" dt="2025-01-29T23:20:57.577" v="247" actId="2696"/>
        <pc:sldMkLst>
          <pc:docMk/>
          <pc:sldMk cId="754291692" sldId="276"/>
        </pc:sldMkLst>
        <pc:spChg chg="mod">
          <ac:chgData name="Varun Rapelly" userId="b61a1a95-e7e0-4743-9f72-cff60be40ebf" providerId="ADAL" clId="{74C4C2DD-DAD1-4BA4-942F-3BFB0C363F12}" dt="2025-01-29T22:36:17.304" v="21" actId="404"/>
          <ac:spMkLst>
            <pc:docMk/>
            <pc:sldMk cId="754291692" sldId="276"/>
            <ac:spMk id="3" creationId="{36F51B76-5A49-50EA-8908-15180A64926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Varun Rapelly" userId="b61a1a95-e7e0-4743-9f72-cff60be40ebf" providerId="ADAL" clId="{74C4C2DD-DAD1-4BA4-942F-3BFB0C363F12}" dt="2025-01-29T22:36:05.865" v="19" actId="6549"/>
              <pc2:cmMkLst xmlns:pc2="http://schemas.microsoft.com/office/powerpoint/2019/9/main/command">
                <pc:docMk/>
                <pc:sldMk cId="754291692" sldId="276"/>
                <pc2:cmMk id="{EEF54E8A-FFC8-4FDF-B291-1058B557562E}"/>
              </pc2:cmMkLst>
            </pc226:cmChg>
          </p:ext>
        </pc:extLst>
      </pc:sldChg>
      <pc:sldChg chg="add">
        <pc:chgData name="Varun Rapelly" userId="b61a1a95-e7e0-4743-9f72-cff60be40ebf" providerId="ADAL" clId="{74C4C2DD-DAD1-4BA4-942F-3BFB0C363F12}" dt="2025-01-29T23:21:01.402" v="248"/>
        <pc:sldMkLst>
          <pc:docMk/>
          <pc:sldMk cId="3010065169" sldId="276"/>
        </pc:sldMkLst>
      </pc:sldChg>
      <pc:sldChg chg="modSp add mod">
        <pc:chgData name="Varun Rapelly" userId="b61a1a95-e7e0-4743-9f72-cff60be40ebf" providerId="ADAL" clId="{74C4C2DD-DAD1-4BA4-942F-3BFB0C363F12}" dt="2025-01-29T22:41:50.182" v="76" actId="1076"/>
        <pc:sldMkLst>
          <pc:docMk/>
          <pc:sldMk cId="3688772460" sldId="279"/>
        </pc:sldMkLst>
        <pc:spChg chg="mod">
          <ac:chgData name="Varun Rapelly" userId="b61a1a95-e7e0-4743-9f72-cff60be40ebf" providerId="ADAL" clId="{74C4C2DD-DAD1-4BA4-942F-3BFB0C363F12}" dt="2025-01-29T22:34:16.452" v="13" actId="27636"/>
          <ac:spMkLst>
            <pc:docMk/>
            <pc:sldMk cId="3688772460" sldId="279"/>
            <ac:spMk id="2" creationId="{F331493C-641D-8D75-750A-BA64B405D5FF}"/>
          </ac:spMkLst>
        </pc:spChg>
        <pc:graphicFrameChg chg="mod">
          <ac:chgData name="Varun Rapelly" userId="b61a1a95-e7e0-4743-9f72-cff60be40ebf" providerId="ADAL" clId="{74C4C2DD-DAD1-4BA4-942F-3BFB0C363F12}" dt="2025-01-29T22:41:50.182" v="76" actId="1076"/>
          <ac:graphicFrameMkLst>
            <pc:docMk/>
            <pc:sldMk cId="3688772460" sldId="279"/>
            <ac:graphicFrameMk id="20" creationId="{48983D83-3FEA-B24E-848B-75EFC4BDD8B6}"/>
          </ac:graphicFrameMkLst>
        </pc:graphicFrameChg>
      </pc:sldChg>
      <pc:sldChg chg="add">
        <pc:chgData name="Varun Rapelly" userId="b61a1a95-e7e0-4743-9f72-cff60be40ebf" providerId="ADAL" clId="{74C4C2DD-DAD1-4BA4-942F-3BFB0C363F12}" dt="2025-01-29T22:33:52.608" v="9"/>
        <pc:sldMkLst>
          <pc:docMk/>
          <pc:sldMk cId="383145139" sldId="283"/>
        </pc:sldMkLst>
      </pc:sldChg>
      <pc:sldChg chg="modSp add mod">
        <pc:chgData name="Varun Rapelly" userId="b61a1a95-e7e0-4743-9f72-cff60be40ebf" providerId="ADAL" clId="{74C4C2DD-DAD1-4BA4-942F-3BFB0C363F12}" dt="2025-01-29T23:27:24.758" v="393" actId="14100"/>
        <pc:sldMkLst>
          <pc:docMk/>
          <pc:sldMk cId="2230181176" sldId="284"/>
        </pc:sldMkLst>
        <pc:spChg chg="mod">
          <ac:chgData name="Varun Rapelly" userId="b61a1a95-e7e0-4743-9f72-cff60be40ebf" providerId="ADAL" clId="{74C4C2DD-DAD1-4BA4-942F-3BFB0C363F12}" dt="2025-01-29T22:42:02.528" v="77" actId="1076"/>
          <ac:spMkLst>
            <pc:docMk/>
            <pc:sldMk cId="2230181176" sldId="284"/>
            <ac:spMk id="2" creationId="{90440F13-0CC5-B1AD-103E-D85B4CF8E5E0}"/>
          </ac:spMkLst>
        </pc:spChg>
        <pc:spChg chg="mod">
          <ac:chgData name="Varun Rapelly" userId="b61a1a95-e7e0-4743-9f72-cff60be40ebf" providerId="ADAL" clId="{74C4C2DD-DAD1-4BA4-942F-3BFB0C363F12}" dt="2025-01-29T23:27:24.758" v="393" actId="14100"/>
          <ac:spMkLst>
            <pc:docMk/>
            <pc:sldMk cId="2230181176" sldId="284"/>
            <ac:spMk id="4" creationId="{6E2BAB16-5B53-AB26-84EA-781A5A063BE2}"/>
          </ac:spMkLst>
        </pc:spChg>
        <pc:picChg chg="mod">
          <ac:chgData name="Varun Rapelly" userId="b61a1a95-e7e0-4743-9f72-cff60be40ebf" providerId="ADAL" clId="{74C4C2DD-DAD1-4BA4-942F-3BFB0C363F12}" dt="2025-01-29T23:27:21.279" v="392" actId="14100"/>
          <ac:picMkLst>
            <pc:docMk/>
            <pc:sldMk cId="2230181176" sldId="284"/>
            <ac:picMk id="9" creationId="{11A01291-9C22-1656-3AFB-F078B6CB1052}"/>
          </ac:picMkLst>
        </pc:picChg>
      </pc:sldChg>
      <pc:sldChg chg="addSp modSp del">
        <pc:chgData name="Varun Rapelly" userId="b61a1a95-e7e0-4743-9f72-cff60be40ebf" providerId="ADAL" clId="{74C4C2DD-DAD1-4BA4-942F-3BFB0C363F12}" dt="2025-01-29T22:33:24.482" v="5" actId="47"/>
        <pc:sldMkLst>
          <pc:docMk/>
          <pc:sldMk cId="259081575" sldId="14285"/>
        </pc:sldMkLst>
        <pc:graphicFrameChg chg="mod">
          <ac:chgData name="Varun Rapelly" userId="b61a1a95-e7e0-4743-9f72-cff60be40ebf" providerId="ADAL" clId="{74C4C2DD-DAD1-4BA4-942F-3BFB0C363F12}" dt="2025-01-29T22:32:55.718" v="0"/>
          <ac:graphicFrameMkLst>
            <pc:docMk/>
            <pc:sldMk cId="259081575" sldId="14285"/>
            <ac:graphicFrameMk id="3" creationId="{D4F0CEFB-0C05-4931-A350-92B84F43F761}"/>
          </ac:graphicFrameMkLst>
        </pc:graphicFrameChg>
        <pc:graphicFrameChg chg="add mod">
          <ac:chgData name="Varun Rapelly" userId="b61a1a95-e7e0-4743-9f72-cff60be40ebf" providerId="ADAL" clId="{74C4C2DD-DAD1-4BA4-942F-3BFB0C363F12}" dt="2025-01-29T22:33:03.721" v="2"/>
          <ac:graphicFrameMkLst>
            <pc:docMk/>
            <pc:sldMk cId="259081575" sldId="14285"/>
            <ac:graphicFrameMk id="6" creationId="{FE5C390E-98AE-7B11-F799-86B8A30B6A6D}"/>
          </ac:graphicFrameMkLst>
        </pc:graphicFrameChg>
      </pc:sldChg>
      <pc:sldChg chg="del">
        <pc:chgData name="Varun Rapelly" userId="b61a1a95-e7e0-4743-9f72-cff60be40ebf" providerId="ADAL" clId="{74C4C2DD-DAD1-4BA4-942F-3BFB0C363F12}" dt="2025-01-29T22:34:01.487" v="10" actId="47"/>
        <pc:sldMkLst>
          <pc:docMk/>
          <pc:sldMk cId="3113942420" sldId="14449"/>
        </pc:sldMkLst>
      </pc:sldChg>
      <pc:sldChg chg="del">
        <pc:chgData name="Varun Rapelly" userId="b61a1a95-e7e0-4743-9f72-cff60be40ebf" providerId="ADAL" clId="{74C4C2DD-DAD1-4BA4-942F-3BFB0C363F12}" dt="2025-01-29T22:35:16.465" v="16" actId="47"/>
        <pc:sldMkLst>
          <pc:docMk/>
          <pc:sldMk cId="423638394" sldId="14453"/>
        </pc:sldMkLst>
      </pc:sldChg>
      <pc:sldChg chg="del">
        <pc:chgData name="Varun Rapelly" userId="b61a1a95-e7e0-4743-9f72-cff60be40ebf" providerId="ADAL" clId="{74C4C2DD-DAD1-4BA4-942F-3BFB0C363F12}" dt="2025-01-29T22:35:16.465" v="16" actId="47"/>
        <pc:sldMkLst>
          <pc:docMk/>
          <pc:sldMk cId="1079214038" sldId="14454"/>
        </pc:sldMkLst>
      </pc:sldChg>
      <pc:sldChg chg="del">
        <pc:chgData name="Varun Rapelly" userId="b61a1a95-e7e0-4743-9f72-cff60be40ebf" providerId="ADAL" clId="{74C4C2DD-DAD1-4BA4-942F-3BFB0C363F12}" dt="2025-01-29T22:35:16.465" v="16" actId="47"/>
        <pc:sldMkLst>
          <pc:docMk/>
          <pc:sldMk cId="3487684836" sldId="14455"/>
        </pc:sldMkLst>
      </pc:sldChg>
      <pc:sldChg chg="del">
        <pc:chgData name="Varun Rapelly" userId="b61a1a95-e7e0-4743-9f72-cff60be40ebf" providerId="ADAL" clId="{74C4C2DD-DAD1-4BA4-942F-3BFB0C363F12}" dt="2025-01-29T22:35:27.211" v="17" actId="47"/>
        <pc:sldMkLst>
          <pc:docMk/>
          <pc:sldMk cId="3459518631" sldId="14456"/>
        </pc:sldMkLst>
      </pc:sldChg>
      <pc:sldChg chg="del">
        <pc:chgData name="Varun Rapelly" userId="b61a1a95-e7e0-4743-9f72-cff60be40ebf" providerId="ADAL" clId="{74C4C2DD-DAD1-4BA4-942F-3BFB0C363F12}" dt="2025-01-29T22:35:27.211" v="17" actId="47"/>
        <pc:sldMkLst>
          <pc:docMk/>
          <pc:sldMk cId="222405306" sldId="14457"/>
        </pc:sldMkLst>
      </pc:sldChg>
      <pc:sldChg chg="del">
        <pc:chgData name="Varun Rapelly" userId="b61a1a95-e7e0-4743-9f72-cff60be40ebf" providerId="ADAL" clId="{74C4C2DD-DAD1-4BA4-942F-3BFB0C363F12}" dt="2025-01-29T22:35:27.211" v="17" actId="47"/>
        <pc:sldMkLst>
          <pc:docMk/>
          <pc:sldMk cId="1908147599" sldId="14458"/>
        </pc:sldMkLst>
      </pc:sldChg>
      <pc:sldChg chg="del">
        <pc:chgData name="Varun Rapelly" userId="b61a1a95-e7e0-4743-9f72-cff60be40ebf" providerId="ADAL" clId="{74C4C2DD-DAD1-4BA4-942F-3BFB0C363F12}" dt="2025-01-29T22:35:16.465" v="16" actId="47"/>
        <pc:sldMkLst>
          <pc:docMk/>
          <pc:sldMk cId="2949518648" sldId="14459"/>
        </pc:sldMkLst>
      </pc:sldChg>
      <pc:sldChg chg="del">
        <pc:chgData name="Varun Rapelly" userId="b61a1a95-e7e0-4743-9f72-cff60be40ebf" providerId="ADAL" clId="{74C4C2DD-DAD1-4BA4-942F-3BFB0C363F12}" dt="2025-01-29T22:35:16.465" v="16" actId="47"/>
        <pc:sldMkLst>
          <pc:docMk/>
          <pc:sldMk cId="3825917660" sldId="2147376096"/>
        </pc:sldMkLst>
      </pc:sldChg>
      <pc:sldChg chg="del">
        <pc:chgData name="Varun Rapelly" userId="b61a1a95-e7e0-4743-9f72-cff60be40ebf" providerId="ADAL" clId="{74C4C2DD-DAD1-4BA4-942F-3BFB0C363F12}" dt="2025-01-29T22:35:16.465" v="16" actId="47"/>
        <pc:sldMkLst>
          <pc:docMk/>
          <pc:sldMk cId="3859045927" sldId="2147376113"/>
        </pc:sldMkLst>
      </pc:sldChg>
      <pc:sldChg chg="del">
        <pc:chgData name="Varun Rapelly" userId="b61a1a95-e7e0-4743-9f72-cff60be40ebf" providerId="ADAL" clId="{74C4C2DD-DAD1-4BA4-942F-3BFB0C363F12}" dt="2025-01-29T22:35:16.465" v="16" actId="47"/>
        <pc:sldMkLst>
          <pc:docMk/>
          <pc:sldMk cId="3436383437" sldId="2147376114"/>
        </pc:sldMkLst>
      </pc:sldChg>
      <pc:sldChg chg="del">
        <pc:chgData name="Varun Rapelly" userId="b61a1a95-e7e0-4743-9f72-cff60be40ebf" providerId="ADAL" clId="{74C4C2DD-DAD1-4BA4-942F-3BFB0C363F12}" dt="2025-01-29T22:35:16.465" v="16" actId="47"/>
        <pc:sldMkLst>
          <pc:docMk/>
          <pc:sldMk cId="2106711393" sldId="2147376148"/>
        </pc:sldMkLst>
      </pc:sldChg>
      <pc:sldChg chg="modSp add mod">
        <pc:chgData name="Varun Rapelly" userId="b61a1a95-e7e0-4743-9f72-cff60be40ebf" providerId="ADAL" clId="{74C4C2DD-DAD1-4BA4-942F-3BFB0C363F12}" dt="2025-01-29T22:41:34.147" v="75" actId="33524"/>
        <pc:sldMkLst>
          <pc:docMk/>
          <pc:sldMk cId="3591620233" sldId="2147474112"/>
        </pc:sldMkLst>
        <pc:spChg chg="mod">
          <ac:chgData name="Varun Rapelly" userId="b61a1a95-e7e0-4743-9f72-cff60be40ebf" providerId="ADAL" clId="{74C4C2DD-DAD1-4BA4-942F-3BFB0C363F12}" dt="2025-01-29T22:40:41.071" v="69" actId="14100"/>
          <ac:spMkLst>
            <pc:docMk/>
            <pc:sldMk cId="3591620233" sldId="2147474112"/>
            <ac:spMk id="3" creationId="{C38C40AA-3ACD-095F-B9AD-C0DB3B17BD09}"/>
          </ac:spMkLst>
        </pc:spChg>
        <pc:spChg chg="mod">
          <ac:chgData name="Varun Rapelly" userId="b61a1a95-e7e0-4743-9f72-cff60be40ebf" providerId="ADAL" clId="{74C4C2DD-DAD1-4BA4-942F-3BFB0C363F12}" dt="2025-01-29T22:41:26.685" v="74" actId="1076"/>
          <ac:spMkLst>
            <pc:docMk/>
            <pc:sldMk cId="3591620233" sldId="2147474112"/>
            <ac:spMk id="4" creationId="{7180E622-04AE-4C76-501A-05ADA0E09DDE}"/>
          </ac:spMkLst>
        </pc:spChg>
        <pc:spChg chg="mod">
          <ac:chgData name="Varun Rapelly" userId="b61a1a95-e7e0-4743-9f72-cff60be40ebf" providerId="ADAL" clId="{74C4C2DD-DAD1-4BA4-942F-3BFB0C363F12}" dt="2025-01-29T22:41:24.120" v="73" actId="1076"/>
          <ac:spMkLst>
            <pc:docMk/>
            <pc:sldMk cId="3591620233" sldId="2147474112"/>
            <ac:spMk id="5" creationId="{459EE73F-7804-6656-D433-26387FCE8BE6}"/>
          </ac:spMkLst>
        </pc:spChg>
        <pc:spChg chg="mod">
          <ac:chgData name="Varun Rapelly" userId="b61a1a95-e7e0-4743-9f72-cff60be40ebf" providerId="ADAL" clId="{74C4C2DD-DAD1-4BA4-942F-3BFB0C363F12}" dt="2025-01-29T22:41:34.147" v="75" actId="33524"/>
          <ac:spMkLst>
            <pc:docMk/>
            <pc:sldMk cId="3591620233" sldId="2147474112"/>
            <ac:spMk id="6" creationId="{1CB62694-0B0A-3A1B-464E-AD52ADEA8737}"/>
          </ac:spMkLst>
        </pc:spChg>
      </pc:sldChg>
      <pc:sldChg chg="add">
        <pc:chgData name="Varun Rapelly" userId="b61a1a95-e7e0-4743-9f72-cff60be40ebf" providerId="ADAL" clId="{74C4C2DD-DAD1-4BA4-942F-3BFB0C363F12}" dt="2025-01-29T22:35:42.611" v="18"/>
        <pc:sldMkLst>
          <pc:docMk/>
          <pc:sldMk cId="104053620" sldId="2147474114"/>
        </pc:sldMkLst>
      </pc:sldChg>
      <pc:sldChg chg="add">
        <pc:chgData name="Varun Rapelly" userId="b61a1a95-e7e0-4743-9f72-cff60be40ebf" providerId="ADAL" clId="{74C4C2DD-DAD1-4BA4-942F-3BFB0C363F12}" dt="2025-01-29T22:35:42.611" v="18"/>
        <pc:sldMkLst>
          <pc:docMk/>
          <pc:sldMk cId="1705619830" sldId="2147474115"/>
        </pc:sldMkLst>
      </pc:sldChg>
      <pc:sldChg chg="add">
        <pc:chgData name="Varun Rapelly" userId="b61a1a95-e7e0-4743-9f72-cff60be40ebf" providerId="ADAL" clId="{74C4C2DD-DAD1-4BA4-942F-3BFB0C363F12}" dt="2025-01-29T22:34:57.858" v="15"/>
        <pc:sldMkLst>
          <pc:docMk/>
          <pc:sldMk cId="3787420686" sldId="2147474116"/>
        </pc:sldMkLst>
      </pc:sldChg>
      <pc:sldChg chg="modSp add mod">
        <pc:chgData name="Varun Rapelly" userId="b61a1a95-e7e0-4743-9f72-cff60be40ebf" providerId="ADAL" clId="{74C4C2DD-DAD1-4BA4-942F-3BFB0C363F12}" dt="2025-01-29T23:37:42.598" v="463" actId="12"/>
        <pc:sldMkLst>
          <pc:docMk/>
          <pc:sldMk cId="2569551985" sldId="2147474117"/>
        </pc:sldMkLst>
        <pc:spChg chg="mod">
          <ac:chgData name="Varun Rapelly" userId="b61a1a95-e7e0-4743-9f72-cff60be40ebf" providerId="ADAL" clId="{74C4C2DD-DAD1-4BA4-942F-3BFB0C363F12}" dt="2025-01-29T23:37:42.598" v="463" actId="12"/>
          <ac:spMkLst>
            <pc:docMk/>
            <pc:sldMk cId="2569551985" sldId="2147474117"/>
            <ac:spMk id="3" creationId="{077C1218-C0B4-5284-10C3-06AFD4555F05}"/>
          </ac:spMkLst>
        </pc:spChg>
        <pc:graphicFrameChg chg="mod modGraphic">
          <ac:chgData name="Varun Rapelly" userId="b61a1a95-e7e0-4743-9f72-cff60be40ebf" providerId="ADAL" clId="{74C4C2DD-DAD1-4BA4-942F-3BFB0C363F12}" dt="2025-01-29T23:37:19.447" v="459" actId="1076"/>
          <ac:graphicFrameMkLst>
            <pc:docMk/>
            <pc:sldMk cId="2569551985" sldId="2147474117"/>
            <ac:graphicFrameMk id="4" creationId="{55B4031C-A05B-0658-D65E-30FBE9783E39}"/>
          </ac:graphicFrameMkLst>
        </pc:graphicFrameChg>
      </pc:sldChg>
      <pc:sldChg chg="del">
        <pc:chgData name="Varun Rapelly" userId="b61a1a95-e7e0-4743-9f72-cff60be40ebf" providerId="ADAL" clId="{74C4C2DD-DAD1-4BA4-942F-3BFB0C363F12}" dt="2025-01-29T22:35:16.465" v="16" actId="47"/>
        <pc:sldMkLst>
          <pc:docMk/>
          <pc:sldMk cId="510330460" sldId="2147476458"/>
        </pc:sldMkLst>
      </pc:sldChg>
      <pc:sldChg chg="del">
        <pc:chgData name="Varun Rapelly" userId="b61a1a95-e7e0-4743-9f72-cff60be40ebf" providerId="ADAL" clId="{74C4C2DD-DAD1-4BA4-942F-3BFB0C363F12}" dt="2025-01-29T22:35:16.465" v="16" actId="47"/>
        <pc:sldMkLst>
          <pc:docMk/>
          <pc:sldMk cId="1602785217" sldId="2147476460"/>
        </pc:sldMkLst>
      </pc:sldChg>
      <pc:sldChg chg="add">
        <pc:chgData name="Varun Rapelly" userId="b61a1a95-e7e0-4743-9f72-cff60be40ebf" providerId="ADAL" clId="{74C4C2DD-DAD1-4BA4-942F-3BFB0C363F12}" dt="2025-01-29T22:34:16.404" v="12"/>
        <pc:sldMkLst>
          <pc:docMk/>
          <pc:sldMk cId="843995242" sldId="2147476461"/>
        </pc:sldMkLst>
      </pc:sldChg>
      <pc:sldChg chg="new del">
        <pc:chgData name="Varun Rapelly" userId="b61a1a95-e7e0-4743-9f72-cff60be40ebf" providerId="ADAL" clId="{74C4C2DD-DAD1-4BA4-942F-3BFB0C363F12}" dt="2025-01-29T22:34:02.832" v="11" actId="47"/>
        <pc:sldMkLst>
          <pc:docMk/>
          <pc:sldMk cId="3013405364" sldId="2147476461"/>
        </pc:sldMkLst>
      </pc:sldChg>
      <pc:sldChg chg="new del">
        <pc:chgData name="Varun Rapelly" userId="b61a1a95-e7e0-4743-9f72-cff60be40ebf" providerId="ADAL" clId="{74C4C2DD-DAD1-4BA4-942F-3BFB0C363F12}" dt="2025-01-29T22:33:32.945" v="7" actId="47"/>
        <pc:sldMkLst>
          <pc:docMk/>
          <pc:sldMk cId="3952797934" sldId="2147476461"/>
        </pc:sldMkLst>
      </pc:sldChg>
      <pc:sldChg chg="delSp add del setBg delDesignElem">
        <pc:chgData name="Varun Rapelly" userId="b61a1a95-e7e0-4743-9f72-cff60be40ebf" providerId="ADAL" clId="{74C4C2DD-DAD1-4BA4-942F-3BFB0C363F12}" dt="2025-01-29T23:26:42.305" v="389" actId="47"/>
        <pc:sldMkLst>
          <pc:docMk/>
          <pc:sldMk cId="215747593" sldId="2147476462"/>
        </pc:sldMkLst>
        <pc:spChg chg="del">
          <ac:chgData name="Varun Rapelly" userId="b61a1a95-e7e0-4743-9f72-cff60be40ebf" providerId="ADAL" clId="{74C4C2DD-DAD1-4BA4-942F-3BFB0C363F12}" dt="2025-01-29T22:36:38.372" v="23"/>
          <ac:spMkLst>
            <pc:docMk/>
            <pc:sldMk cId="215747593" sldId="2147476462"/>
            <ac:spMk id="10" creationId="{B50AB553-2A96-4A92-96F2-93548E096954}"/>
          </ac:spMkLst>
        </pc:spChg>
      </pc:sldChg>
      <pc:sldChg chg="new del">
        <pc:chgData name="Varun Rapelly" userId="b61a1a95-e7e0-4743-9f72-cff60be40ebf" providerId="ADAL" clId="{74C4C2DD-DAD1-4BA4-942F-3BFB0C363F12}" dt="2025-01-29T22:33:31.773" v="6" actId="47"/>
        <pc:sldMkLst>
          <pc:docMk/>
          <pc:sldMk cId="431130213" sldId="2147476462"/>
        </pc:sldMkLst>
      </pc:sldChg>
      <pc:sldChg chg="addSp delSp modSp new mod">
        <pc:chgData name="Varun Rapelly" userId="b61a1a95-e7e0-4743-9f72-cff60be40ebf" providerId="ADAL" clId="{74C4C2DD-DAD1-4BA4-942F-3BFB0C363F12}" dt="2025-01-29T23:23:00.866" v="329" actId="6549"/>
        <pc:sldMkLst>
          <pc:docMk/>
          <pc:sldMk cId="2016790200" sldId="2147476463"/>
        </pc:sldMkLst>
        <pc:spChg chg="mod">
          <ac:chgData name="Varun Rapelly" userId="b61a1a95-e7e0-4743-9f72-cff60be40ebf" providerId="ADAL" clId="{74C4C2DD-DAD1-4BA4-942F-3BFB0C363F12}" dt="2025-01-29T23:15:49.194" v="86" actId="1076"/>
          <ac:spMkLst>
            <pc:docMk/>
            <pc:sldMk cId="2016790200" sldId="2147476463"/>
            <ac:spMk id="2" creationId="{A5665E46-F47B-4EB4-41C4-9C4E6CFCC2AE}"/>
          </ac:spMkLst>
        </pc:spChg>
        <pc:spChg chg="del">
          <ac:chgData name="Varun Rapelly" userId="b61a1a95-e7e0-4743-9f72-cff60be40ebf" providerId="ADAL" clId="{74C4C2DD-DAD1-4BA4-942F-3BFB0C363F12}" dt="2025-01-29T23:15:30.084" v="81"/>
          <ac:spMkLst>
            <pc:docMk/>
            <pc:sldMk cId="2016790200" sldId="2147476463"/>
            <ac:spMk id="3" creationId="{4D658F86-18BD-5466-B617-2FE7673115CA}"/>
          </ac:spMkLst>
        </pc:spChg>
        <pc:spChg chg="add mod">
          <ac:chgData name="Varun Rapelly" userId="b61a1a95-e7e0-4743-9f72-cff60be40ebf" providerId="ADAL" clId="{74C4C2DD-DAD1-4BA4-942F-3BFB0C363F12}" dt="2025-01-29T23:23:00.866" v="329" actId="6549"/>
          <ac:spMkLst>
            <pc:docMk/>
            <pc:sldMk cId="2016790200" sldId="2147476463"/>
            <ac:spMk id="6" creationId="{16E142E0-9C28-1DCE-F4C4-C1C2425763CC}"/>
          </ac:spMkLst>
        </pc:spChg>
        <pc:graphicFrameChg chg="add mod">
          <ac:chgData name="Varun Rapelly" userId="b61a1a95-e7e0-4743-9f72-cff60be40ebf" providerId="ADAL" clId="{74C4C2DD-DAD1-4BA4-942F-3BFB0C363F12}" dt="2025-01-29T23:22:14.116" v="289" actId="1037"/>
          <ac:graphicFrameMkLst>
            <pc:docMk/>
            <pc:sldMk cId="2016790200" sldId="2147476463"/>
            <ac:graphicFrameMk id="4" creationId="{58D9A169-0828-406E-1D8D-C370010FAF4D}"/>
          </ac:graphicFrameMkLst>
        </pc:graphicFrameChg>
        <pc:graphicFrameChg chg="add mod">
          <ac:chgData name="Varun Rapelly" userId="b61a1a95-e7e0-4743-9f72-cff60be40ebf" providerId="ADAL" clId="{74C4C2DD-DAD1-4BA4-942F-3BFB0C363F12}" dt="2025-01-29T23:22:22.990" v="312" actId="14100"/>
          <ac:graphicFrameMkLst>
            <pc:docMk/>
            <pc:sldMk cId="2016790200" sldId="2147476463"/>
            <ac:graphicFrameMk id="5" creationId="{80EC43CC-A6EE-2AC4-B8B6-91E0AB0B97EB}"/>
          </ac:graphicFrameMkLst>
        </pc:graphicFrameChg>
      </pc:sldChg>
      <pc:sldChg chg="addSp delSp modSp new mod modTransition modClrScheme chgLayout">
        <pc:chgData name="Varun Rapelly" userId="b61a1a95-e7e0-4743-9f72-cff60be40ebf" providerId="ADAL" clId="{74C4C2DD-DAD1-4BA4-942F-3BFB0C363F12}" dt="2025-01-29T23:26:49.067" v="390" actId="1076"/>
        <pc:sldMkLst>
          <pc:docMk/>
          <pc:sldMk cId="233986861" sldId="2147476464"/>
        </pc:sldMkLst>
        <pc:spChg chg="mod">
          <ac:chgData name="Varun Rapelly" userId="b61a1a95-e7e0-4743-9f72-cff60be40ebf" providerId="ADAL" clId="{74C4C2DD-DAD1-4BA4-942F-3BFB0C363F12}" dt="2025-01-29T23:26:39.132" v="388" actId="26606"/>
          <ac:spMkLst>
            <pc:docMk/>
            <pc:sldMk cId="233986861" sldId="2147476464"/>
            <ac:spMk id="2" creationId="{7FE9FA5D-76D0-C45B-AED1-C107CF2F2ABA}"/>
          </ac:spMkLst>
        </pc:spChg>
        <pc:spChg chg="add del mod">
          <ac:chgData name="Varun Rapelly" userId="b61a1a95-e7e0-4743-9f72-cff60be40ebf" providerId="ADAL" clId="{74C4C2DD-DAD1-4BA4-942F-3BFB0C363F12}" dt="2025-01-29T23:26:39.132" v="388" actId="26606"/>
          <ac:spMkLst>
            <pc:docMk/>
            <pc:sldMk cId="233986861" sldId="2147476464"/>
            <ac:spMk id="3" creationId="{F9379590-FDC3-F028-CA3F-EAA7AF776B7E}"/>
          </ac:spMkLst>
        </pc:spChg>
        <pc:spChg chg="add del mod">
          <ac:chgData name="Varun Rapelly" userId="b61a1a95-e7e0-4743-9f72-cff60be40ebf" providerId="ADAL" clId="{74C4C2DD-DAD1-4BA4-942F-3BFB0C363F12}" dt="2025-01-29T23:26:04.604" v="371" actId="26606"/>
          <ac:spMkLst>
            <pc:docMk/>
            <pc:sldMk cId="233986861" sldId="2147476464"/>
            <ac:spMk id="9" creationId="{F9379590-FDC3-F028-CA3F-EAA7AF776B7E}"/>
          </ac:spMkLst>
        </pc:spChg>
        <pc:spChg chg="add del mod">
          <ac:chgData name="Varun Rapelly" userId="b61a1a95-e7e0-4743-9f72-cff60be40ebf" providerId="ADAL" clId="{74C4C2DD-DAD1-4BA4-942F-3BFB0C363F12}" dt="2025-01-29T23:26:13.522" v="377" actId="26606"/>
          <ac:spMkLst>
            <pc:docMk/>
            <pc:sldMk cId="233986861" sldId="2147476464"/>
            <ac:spMk id="15" creationId="{F9379590-FDC3-F028-CA3F-EAA7AF776B7E}"/>
          </ac:spMkLst>
        </pc:spChg>
        <pc:graphicFrameChg chg="add del mod">
          <ac:chgData name="Varun Rapelly" userId="b61a1a95-e7e0-4743-9f72-cff60be40ebf" providerId="ADAL" clId="{74C4C2DD-DAD1-4BA4-942F-3BFB0C363F12}" dt="2025-01-29T23:26:00.648" v="367" actId="26606"/>
          <ac:graphicFrameMkLst>
            <pc:docMk/>
            <pc:sldMk cId="233986861" sldId="2147476464"/>
            <ac:graphicFrameMk id="5" creationId="{86B4A186-D124-7DC5-73C4-4A8692D90E90}"/>
          </ac:graphicFrameMkLst>
        </pc:graphicFrameChg>
        <pc:graphicFrameChg chg="add del mod">
          <ac:chgData name="Varun Rapelly" userId="b61a1a95-e7e0-4743-9f72-cff60be40ebf" providerId="ADAL" clId="{74C4C2DD-DAD1-4BA4-942F-3BFB0C363F12}" dt="2025-01-29T23:26:02.647" v="369" actId="26606"/>
          <ac:graphicFrameMkLst>
            <pc:docMk/>
            <pc:sldMk cId="233986861" sldId="2147476464"/>
            <ac:graphicFrameMk id="7" creationId="{6ADDDF43-44A5-77DD-4B58-77EA13DAA3C6}"/>
          </ac:graphicFrameMkLst>
        </pc:graphicFrameChg>
        <pc:graphicFrameChg chg="add del mod">
          <ac:chgData name="Varun Rapelly" userId="b61a1a95-e7e0-4743-9f72-cff60be40ebf" providerId="ADAL" clId="{74C4C2DD-DAD1-4BA4-942F-3BFB0C363F12}" dt="2025-01-29T23:26:08.140" v="373" actId="26606"/>
          <ac:graphicFrameMkLst>
            <pc:docMk/>
            <pc:sldMk cId="233986861" sldId="2147476464"/>
            <ac:graphicFrameMk id="11" creationId="{C5963BA8-2866-9037-9A8D-CEE9F3DFF400}"/>
          </ac:graphicFrameMkLst>
        </pc:graphicFrameChg>
        <pc:graphicFrameChg chg="add del">
          <ac:chgData name="Varun Rapelly" userId="b61a1a95-e7e0-4743-9f72-cff60be40ebf" providerId="ADAL" clId="{74C4C2DD-DAD1-4BA4-942F-3BFB0C363F12}" dt="2025-01-29T23:26:10.377" v="375" actId="26606"/>
          <ac:graphicFrameMkLst>
            <pc:docMk/>
            <pc:sldMk cId="233986861" sldId="2147476464"/>
            <ac:graphicFrameMk id="13" creationId="{87018C03-9A67-739F-104D-E77770DC6182}"/>
          </ac:graphicFrameMkLst>
        </pc:graphicFrameChg>
        <pc:graphicFrameChg chg="add del">
          <ac:chgData name="Varun Rapelly" userId="b61a1a95-e7e0-4743-9f72-cff60be40ebf" providerId="ADAL" clId="{74C4C2DD-DAD1-4BA4-942F-3BFB0C363F12}" dt="2025-01-29T23:26:14.190" v="379" actId="26606"/>
          <ac:graphicFrameMkLst>
            <pc:docMk/>
            <pc:sldMk cId="233986861" sldId="2147476464"/>
            <ac:graphicFrameMk id="17" creationId="{87018C03-9A67-739F-104D-E77770DC6182}"/>
          </ac:graphicFrameMkLst>
        </pc:graphicFrameChg>
        <pc:graphicFrameChg chg="add del mod">
          <ac:chgData name="Varun Rapelly" userId="b61a1a95-e7e0-4743-9f72-cff60be40ebf" providerId="ADAL" clId="{74C4C2DD-DAD1-4BA4-942F-3BFB0C363F12}" dt="2025-01-29T23:26:16.394" v="381" actId="26606"/>
          <ac:graphicFrameMkLst>
            <pc:docMk/>
            <pc:sldMk cId="233986861" sldId="2147476464"/>
            <ac:graphicFrameMk id="19" creationId="{6ADDDF43-44A5-77DD-4B58-77EA13DAA3C6}"/>
          </ac:graphicFrameMkLst>
        </pc:graphicFrameChg>
        <pc:graphicFrameChg chg="add del mod">
          <ac:chgData name="Varun Rapelly" userId="b61a1a95-e7e0-4743-9f72-cff60be40ebf" providerId="ADAL" clId="{74C4C2DD-DAD1-4BA4-942F-3BFB0C363F12}" dt="2025-01-29T23:26:24.924" v="383" actId="26606"/>
          <ac:graphicFrameMkLst>
            <pc:docMk/>
            <pc:sldMk cId="233986861" sldId="2147476464"/>
            <ac:graphicFrameMk id="21" creationId="{F72A8123-8BF9-06CC-5D3C-17BCB7749B4F}"/>
          </ac:graphicFrameMkLst>
        </pc:graphicFrameChg>
        <pc:graphicFrameChg chg="add del mod">
          <ac:chgData name="Varun Rapelly" userId="b61a1a95-e7e0-4743-9f72-cff60be40ebf" providerId="ADAL" clId="{74C4C2DD-DAD1-4BA4-942F-3BFB0C363F12}" dt="2025-01-29T23:26:33.146" v="385" actId="26606"/>
          <ac:graphicFrameMkLst>
            <pc:docMk/>
            <pc:sldMk cId="233986861" sldId="2147476464"/>
            <ac:graphicFrameMk id="23" creationId="{86B4A186-D124-7DC5-73C4-4A8692D90E90}"/>
          </ac:graphicFrameMkLst>
        </pc:graphicFrameChg>
        <pc:graphicFrameChg chg="add del mod">
          <ac:chgData name="Varun Rapelly" userId="b61a1a95-e7e0-4743-9f72-cff60be40ebf" providerId="ADAL" clId="{74C4C2DD-DAD1-4BA4-942F-3BFB0C363F12}" dt="2025-01-29T23:26:39.120" v="387" actId="26606"/>
          <ac:graphicFrameMkLst>
            <pc:docMk/>
            <pc:sldMk cId="233986861" sldId="2147476464"/>
            <ac:graphicFrameMk id="25" creationId="{F72A8123-8BF9-06CC-5D3C-17BCB7749B4F}"/>
          </ac:graphicFrameMkLst>
        </pc:graphicFrameChg>
        <pc:graphicFrameChg chg="add mod">
          <ac:chgData name="Varun Rapelly" userId="b61a1a95-e7e0-4743-9f72-cff60be40ebf" providerId="ADAL" clId="{74C4C2DD-DAD1-4BA4-942F-3BFB0C363F12}" dt="2025-01-29T23:26:49.067" v="390" actId="1076"/>
          <ac:graphicFrameMkLst>
            <pc:docMk/>
            <pc:sldMk cId="233986861" sldId="2147476464"/>
            <ac:graphicFrameMk id="27" creationId="{86B4A186-D124-7DC5-73C4-4A8692D90E9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arvell-my.sharepoint.com/personal/vrapelly_marvell_com/Documents/Documents/FOSDEM25/Perf_Resul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marvell-my.sharepoint.com/personal/vrapelly_marvell_com/Documents/Documents/FOSDEM25/Perf_Resul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marvell-my.sharepoint.com/personal/vrapelly_marvell_com/Documents/Documents/FOSDEM25/Perf_Resul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marvell-my.sharepoint.com/personal/vrapelly_marvell_com/Documents/Documents/FOSDEM25/Perf_Resul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marvell-my.sharepoint.com/personal/vrapelly_marvell_com/Documents/Documents/FOSDEM25/Perf_Resul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Software</a:t>
            </a:r>
            <a:r>
              <a:rPr lang="en-US" baseline="0"/>
              <a:t> (</a:t>
            </a:r>
            <a:r>
              <a:rPr lang="en-US"/>
              <a:t>Armv8 Optimized) Performance</a:t>
            </a:r>
          </a:p>
        </c:rich>
      </c:tx>
      <c:layout>
        <c:manualLayout>
          <c:xMode val="edge"/>
          <c:yMode val="edge"/>
          <c:x val="0.1610049611301877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Final!$B$38</c:f>
              <c:strCache>
                <c:ptCount val="1"/>
                <c:pt idx="0">
                  <c:v>With 1C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Final!$A$39:$A$43</c:f>
              <c:strCache>
                <c:ptCount val="5"/>
                <c:pt idx="0">
                  <c:v>1M</c:v>
                </c:pt>
                <c:pt idx="1">
                  <c:v>2M</c:v>
                </c:pt>
                <c:pt idx="2">
                  <c:v>4M</c:v>
                </c:pt>
                <c:pt idx="3">
                  <c:v>8M</c:v>
                </c:pt>
                <c:pt idx="4">
                  <c:v>16M</c:v>
                </c:pt>
              </c:strCache>
            </c:strRef>
          </c:cat>
          <c:val>
            <c:numRef>
              <c:f>Final!$B$39:$B$43</c:f>
              <c:numCache>
                <c:formatCode>General</c:formatCode>
                <c:ptCount val="5"/>
                <c:pt idx="0">
                  <c:v>2.31</c:v>
                </c:pt>
                <c:pt idx="1">
                  <c:v>3.27</c:v>
                </c:pt>
                <c:pt idx="2">
                  <c:v>3.97</c:v>
                </c:pt>
                <c:pt idx="3">
                  <c:v>4.42</c:v>
                </c:pt>
                <c:pt idx="4">
                  <c:v>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08-4A8D-A276-8807AF1D43AE}"/>
            </c:ext>
          </c:extLst>
        </c:ser>
        <c:ser>
          <c:idx val="1"/>
          <c:order val="1"/>
          <c:tx>
            <c:strRef>
              <c:f>Final!$C$38</c:f>
              <c:strCache>
                <c:ptCount val="1"/>
                <c:pt idx="0">
                  <c:v>With 2C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Final!$A$39:$A$43</c:f>
              <c:strCache>
                <c:ptCount val="5"/>
                <c:pt idx="0">
                  <c:v>1M</c:v>
                </c:pt>
                <c:pt idx="1">
                  <c:v>2M</c:v>
                </c:pt>
                <c:pt idx="2">
                  <c:v>4M</c:v>
                </c:pt>
                <c:pt idx="3">
                  <c:v>8M</c:v>
                </c:pt>
                <c:pt idx="4">
                  <c:v>16M</c:v>
                </c:pt>
              </c:strCache>
            </c:strRef>
          </c:cat>
          <c:val>
            <c:numRef>
              <c:f>Final!$C$39:$C$43</c:f>
              <c:numCache>
                <c:formatCode>General</c:formatCode>
                <c:ptCount val="5"/>
                <c:pt idx="0">
                  <c:v>3.22</c:v>
                </c:pt>
                <c:pt idx="1">
                  <c:v>4.46</c:v>
                </c:pt>
                <c:pt idx="2">
                  <c:v>5.2</c:v>
                </c:pt>
                <c:pt idx="3">
                  <c:v>4.5599999999999996</c:v>
                </c:pt>
                <c:pt idx="4">
                  <c:v>4.25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08-4A8D-A276-8807AF1D4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10103824"/>
        <c:axId val="1010109104"/>
      </c:lineChart>
      <c:catAx>
        <c:axId val="10101038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File</a:t>
                </a:r>
                <a:r>
                  <a:rPr lang="en-US" baseline="0"/>
                  <a:t> Sizes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0109104"/>
        <c:crosses val="autoZero"/>
        <c:auto val="0"/>
        <c:lblAlgn val="ctr"/>
        <c:lblOffset val="100"/>
        <c:noMultiLvlLbl val="0"/>
      </c:catAx>
      <c:valAx>
        <c:axId val="1010109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 (Gbps)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0103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Hardware (Marvell OCTEON10)</a:t>
            </a:r>
            <a:r>
              <a:rPr lang="en-US" baseline="0"/>
              <a:t> Accelerated Performance</a:t>
            </a:r>
            <a:endParaRPr lang="en-US"/>
          </a:p>
        </c:rich>
      </c:tx>
      <c:layout>
        <c:manualLayout>
          <c:xMode val="edge"/>
          <c:yMode val="edge"/>
          <c:x val="0.1091734470691163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Final!$B$47</c:f>
              <c:strCache>
                <c:ptCount val="1"/>
                <c:pt idx="0">
                  <c:v>With 1C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Final!$A$48:$A$52</c:f>
              <c:strCache>
                <c:ptCount val="5"/>
                <c:pt idx="0">
                  <c:v>1M</c:v>
                </c:pt>
                <c:pt idx="1">
                  <c:v>2M</c:v>
                </c:pt>
                <c:pt idx="2">
                  <c:v>4M</c:v>
                </c:pt>
                <c:pt idx="3">
                  <c:v>8M</c:v>
                </c:pt>
                <c:pt idx="4">
                  <c:v>16M</c:v>
                </c:pt>
              </c:strCache>
            </c:strRef>
          </c:cat>
          <c:val>
            <c:numRef>
              <c:f>Final!$B$48:$B$52</c:f>
              <c:numCache>
                <c:formatCode>General</c:formatCode>
                <c:ptCount val="5"/>
                <c:pt idx="0">
                  <c:v>4.08</c:v>
                </c:pt>
                <c:pt idx="1">
                  <c:v>6.2</c:v>
                </c:pt>
                <c:pt idx="2">
                  <c:v>7.78</c:v>
                </c:pt>
                <c:pt idx="3">
                  <c:v>7.25</c:v>
                </c:pt>
                <c:pt idx="4">
                  <c:v>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99-40F5-B27C-3CF06992807F}"/>
            </c:ext>
          </c:extLst>
        </c:ser>
        <c:ser>
          <c:idx val="1"/>
          <c:order val="1"/>
          <c:tx>
            <c:strRef>
              <c:f>Final!$C$47</c:f>
              <c:strCache>
                <c:ptCount val="1"/>
                <c:pt idx="0">
                  <c:v>With 2C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Final!$A$48:$A$52</c:f>
              <c:strCache>
                <c:ptCount val="5"/>
                <c:pt idx="0">
                  <c:v>1M</c:v>
                </c:pt>
                <c:pt idx="1">
                  <c:v>2M</c:v>
                </c:pt>
                <c:pt idx="2">
                  <c:v>4M</c:v>
                </c:pt>
                <c:pt idx="3">
                  <c:v>8M</c:v>
                </c:pt>
                <c:pt idx="4">
                  <c:v>16M</c:v>
                </c:pt>
              </c:strCache>
            </c:strRef>
          </c:cat>
          <c:val>
            <c:numRef>
              <c:f>Final!$C$48:$C$52</c:f>
              <c:numCache>
                <c:formatCode>General</c:formatCode>
                <c:ptCount val="5"/>
                <c:pt idx="0">
                  <c:v>3.92</c:v>
                </c:pt>
                <c:pt idx="1">
                  <c:v>6.55</c:v>
                </c:pt>
                <c:pt idx="2">
                  <c:v>8.89</c:v>
                </c:pt>
                <c:pt idx="3">
                  <c:v>10.53</c:v>
                </c:pt>
                <c:pt idx="4">
                  <c:v>11.34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99-40F5-B27C-3CF0699280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10141264"/>
        <c:axId val="1010127344"/>
      </c:lineChart>
      <c:catAx>
        <c:axId val="10101412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File Sizes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0127344"/>
        <c:crosses val="autoZero"/>
        <c:auto val="1"/>
        <c:lblAlgn val="ctr"/>
        <c:lblOffset val="100"/>
        <c:noMultiLvlLbl val="0"/>
      </c:catAx>
      <c:valAx>
        <c:axId val="1010127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</a:t>
                </a:r>
                <a:r>
                  <a:rPr lang="en-US" baseline="0"/>
                  <a:t> (Gbps)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014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Record Size 4K</a:t>
            </a:r>
          </a:p>
        </c:rich>
      </c:tx>
      <c:layout>
        <c:manualLayout>
          <c:xMode val="edge"/>
          <c:yMode val="edge"/>
          <c:x val="0.37615966754155733"/>
          <c:y val="2.6246719160104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Final!$A$4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Final!$B$3:$F$3</c:f>
              <c:strCache>
                <c:ptCount val="5"/>
                <c:pt idx="0">
                  <c:v>Pipeline = 0</c:v>
                </c:pt>
                <c:pt idx="1">
                  <c:v>Pipeline = 2</c:v>
                </c:pt>
                <c:pt idx="2">
                  <c:v>Pipeline = 4</c:v>
                </c:pt>
                <c:pt idx="3">
                  <c:v>Pipeline = 8</c:v>
                </c:pt>
                <c:pt idx="4">
                  <c:v>Pipeline = 16</c:v>
                </c:pt>
              </c:strCache>
            </c:strRef>
          </c:cat>
          <c:val>
            <c:numRef>
              <c:f>Final!$B$4:$F$4</c:f>
              <c:numCache>
                <c:formatCode>General</c:formatCode>
                <c:ptCount val="5"/>
                <c:pt idx="0">
                  <c:v>3.46</c:v>
                </c:pt>
                <c:pt idx="1">
                  <c:v>3.74</c:v>
                </c:pt>
                <c:pt idx="2">
                  <c:v>3.17</c:v>
                </c:pt>
                <c:pt idx="3">
                  <c:v>2.56</c:v>
                </c:pt>
                <c:pt idx="4">
                  <c:v>1.85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E2-4CB1-ADD8-863D60E602B8}"/>
            </c:ext>
          </c:extLst>
        </c:ser>
        <c:ser>
          <c:idx val="1"/>
          <c:order val="1"/>
          <c:tx>
            <c:strRef>
              <c:f>Final!$A$5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Final!$B$3:$F$3</c:f>
              <c:strCache>
                <c:ptCount val="5"/>
                <c:pt idx="0">
                  <c:v>Pipeline = 0</c:v>
                </c:pt>
                <c:pt idx="1">
                  <c:v>Pipeline = 2</c:v>
                </c:pt>
                <c:pt idx="2">
                  <c:v>Pipeline = 4</c:v>
                </c:pt>
                <c:pt idx="3">
                  <c:v>Pipeline = 8</c:v>
                </c:pt>
                <c:pt idx="4">
                  <c:v>Pipeline = 16</c:v>
                </c:pt>
              </c:strCache>
            </c:strRef>
          </c:cat>
          <c:val>
            <c:numRef>
              <c:f>Final!$B$5:$F$5</c:f>
              <c:numCache>
                <c:formatCode>General</c:formatCode>
                <c:ptCount val="5"/>
                <c:pt idx="0">
                  <c:v>4.7699999999999996</c:v>
                </c:pt>
                <c:pt idx="1">
                  <c:v>6.08</c:v>
                </c:pt>
                <c:pt idx="2">
                  <c:v>4.7300000000000004</c:v>
                </c:pt>
                <c:pt idx="3">
                  <c:v>3.47</c:v>
                </c:pt>
                <c:pt idx="4">
                  <c:v>2.69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E2-4CB1-ADD8-863D60E602B8}"/>
            </c:ext>
          </c:extLst>
        </c:ser>
        <c:ser>
          <c:idx val="2"/>
          <c:order val="2"/>
          <c:tx>
            <c:strRef>
              <c:f>Final!$A$6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Final!$B$3:$F$3</c:f>
              <c:strCache>
                <c:ptCount val="5"/>
                <c:pt idx="0">
                  <c:v>Pipeline = 0</c:v>
                </c:pt>
                <c:pt idx="1">
                  <c:v>Pipeline = 2</c:v>
                </c:pt>
                <c:pt idx="2">
                  <c:v>Pipeline = 4</c:v>
                </c:pt>
                <c:pt idx="3">
                  <c:v>Pipeline = 8</c:v>
                </c:pt>
                <c:pt idx="4">
                  <c:v>Pipeline = 16</c:v>
                </c:pt>
              </c:strCache>
            </c:strRef>
          </c:cat>
          <c:val>
            <c:numRef>
              <c:f>Final!$B$6:$F$6</c:f>
              <c:numCache>
                <c:formatCode>General</c:formatCode>
                <c:ptCount val="5"/>
                <c:pt idx="0">
                  <c:v>5.19</c:v>
                </c:pt>
                <c:pt idx="1">
                  <c:v>6.91</c:v>
                </c:pt>
                <c:pt idx="2">
                  <c:v>5.52</c:v>
                </c:pt>
                <c:pt idx="3">
                  <c:v>4.46</c:v>
                </c:pt>
                <c:pt idx="4">
                  <c:v>3.62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E2-4CB1-ADD8-863D60E602B8}"/>
            </c:ext>
          </c:extLst>
        </c:ser>
        <c:ser>
          <c:idx val="3"/>
          <c:order val="3"/>
          <c:tx>
            <c:strRef>
              <c:f>Final!$A$7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Final!$B$3:$F$3</c:f>
              <c:strCache>
                <c:ptCount val="5"/>
                <c:pt idx="0">
                  <c:v>Pipeline = 0</c:v>
                </c:pt>
                <c:pt idx="1">
                  <c:v>Pipeline = 2</c:v>
                </c:pt>
                <c:pt idx="2">
                  <c:v>Pipeline = 4</c:v>
                </c:pt>
                <c:pt idx="3">
                  <c:v>Pipeline = 8</c:v>
                </c:pt>
                <c:pt idx="4">
                  <c:v>Pipeline = 16</c:v>
                </c:pt>
              </c:strCache>
            </c:strRef>
          </c:cat>
          <c:val>
            <c:numRef>
              <c:f>Final!$B$7:$F$7</c:f>
              <c:numCache>
                <c:formatCode>General</c:formatCode>
                <c:ptCount val="5"/>
                <c:pt idx="0">
                  <c:v>5.37</c:v>
                </c:pt>
                <c:pt idx="1">
                  <c:v>5.95</c:v>
                </c:pt>
                <c:pt idx="2">
                  <c:v>4.79</c:v>
                </c:pt>
                <c:pt idx="3">
                  <c:v>4.28</c:v>
                </c:pt>
                <c:pt idx="4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E2-4CB1-ADD8-863D60E602B8}"/>
            </c:ext>
          </c:extLst>
        </c:ser>
        <c:ser>
          <c:idx val="4"/>
          <c:order val="4"/>
          <c:tx>
            <c:strRef>
              <c:f>Final!$A$8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Final!$B$3:$F$3</c:f>
              <c:strCache>
                <c:ptCount val="5"/>
                <c:pt idx="0">
                  <c:v>Pipeline = 0</c:v>
                </c:pt>
                <c:pt idx="1">
                  <c:v>Pipeline = 2</c:v>
                </c:pt>
                <c:pt idx="2">
                  <c:v>Pipeline = 4</c:v>
                </c:pt>
                <c:pt idx="3">
                  <c:v>Pipeline = 8</c:v>
                </c:pt>
                <c:pt idx="4">
                  <c:v>Pipeline = 16</c:v>
                </c:pt>
              </c:strCache>
            </c:strRef>
          </c:cat>
          <c:val>
            <c:numRef>
              <c:f>Final!$B$8:$F$8</c:f>
              <c:numCache>
                <c:formatCode>General</c:formatCode>
                <c:ptCount val="5"/>
                <c:pt idx="0">
                  <c:v>5.37</c:v>
                </c:pt>
                <c:pt idx="1">
                  <c:v>5.27</c:v>
                </c:pt>
                <c:pt idx="2">
                  <c:v>4.33</c:v>
                </c:pt>
                <c:pt idx="3">
                  <c:v>4.25</c:v>
                </c:pt>
                <c:pt idx="4">
                  <c:v>4.41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E2-4CB1-ADD8-863D60E602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2662463"/>
        <c:axId val="852660543"/>
      </c:barChart>
      <c:catAx>
        <c:axId val="852662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2660543"/>
        <c:crosses val="autoZero"/>
        <c:auto val="1"/>
        <c:lblAlgn val="ctr"/>
        <c:lblOffset val="100"/>
        <c:noMultiLvlLbl val="0"/>
      </c:catAx>
      <c:valAx>
        <c:axId val="852660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2662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Record Size 8K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Final!$A$12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Final!$B$11:$F$11</c:f>
              <c:strCache>
                <c:ptCount val="5"/>
                <c:pt idx="0">
                  <c:v>Pipeline = 0</c:v>
                </c:pt>
                <c:pt idx="1">
                  <c:v>Pipeline = 2</c:v>
                </c:pt>
                <c:pt idx="2">
                  <c:v>Pipeline = 4</c:v>
                </c:pt>
                <c:pt idx="3">
                  <c:v>Pipeline = 8</c:v>
                </c:pt>
                <c:pt idx="4">
                  <c:v>Pipeline = 16</c:v>
                </c:pt>
              </c:strCache>
            </c:strRef>
          </c:cat>
          <c:val>
            <c:numRef>
              <c:f>Final!$B$12:$F$12</c:f>
              <c:numCache>
                <c:formatCode>General</c:formatCode>
                <c:ptCount val="5"/>
                <c:pt idx="0">
                  <c:v>3.49</c:v>
                </c:pt>
                <c:pt idx="1">
                  <c:v>3.82</c:v>
                </c:pt>
                <c:pt idx="2">
                  <c:v>3.45</c:v>
                </c:pt>
                <c:pt idx="3">
                  <c:v>2.34</c:v>
                </c:pt>
                <c:pt idx="4">
                  <c:v>1.75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7D-405E-B4DC-C9D3632B2B4D}"/>
            </c:ext>
          </c:extLst>
        </c:ser>
        <c:ser>
          <c:idx val="1"/>
          <c:order val="1"/>
          <c:tx>
            <c:strRef>
              <c:f>Final!$A$13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Final!$B$11:$F$11</c:f>
              <c:strCache>
                <c:ptCount val="5"/>
                <c:pt idx="0">
                  <c:v>Pipeline = 0</c:v>
                </c:pt>
                <c:pt idx="1">
                  <c:v>Pipeline = 2</c:v>
                </c:pt>
                <c:pt idx="2">
                  <c:v>Pipeline = 4</c:v>
                </c:pt>
                <c:pt idx="3">
                  <c:v>Pipeline = 8</c:v>
                </c:pt>
                <c:pt idx="4">
                  <c:v>Pipeline = 16</c:v>
                </c:pt>
              </c:strCache>
            </c:strRef>
          </c:cat>
          <c:val>
            <c:numRef>
              <c:f>Final!$B$13:$F$13</c:f>
              <c:numCache>
                <c:formatCode>General</c:formatCode>
                <c:ptCount val="5"/>
                <c:pt idx="0">
                  <c:v>5.79</c:v>
                </c:pt>
                <c:pt idx="1">
                  <c:v>6.61</c:v>
                </c:pt>
                <c:pt idx="2">
                  <c:v>4.97</c:v>
                </c:pt>
                <c:pt idx="3">
                  <c:v>3.45</c:v>
                </c:pt>
                <c:pt idx="4">
                  <c:v>2.73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7D-405E-B4DC-C9D3632B2B4D}"/>
            </c:ext>
          </c:extLst>
        </c:ser>
        <c:ser>
          <c:idx val="2"/>
          <c:order val="2"/>
          <c:tx>
            <c:strRef>
              <c:f>Final!$A$14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Final!$B$11:$F$11</c:f>
              <c:strCache>
                <c:ptCount val="5"/>
                <c:pt idx="0">
                  <c:v>Pipeline = 0</c:v>
                </c:pt>
                <c:pt idx="1">
                  <c:v>Pipeline = 2</c:v>
                </c:pt>
                <c:pt idx="2">
                  <c:v>Pipeline = 4</c:v>
                </c:pt>
                <c:pt idx="3">
                  <c:v>Pipeline = 8</c:v>
                </c:pt>
                <c:pt idx="4">
                  <c:v>Pipeline = 16</c:v>
                </c:pt>
              </c:strCache>
            </c:strRef>
          </c:cat>
          <c:val>
            <c:numRef>
              <c:f>Final!$B$14:$F$14</c:f>
              <c:numCache>
                <c:formatCode>General</c:formatCode>
                <c:ptCount val="5"/>
                <c:pt idx="0">
                  <c:v>6.79</c:v>
                </c:pt>
                <c:pt idx="1">
                  <c:v>7.28</c:v>
                </c:pt>
                <c:pt idx="2">
                  <c:v>5.55</c:v>
                </c:pt>
                <c:pt idx="3">
                  <c:v>4.43</c:v>
                </c:pt>
                <c:pt idx="4">
                  <c:v>3.61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7D-405E-B4DC-C9D3632B2B4D}"/>
            </c:ext>
          </c:extLst>
        </c:ser>
        <c:ser>
          <c:idx val="3"/>
          <c:order val="3"/>
          <c:tx>
            <c:strRef>
              <c:f>Final!$A$15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Final!$B$11:$F$11</c:f>
              <c:strCache>
                <c:ptCount val="5"/>
                <c:pt idx="0">
                  <c:v>Pipeline = 0</c:v>
                </c:pt>
                <c:pt idx="1">
                  <c:v>Pipeline = 2</c:v>
                </c:pt>
                <c:pt idx="2">
                  <c:v>Pipeline = 4</c:v>
                </c:pt>
                <c:pt idx="3">
                  <c:v>Pipeline = 8</c:v>
                </c:pt>
                <c:pt idx="4">
                  <c:v>Pipeline = 16</c:v>
                </c:pt>
              </c:strCache>
            </c:strRef>
          </c:cat>
          <c:val>
            <c:numRef>
              <c:f>Final!$B$15:$F$15</c:f>
              <c:numCache>
                <c:formatCode>General</c:formatCode>
                <c:ptCount val="5"/>
                <c:pt idx="0">
                  <c:v>6.83</c:v>
                </c:pt>
                <c:pt idx="1">
                  <c:v>5.8</c:v>
                </c:pt>
                <c:pt idx="2">
                  <c:v>4.74</c:v>
                </c:pt>
                <c:pt idx="3">
                  <c:v>4.25</c:v>
                </c:pt>
                <c:pt idx="4">
                  <c:v>4.2699999999999996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97D-405E-B4DC-C9D3632B2B4D}"/>
            </c:ext>
          </c:extLst>
        </c:ser>
        <c:ser>
          <c:idx val="4"/>
          <c:order val="4"/>
          <c:tx>
            <c:strRef>
              <c:f>Final!$A$16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Final!$B$11:$F$11</c:f>
              <c:strCache>
                <c:ptCount val="5"/>
                <c:pt idx="0">
                  <c:v>Pipeline = 0</c:v>
                </c:pt>
                <c:pt idx="1">
                  <c:v>Pipeline = 2</c:v>
                </c:pt>
                <c:pt idx="2">
                  <c:v>Pipeline = 4</c:v>
                </c:pt>
                <c:pt idx="3">
                  <c:v>Pipeline = 8</c:v>
                </c:pt>
                <c:pt idx="4">
                  <c:v>Pipeline = 16</c:v>
                </c:pt>
              </c:strCache>
            </c:strRef>
          </c:cat>
          <c:val>
            <c:numRef>
              <c:f>Final!$B$16:$F$16</c:f>
              <c:numCache>
                <c:formatCode>General</c:formatCode>
                <c:ptCount val="5"/>
                <c:pt idx="0">
                  <c:v>6.99</c:v>
                </c:pt>
                <c:pt idx="1">
                  <c:v>5.21</c:v>
                </c:pt>
                <c:pt idx="2">
                  <c:v>4.3</c:v>
                </c:pt>
                <c:pt idx="3">
                  <c:v>4.24</c:v>
                </c:pt>
                <c:pt idx="4">
                  <c:v>4.51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7D-405E-B4DC-C9D3632B2B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9425103"/>
        <c:axId val="1059422223"/>
      </c:barChart>
      <c:catAx>
        <c:axId val="1059425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9422223"/>
        <c:crosses val="autoZero"/>
        <c:auto val="1"/>
        <c:lblAlgn val="ctr"/>
        <c:lblOffset val="100"/>
        <c:noMultiLvlLbl val="0"/>
      </c:catAx>
      <c:valAx>
        <c:axId val="1059422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94251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Record</a:t>
            </a:r>
            <a:r>
              <a:rPr lang="en-US" baseline="0"/>
              <a:t> Size 16K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Final!$A$20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Final!$B$19:$F$19</c:f>
              <c:strCache>
                <c:ptCount val="5"/>
                <c:pt idx="0">
                  <c:v>Pipeline = 0</c:v>
                </c:pt>
                <c:pt idx="1">
                  <c:v>Pipeline = 2</c:v>
                </c:pt>
                <c:pt idx="2">
                  <c:v>Pipeline = 4</c:v>
                </c:pt>
                <c:pt idx="3">
                  <c:v>Pipeline = 8</c:v>
                </c:pt>
                <c:pt idx="4">
                  <c:v>Pipeline = 16</c:v>
                </c:pt>
              </c:strCache>
            </c:strRef>
          </c:cat>
          <c:val>
            <c:numRef>
              <c:f>Final!$B$20:$F$20</c:f>
              <c:numCache>
                <c:formatCode>General</c:formatCode>
                <c:ptCount val="5"/>
                <c:pt idx="0">
                  <c:v>3.67</c:v>
                </c:pt>
                <c:pt idx="1">
                  <c:v>3.92</c:v>
                </c:pt>
                <c:pt idx="2">
                  <c:v>3.25</c:v>
                </c:pt>
                <c:pt idx="3">
                  <c:v>2.42</c:v>
                </c:pt>
                <c:pt idx="4">
                  <c:v>1.76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26-4A0C-B900-14A0724FDDD6}"/>
            </c:ext>
          </c:extLst>
        </c:ser>
        <c:ser>
          <c:idx val="1"/>
          <c:order val="1"/>
          <c:tx>
            <c:strRef>
              <c:f>Final!$A$21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Final!$B$19:$F$19</c:f>
              <c:strCache>
                <c:ptCount val="5"/>
                <c:pt idx="0">
                  <c:v>Pipeline = 0</c:v>
                </c:pt>
                <c:pt idx="1">
                  <c:v>Pipeline = 2</c:v>
                </c:pt>
                <c:pt idx="2">
                  <c:v>Pipeline = 4</c:v>
                </c:pt>
                <c:pt idx="3">
                  <c:v>Pipeline = 8</c:v>
                </c:pt>
                <c:pt idx="4">
                  <c:v>Pipeline = 16</c:v>
                </c:pt>
              </c:strCache>
            </c:strRef>
          </c:cat>
          <c:val>
            <c:numRef>
              <c:f>Final!$B$21:$F$21</c:f>
              <c:numCache>
                <c:formatCode>General</c:formatCode>
                <c:ptCount val="5"/>
                <c:pt idx="0">
                  <c:v>6.2</c:v>
                </c:pt>
                <c:pt idx="1">
                  <c:v>6.63</c:v>
                </c:pt>
                <c:pt idx="2">
                  <c:v>4.83</c:v>
                </c:pt>
                <c:pt idx="3">
                  <c:v>3.48</c:v>
                </c:pt>
                <c:pt idx="4">
                  <c:v>2.75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26-4A0C-B900-14A0724FDDD6}"/>
            </c:ext>
          </c:extLst>
        </c:ser>
        <c:ser>
          <c:idx val="2"/>
          <c:order val="2"/>
          <c:tx>
            <c:strRef>
              <c:f>Final!$A$22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Final!$B$19:$F$19</c:f>
              <c:strCache>
                <c:ptCount val="5"/>
                <c:pt idx="0">
                  <c:v>Pipeline = 0</c:v>
                </c:pt>
                <c:pt idx="1">
                  <c:v>Pipeline = 2</c:v>
                </c:pt>
                <c:pt idx="2">
                  <c:v>Pipeline = 4</c:v>
                </c:pt>
                <c:pt idx="3">
                  <c:v>Pipeline = 8</c:v>
                </c:pt>
                <c:pt idx="4">
                  <c:v>Pipeline = 16</c:v>
                </c:pt>
              </c:strCache>
            </c:strRef>
          </c:cat>
          <c:val>
            <c:numRef>
              <c:f>Final!$B$22:$F$22</c:f>
              <c:numCache>
                <c:formatCode>General</c:formatCode>
                <c:ptCount val="5"/>
                <c:pt idx="0">
                  <c:v>8.18</c:v>
                </c:pt>
                <c:pt idx="1">
                  <c:v>7.24</c:v>
                </c:pt>
                <c:pt idx="2">
                  <c:v>5.63</c:v>
                </c:pt>
                <c:pt idx="3">
                  <c:v>4.4400000000000004</c:v>
                </c:pt>
                <c:pt idx="4">
                  <c:v>3.57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26-4A0C-B900-14A0724FDDD6}"/>
            </c:ext>
          </c:extLst>
        </c:ser>
        <c:ser>
          <c:idx val="3"/>
          <c:order val="3"/>
          <c:tx>
            <c:strRef>
              <c:f>Final!$A$23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Final!$B$19:$F$19</c:f>
              <c:strCache>
                <c:ptCount val="5"/>
                <c:pt idx="0">
                  <c:v>Pipeline = 0</c:v>
                </c:pt>
                <c:pt idx="1">
                  <c:v>Pipeline = 2</c:v>
                </c:pt>
                <c:pt idx="2">
                  <c:v>Pipeline = 4</c:v>
                </c:pt>
                <c:pt idx="3">
                  <c:v>Pipeline = 8</c:v>
                </c:pt>
                <c:pt idx="4">
                  <c:v>Pipeline = 16</c:v>
                </c:pt>
              </c:strCache>
            </c:strRef>
          </c:cat>
          <c:val>
            <c:numRef>
              <c:f>Final!$B$23:$F$23</c:f>
              <c:numCache>
                <c:formatCode>General</c:formatCode>
                <c:ptCount val="5"/>
                <c:pt idx="0">
                  <c:v>7.84</c:v>
                </c:pt>
                <c:pt idx="1">
                  <c:v>5.97</c:v>
                </c:pt>
                <c:pt idx="2">
                  <c:v>4.8</c:v>
                </c:pt>
                <c:pt idx="3">
                  <c:v>4.25</c:v>
                </c:pt>
                <c:pt idx="4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E26-4A0C-B900-14A0724FDDD6}"/>
            </c:ext>
          </c:extLst>
        </c:ser>
        <c:ser>
          <c:idx val="4"/>
          <c:order val="4"/>
          <c:tx>
            <c:strRef>
              <c:f>Final!$A$24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Final!$B$19:$F$19</c:f>
              <c:strCache>
                <c:ptCount val="5"/>
                <c:pt idx="0">
                  <c:v>Pipeline = 0</c:v>
                </c:pt>
                <c:pt idx="1">
                  <c:v>Pipeline = 2</c:v>
                </c:pt>
                <c:pt idx="2">
                  <c:v>Pipeline = 4</c:v>
                </c:pt>
                <c:pt idx="3">
                  <c:v>Pipeline = 8</c:v>
                </c:pt>
                <c:pt idx="4">
                  <c:v>Pipeline = 16</c:v>
                </c:pt>
              </c:strCache>
            </c:strRef>
          </c:cat>
          <c:val>
            <c:numRef>
              <c:f>Final!$B$24:$F$24</c:f>
              <c:numCache>
                <c:formatCode>General</c:formatCode>
                <c:ptCount val="5"/>
                <c:pt idx="0">
                  <c:v>6.64</c:v>
                </c:pt>
                <c:pt idx="1">
                  <c:v>5.2</c:v>
                </c:pt>
                <c:pt idx="2">
                  <c:v>4.32</c:v>
                </c:pt>
                <c:pt idx="3">
                  <c:v>4.24</c:v>
                </c:pt>
                <c:pt idx="4">
                  <c:v>4.47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E26-4A0C-B900-14A0724FD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6298527"/>
        <c:axId val="1336301887"/>
      </c:barChart>
      <c:catAx>
        <c:axId val="1336298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6301887"/>
        <c:crosses val="autoZero"/>
        <c:auto val="1"/>
        <c:lblAlgn val="ctr"/>
        <c:lblOffset val="100"/>
        <c:noMultiLvlLbl val="0"/>
      </c:catAx>
      <c:valAx>
        <c:axId val="1336301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6298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5C40E4-9462-450D-8663-7A9608C4F2E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D5A67E-8E0A-4707-B576-747A4EBE5AB4}">
      <dgm:prSet/>
      <dgm:spPr/>
      <dgm:t>
        <a:bodyPr/>
        <a:lstStyle/>
        <a:p>
          <a:r>
            <a:rPr lang="en-US"/>
            <a:t>Introduction about VPP TLS Plugin</a:t>
          </a:r>
        </a:p>
      </dgm:t>
    </dgm:pt>
    <dgm:pt modelId="{BF15FA68-D3A4-4DE3-8536-30189F4BAB74}" type="parTrans" cxnId="{58816335-D7F1-4A09-9760-6EF5E6009C24}">
      <dgm:prSet/>
      <dgm:spPr/>
      <dgm:t>
        <a:bodyPr/>
        <a:lstStyle/>
        <a:p>
          <a:endParaRPr lang="en-US"/>
        </a:p>
      </dgm:t>
    </dgm:pt>
    <dgm:pt modelId="{CA07B3D4-793D-41E7-8D9E-FF5A23B50971}" type="sibTrans" cxnId="{58816335-D7F1-4A09-9760-6EF5E6009C24}">
      <dgm:prSet/>
      <dgm:spPr/>
      <dgm:t>
        <a:bodyPr/>
        <a:lstStyle/>
        <a:p>
          <a:endParaRPr lang="en-US"/>
        </a:p>
      </dgm:t>
    </dgm:pt>
    <dgm:pt modelId="{44C07A11-1E20-42EB-B08A-41A6001870AD}">
      <dgm:prSet/>
      <dgm:spPr/>
      <dgm:t>
        <a:bodyPr/>
        <a:lstStyle/>
        <a:p>
          <a:r>
            <a:rPr lang="en-US"/>
            <a:t>Our Contribution</a:t>
          </a:r>
        </a:p>
      </dgm:t>
    </dgm:pt>
    <dgm:pt modelId="{0F6A76FA-0C7D-487F-866B-24E6BF954F4A}" type="parTrans" cxnId="{1DC96C82-3D14-4033-B022-E92EA140753A}">
      <dgm:prSet/>
      <dgm:spPr/>
      <dgm:t>
        <a:bodyPr/>
        <a:lstStyle/>
        <a:p>
          <a:endParaRPr lang="en-US"/>
        </a:p>
      </dgm:t>
    </dgm:pt>
    <dgm:pt modelId="{4A20D9C3-48D7-4B5A-9FEF-98AB2121D413}" type="sibTrans" cxnId="{1DC96C82-3D14-4033-B022-E92EA140753A}">
      <dgm:prSet/>
      <dgm:spPr/>
      <dgm:t>
        <a:bodyPr/>
        <a:lstStyle/>
        <a:p>
          <a:endParaRPr lang="en-US"/>
        </a:p>
      </dgm:t>
    </dgm:pt>
    <dgm:pt modelId="{83613B3A-A80D-450B-93D2-7FCA4A5E7177}">
      <dgm:prSet/>
      <dgm:spPr/>
      <dgm:t>
        <a:bodyPr/>
        <a:lstStyle/>
        <a:p>
          <a:r>
            <a:rPr lang="en-US"/>
            <a:t>Advantages of DPDK User Space Crypto Drivers</a:t>
          </a:r>
        </a:p>
      </dgm:t>
    </dgm:pt>
    <dgm:pt modelId="{7D8ED8C0-CD00-4923-9E7A-4F34ED4999BC}" type="parTrans" cxnId="{7F64B854-3715-4987-BE13-8CE09B1DB259}">
      <dgm:prSet/>
      <dgm:spPr/>
      <dgm:t>
        <a:bodyPr/>
        <a:lstStyle/>
        <a:p>
          <a:endParaRPr lang="en-US"/>
        </a:p>
      </dgm:t>
    </dgm:pt>
    <dgm:pt modelId="{ABA9A979-2F98-4782-9E12-6EE073F8C7A9}" type="sibTrans" cxnId="{7F64B854-3715-4987-BE13-8CE09B1DB259}">
      <dgm:prSet/>
      <dgm:spPr/>
      <dgm:t>
        <a:bodyPr/>
        <a:lstStyle/>
        <a:p>
          <a:endParaRPr lang="en-US"/>
        </a:p>
      </dgm:t>
    </dgm:pt>
    <dgm:pt modelId="{B65A3D39-D388-4230-AEBD-B69E16E228F1}">
      <dgm:prSet/>
      <dgm:spPr/>
      <dgm:t>
        <a:bodyPr/>
        <a:lstStyle/>
        <a:p>
          <a:r>
            <a:rPr lang="en-US"/>
            <a:t>Asynchronous Crypto Processing in TLS Plugin</a:t>
          </a:r>
        </a:p>
      </dgm:t>
    </dgm:pt>
    <dgm:pt modelId="{7050377F-C0F5-4FD1-A074-FC9428E78200}" type="parTrans" cxnId="{CE3B2B54-9AEF-4037-8BA6-B9DCE2DD8F7C}">
      <dgm:prSet/>
      <dgm:spPr/>
      <dgm:t>
        <a:bodyPr/>
        <a:lstStyle/>
        <a:p>
          <a:endParaRPr lang="en-US"/>
        </a:p>
      </dgm:t>
    </dgm:pt>
    <dgm:pt modelId="{FED05033-4C9A-4F22-9612-7339085FA40F}" type="sibTrans" cxnId="{CE3B2B54-9AEF-4037-8BA6-B9DCE2DD8F7C}">
      <dgm:prSet/>
      <dgm:spPr/>
      <dgm:t>
        <a:bodyPr/>
        <a:lstStyle/>
        <a:p>
          <a:endParaRPr lang="en-US"/>
        </a:p>
      </dgm:t>
    </dgm:pt>
    <dgm:pt modelId="{6337F4F3-54E1-4A71-8F57-B5F689389BE2}">
      <dgm:prSet/>
      <dgm:spPr/>
      <dgm:t>
        <a:bodyPr/>
        <a:lstStyle/>
        <a:p>
          <a:r>
            <a:rPr lang="en-US"/>
            <a:t>Performance Comparison</a:t>
          </a:r>
        </a:p>
      </dgm:t>
    </dgm:pt>
    <dgm:pt modelId="{17B453B5-AE87-4711-87F2-91608BA44D7A}" type="parTrans" cxnId="{6739464B-8B26-430D-9C6E-379839F9FF8C}">
      <dgm:prSet/>
      <dgm:spPr/>
      <dgm:t>
        <a:bodyPr/>
        <a:lstStyle/>
        <a:p>
          <a:endParaRPr lang="en-US"/>
        </a:p>
      </dgm:t>
    </dgm:pt>
    <dgm:pt modelId="{0B942505-CD8F-478C-9891-5ABDA2734CED}" type="sibTrans" cxnId="{6739464B-8B26-430D-9C6E-379839F9FF8C}">
      <dgm:prSet/>
      <dgm:spPr/>
      <dgm:t>
        <a:bodyPr/>
        <a:lstStyle/>
        <a:p>
          <a:endParaRPr lang="en-US"/>
        </a:p>
      </dgm:t>
    </dgm:pt>
    <dgm:pt modelId="{E04F01D6-1333-4A4B-84D8-0EAC5AC26296}">
      <dgm:prSet/>
      <dgm:spPr/>
      <dgm:t>
        <a:bodyPr/>
        <a:lstStyle/>
        <a:p>
          <a:r>
            <a:rPr lang="en-US"/>
            <a:t>Future Scope</a:t>
          </a:r>
        </a:p>
      </dgm:t>
    </dgm:pt>
    <dgm:pt modelId="{03189D5C-C714-4188-849B-4093643B4422}" type="parTrans" cxnId="{D35B5FCE-4909-41F0-B50F-DF1C319BE3D2}">
      <dgm:prSet/>
      <dgm:spPr/>
      <dgm:t>
        <a:bodyPr/>
        <a:lstStyle/>
        <a:p>
          <a:endParaRPr lang="en-US"/>
        </a:p>
      </dgm:t>
    </dgm:pt>
    <dgm:pt modelId="{C9F98CEC-E0B6-4D21-81DF-A1E471406154}" type="sibTrans" cxnId="{D35B5FCE-4909-41F0-B50F-DF1C319BE3D2}">
      <dgm:prSet/>
      <dgm:spPr/>
      <dgm:t>
        <a:bodyPr/>
        <a:lstStyle/>
        <a:p>
          <a:endParaRPr lang="en-US"/>
        </a:p>
      </dgm:t>
    </dgm:pt>
    <dgm:pt modelId="{9B3A39D9-E7C3-4955-94CF-E54053E90C21}" type="pres">
      <dgm:prSet presAssocID="{CC5C40E4-9462-450D-8663-7A9608C4F2ED}" presName="vert0" presStyleCnt="0">
        <dgm:presLayoutVars>
          <dgm:dir/>
          <dgm:animOne val="branch"/>
          <dgm:animLvl val="lvl"/>
        </dgm:presLayoutVars>
      </dgm:prSet>
      <dgm:spPr/>
    </dgm:pt>
    <dgm:pt modelId="{DAD34141-1287-42AB-9AE8-6795375E2E2B}" type="pres">
      <dgm:prSet presAssocID="{99D5A67E-8E0A-4707-B576-747A4EBE5AB4}" presName="thickLine" presStyleLbl="alignNode1" presStyleIdx="0" presStyleCnt="6"/>
      <dgm:spPr/>
    </dgm:pt>
    <dgm:pt modelId="{A2F0C862-94B2-4EB3-AB7B-496F532FA860}" type="pres">
      <dgm:prSet presAssocID="{99D5A67E-8E0A-4707-B576-747A4EBE5AB4}" presName="horz1" presStyleCnt="0"/>
      <dgm:spPr/>
    </dgm:pt>
    <dgm:pt modelId="{C8B35809-982C-4319-BE40-0F5FCA716D9F}" type="pres">
      <dgm:prSet presAssocID="{99D5A67E-8E0A-4707-B576-747A4EBE5AB4}" presName="tx1" presStyleLbl="revTx" presStyleIdx="0" presStyleCnt="6"/>
      <dgm:spPr/>
    </dgm:pt>
    <dgm:pt modelId="{6D329A7D-C9C9-4E3B-8AE7-FFB49DE190D2}" type="pres">
      <dgm:prSet presAssocID="{99D5A67E-8E0A-4707-B576-747A4EBE5AB4}" presName="vert1" presStyleCnt="0"/>
      <dgm:spPr/>
    </dgm:pt>
    <dgm:pt modelId="{BF27509F-BCB9-4411-9AF3-FF910A253C68}" type="pres">
      <dgm:prSet presAssocID="{44C07A11-1E20-42EB-B08A-41A6001870AD}" presName="thickLine" presStyleLbl="alignNode1" presStyleIdx="1" presStyleCnt="6"/>
      <dgm:spPr/>
    </dgm:pt>
    <dgm:pt modelId="{8305B834-F49F-48E7-9EC3-0468AD27B37C}" type="pres">
      <dgm:prSet presAssocID="{44C07A11-1E20-42EB-B08A-41A6001870AD}" presName="horz1" presStyleCnt="0"/>
      <dgm:spPr/>
    </dgm:pt>
    <dgm:pt modelId="{4B374FCD-8CD2-42EA-9A7A-BA5BC6BEAD2C}" type="pres">
      <dgm:prSet presAssocID="{44C07A11-1E20-42EB-B08A-41A6001870AD}" presName="tx1" presStyleLbl="revTx" presStyleIdx="1" presStyleCnt="6"/>
      <dgm:spPr/>
    </dgm:pt>
    <dgm:pt modelId="{57680828-FD82-46EA-B48E-E2D1FA7F6324}" type="pres">
      <dgm:prSet presAssocID="{44C07A11-1E20-42EB-B08A-41A6001870AD}" presName="vert1" presStyleCnt="0"/>
      <dgm:spPr/>
    </dgm:pt>
    <dgm:pt modelId="{5A7C42B4-D7F6-4BC7-9503-274DB620C45D}" type="pres">
      <dgm:prSet presAssocID="{83613B3A-A80D-450B-93D2-7FCA4A5E7177}" presName="thickLine" presStyleLbl="alignNode1" presStyleIdx="2" presStyleCnt="6"/>
      <dgm:spPr/>
    </dgm:pt>
    <dgm:pt modelId="{101AFE1C-B558-4957-B3E9-831457C1D74B}" type="pres">
      <dgm:prSet presAssocID="{83613B3A-A80D-450B-93D2-7FCA4A5E7177}" presName="horz1" presStyleCnt="0"/>
      <dgm:spPr/>
    </dgm:pt>
    <dgm:pt modelId="{5A282DBE-6FDD-4FE4-A798-9D838C9C2A2D}" type="pres">
      <dgm:prSet presAssocID="{83613B3A-A80D-450B-93D2-7FCA4A5E7177}" presName="tx1" presStyleLbl="revTx" presStyleIdx="2" presStyleCnt="6"/>
      <dgm:spPr/>
    </dgm:pt>
    <dgm:pt modelId="{0B109D07-D01E-4313-A83B-652AD7C76108}" type="pres">
      <dgm:prSet presAssocID="{83613B3A-A80D-450B-93D2-7FCA4A5E7177}" presName="vert1" presStyleCnt="0"/>
      <dgm:spPr/>
    </dgm:pt>
    <dgm:pt modelId="{C8FFAF4E-8F5D-486D-9BD6-7F3E2F7AE1D1}" type="pres">
      <dgm:prSet presAssocID="{B65A3D39-D388-4230-AEBD-B69E16E228F1}" presName="thickLine" presStyleLbl="alignNode1" presStyleIdx="3" presStyleCnt="6"/>
      <dgm:spPr/>
    </dgm:pt>
    <dgm:pt modelId="{40C497A1-179A-4FBE-B668-30DFF32A634C}" type="pres">
      <dgm:prSet presAssocID="{B65A3D39-D388-4230-AEBD-B69E16E228F1}" presName="horz1" presStyleCnt="0"/>
      <dgm:spPr/>
    </dgm:pt>
    <dgm:pt modelId="{7E863986-7015-4F14-B193-C64378EDE686}" type="pres">
      <dgm:prSet presAssocID="{B65A3D39-D388-4230-AEBD-B69E16E228F1}" presName="tx1" presStyleLbl="revTx" presStyleIdx="3" presStyleCnt="6"/>
      <dgm:spPr/>
    </dgm:pt>
    <dgm:pt modelId="{95B4179D-DF0B-4DB7-ADE2-5E67E8CF8427}" type="pres">
      <dgm:prSet presAssocID="{B65A3D39-D388-4230-AEBD-B69E16E228F1}" presName="vert1" presStyleCnt="0"/>
      <dgm:spPr/>
    </dgm:pt>
    <dgm:pt modelId="{AA8CE88A-C4B3-42B1-B5FF-F1BC6DDF7E03}" type="pres">
      <dgm:prSet presAssocID="{6337F4F3-54E1-4A71-8F57-B5F689389BE2}" presName="thickLine" presStyleLbl="alignNode1" presStyleIdx="4" presStyleCnt="6"/>
      <dgm:spPr/>
    </dgm:pt>
    <dgm:pt modelId="{033D15A3-F6BE-4F5F-8E27-CD0789E3DEFB}" type="pres">
      <dgm:prSet presAssocID="{6337F4F3-54E1-4A71-8F57-B5F689389BE2}" presName="horz1" presStyleCnt="0"/>
      <dgm:spPr/>
    </dgm:pt>
    <dgm:pt modelId="{CE75C830-FD41-40C4-9EA9-901AD857A15D}" type="pres">
      <dgm:prSet presAssocID="{6337F4F3-54E1-4A71-8F57-B5F689389BE2}" presName="tx1" presStyleLbl="revTx" presStyleIdx="4" presStyleCnt="6"/>
      <dgm:spPr/>
    </dgm:pt>
    <dgm:pt modelId="{0D05EA11-3E63-40C4-8AAE-322E666EB4FE}" type="pres">
      <dgm:prSet presAssocID="{6337F4F3-54E1-4A71-8F57-B5F689389BE2}" presName="vert1" presStyleCnt="0"/>
      <dgm:spPr/>
    </dgm:pt>
    <dgm:pt modelId="{DED2A95A-056F-4B04-A34A-1770931DC74A}" type="pres">
      <dgm:prSet presAssocID="{E04F01D6-1333-4A4B-84D8-0EAC5AC26296}" presName="thickLine" presStyleLbl="alignNode1" presStyleIdx="5" presStyleCnt="6"/>
      <dgm:spPr/>
    </dgm:pt>
    <dgm:pt modelId="{8E936DB0-DE9A-4390-9E71-EE28B2478105}" type="pres">
      <dgm:prSet presAssocID="{E04F01D6-1333-4A4B-84D8-0EAC5AC26296}" presName="horz1" presStyleCnt="0"/>
      <dgm:spPr/>
    </dgm:pt>
    <dgm:pt modelId="{4AF73BBB-D1FE-4A8C-AECD-0BD144A6926D}" type="pres">
      <dgm:prSet presAssocID="{E04F01D6-1333-4A4B-84D8-0EAC5AC26296}" presName="tx1" presStyleLbl="revTx" presStyleIdx="5" presStyleCnt="6"/>
      <dgm:spPr/>
    </dgm:pt>
    <dgm:pt modelId="{8D18F585-2158-4DC7-9188-462A4C23840D}" type="pres">
      <dgm:prSet presAssocID="{E04F01D6-1333-4A4B-84D8-0EAC5AC26296}" presName="vert1" presStyleCnt="0"/>
      <dgm:spPr/>
    </dgm:pt>
  </dgm:ptLst>
  <dgm:cxnLst>
    <dgm:cxn modelId="{6B97E80B-7BC2-47C5-B514-A18B87DE0B66}" type="presOf" srcId="{E04F01D6-1333-4A4B-84D8-0EAC5AC26296}" destId="{4AF73BBB-D1FE-4A8C-AECD-0BD144A6926D}" srcOrd="0" destOrd="0" presId="urn:microsoft.com/office/officeart/2008/layout/LinedList"/>
    <dgm:cxn modelId="{58816335-D7F1-4A09-9760-6EF5E6009C24}" srcId="{CC5C40E4-9462-450D-8663-7A9608C4F2ED}" destId="{99D5A67E-8E0A-4707-B576-747A4EBE5AB4}" srcOrd="0" destOrd="0" parTransId="{BF15FA68-D3A4-4DE3-8536-30189F4BAB74}" sibTransId="{CA07B3D4-793D-41E7-8D9E-FF5A23B50971}"/>
    <dgm:cxn modelId="{8E5FB766-CD59-493A-A1DC-6DFB41709E19}" type="presOf" srcId="{CC5C40E4-9462-450D-8663-7A9608C4F2ED}" destId="{9B3A39D9-E7C3-4955-94CF-E54053E90C21}" srcOrd="0" destOrd="0" presId="urn:microsoft.com/office/officeart/2008/layout/LinedList"/>
    <dgm:cxn modelId="{6739464B-8B26-430D-9C6E-379839F9FF8C}" srcId="{CC5C40E4-9462-450D-8663-7A9608C4F2ED}" destId="{6337F4F3-54E1-4A71-8F57-B5F689389BE2}" srcOrd="4" destOrd="0" parTransId="{17B453B5-AE87-4711-87F2-91608BA44D7A}" sibTransId="{0B942505-CD8F-478C-9891-5ABDA2734CED}"/>
    <dgm:cxn modelId="{E23B8B4D-B4A0-40FF-BFAE-37773B1E8F82}" type="presOf" srcId="{B65A3D39-D388-4230-AEBD-B69E16E228F1}" destId="{7E863986-7015-4F14-B193-C64378EDE686}" srcOrd="0" destOrd="0" presId="urn:microsoft.com/office/officeart/2008/layout/LinedList"/>
    <dgm:cxn modelId="{CE3B2B54-9AEF-4037-8BA6-B9DCE2DD8F7C}" srcId="{CC5C40E4-9462-450D-8663-7A9608C4F2ED}" destId="{B65A3D39-D388-4230-AEBD-B69E16E228F1}" srcOrd="3" destOrd="0" parTransId="{7050377F-C0F5-4FD1-A074-FC9428E78200}" sibTransId="{FED05033-4C9A-4F22-9612-7339085FA40F}"/>
    <dgm:cxn modelId="{7F64B854-3715-4987-BE13-8CE09B1DB259}" srcId="{CC5C40E4-9462-450D-8663-7A9608C4F2ED}" destId="{83613B3A-A80D-450B-93D2-7FCA4A5E7177}" srcOrd="2" destOrd="0" parTransId="{7D8ED8C0-CD00-4923-9E7A-4F34ED4999BC}" sibTransId="{ABA9A979-2F98-4782-9E12-6EE073F8C7A9}"/>
    <dgm:cxn modelId="{10F63058-BC8D-47B2-9ACF-3EE7B9826DB4}" type="presOf" srcId="{44C07A11-1E20-42EB-B08A-41A6001870AD}" destId="{4B374FCD-8CD2-42EA-9A7A-BA5BC6BEAD2C}" srcOrd="0" destOrd="0" presId="urn:microsoft.com/office/officeart/2008/layout/LinedList"/>
    <dgm:cxn modelId="{1DC96C82-3D14-4033-B022-E92EA140753A}" srcId="{CC5C40E4-9462-450D-8663-7A9608C4F2ED}" destId="{44C07A11-1E20-42EB-B08A-41A6001870AD}" srcOrd="1" destOrd="0" parTransId="{0F6A76FA-0C7D-487F-866B-24E6BF954F4A}" sibTransId="{4A20D9C3-48D7-4B5A-9FEF-98AB2121D413}"/>
    <dgm:cxn modelId="{536739A4-CFB4-44AD-BD1A-ABD835FD210A}" type="presOf" srcId="{6337F4F3-54E1-4A71-8F57-B5F689389BE2}" destId="{CE75C830-FD41-40C4-9EA9-901AD857A15D}" srcOrd="0" destOrd="0" presId="urn:microsoft.com/office/officeart/2008/layout/LinedList"/>
    <dgm:cxn modelId="{D35B5FCE-4909-41F0-B50F-DF1C319BE3D2}" srcId="{CC5C40E4-9462-450D-8663-7A9608C4F2ED}" destId="{E04F01D6-1333-4A4B-84D8-0EAC5AC26296}" srcOrd="5" destOrd="0" parTransId="{03189D5C-C714-4188-849B-4093643B4422}" sibTransId="{C9F98CEC-E0B6-4D21-81DF-A1E471406154}"/>
    <dgm:cxn modelId="{B69BADD6-928B-49B0-B711-6924E1AEC20B}" type="presOf" srcId="{99D5A67E-8E0A-4707-B576-747A4EBE5AB4}" destId="{C8B35809-982C-4319-BE40-0F5FCA716D9F}" srcOrd="0" destOrd="0" presId="urn:microsoft.com/office/officeart/2008/layout/LinedList"/>
    <dgm:cxn modelId="{19606CF8-A604-4275-AD7C-B0788D058B2D}" type="presOf" srcId="{83613B3A-A80D-450B-93D2-7FCA4A5E7177}" destId="{5A282DBE-6FDD-4FE4-A798-9D838C9C2A2D}" srcOrd="0" destOrd="0" presId="urn:microsoft.com/office/officeart/2008/layout/LinedList"/>
    <dgm:cxn modelId="{9BE62411-975E-4A6B-94EA-C75963FC8824}" type="presParOf" srcId="{9B3A39D9-E7C3-4955-94CF-E54053E90C21}" destId="{DAD34141-1287-42AB-9AE8-6795375E2E2B}" srcOrd="0" destOrd="0" presId="urn:microsoft.com/office/officeart/2008/layout/LinedList"/>
    <dgm:cxn modelId="{B4CDDD97-3501-47AF-9312-35357D4D3778}" type="presParOf" srcId="{9B3A39D9-E7C3-4955-94CF-E54053E90C21}" destId="{A2F0C862-94B2-4EB3-AB7B-496F532FA860}" srcOrd="1" destOrd="0" presId="urn:microsoft.com/office/officeart/2008/layout/LinedList"/>
    <dgm:cxn modelId="{0BC0FFFF-CC0D-4C5E-8D5B-0560487E571D}" type="presParOf" srcId="{A2F0C862-94B2-4EB3-AB7B-496F532FA860}" destId="{C8B35809-982C-4319-BE40-0F5FCA716D9F}" srcOrd="0" destOrd="0" presId="urn:microsoft.com/office/officeart/2008/layout/LinedList"/>
    <dgm:cxn modelId="{ACC9D97C-90D7-4587-BC5D-1F05876A579F}" type="presParOf" srcId="{A2F0C862-94B2-4EB3-AB7B-496F532FA860}" destId="{6D329A7D-C9C9-4E3B-8AE7-FFB49DE190D2}" srcOrd="1" destOrd="0" presId="urn:microsoft.com/office/officeart/2008/layout/LinedList"/>
    <dgm:cxn modelId="{4EB36DD9-497E-478D-BAB1-C1C03E0A8CB1}" type="presParOf" srcId="{9B3A39D9-E7C3-4955-94CF-E54053E90C21}" destId="{BF27509F-BCB9-4411-9AF3-FF910A253C68}" srcOrd="2" destOrd="0" presId="urn:microsoft.com/office/officeart/2008/layout/LinedList"/>
    <dgm:cxn modelId="{C6FC2F81-0DC2-46FB-9CC1-0B00F1893188}" type="presParOf" srcId="{9B3A39D9-E7C3-4955-94CF-E54053E90C21}" destId="{8305B834-F49F-48E7-9EC3-0468AD27B37C}" srcOrd="3" destOrd="0" presId="urn:microsoft.com/office/officeart/2008/layout/LinedList"/>
    <dgm:cxn modelId="{690874E8-EBA8-44CF-96A9-4CD2EBE9ABFB}" type="presParOf" srcId="{8305B834-F49F-48E7-9EC3-0468AD27B37C}" destId="{4B374FCD-8CD2-42EA-9A7A-BA5BC6BEAD2C}" srcOrd="0" destOrd="0" presId="urn:microsoft.com/office/officeart/2008/layout/LinedList"/>
    <dgm:cxn modelId="{D3BCC75C-A8FB-4FE6-BAF5-E4B9C77A7618}" type="presParOf" srcId="{8305B834-F49F-48E7-9EC3-0468AD27B37C}" destId="{57680828-FD82-46EA-B48E-E2D1FA7F6324}" srcOrd="1" destOrd="0" presId="urn:microsoft.com/office/officeart/2008/layout/LinedList"/>
    <dgm:cxn modelId="{DAEF54A3-9603-4103-8FD7-19074FE59D6C}" type="presParOf" srcId="{9B3A39D9-E7C3-4955-94CF-E54053E90C21}" destId="{5A7C42B4-D7F6-4BC7-9503-274DB620C45D}" srcOrd="4" destOrd="0" presId="urn:microsoft.com/office/officeart/2008/layout/LinedList"/>
    <dgm:cxn modelId="{B1D0F988-1408-49AF-BCD3-80FED299F337}" type="presParOf" srcId="{9B3A39D9-E7C3-4955-94CF-E54053E90C21}" destId="{101AFE1C-B558-4957-B3E9-831457C1D74B}" srcOrd="5" destOrd="0" presId="urn:microsoft.com/office/officeart/2008/layout/LinedList"/>
    <dgm:cxn modelId="{F34FCE87-CF87-4531-A141-0C2A5E293706}" type="presParOf" srcId="{101AFE1C-B558-4957-B3E9-831457C1D74B}" destId="{5A282DBE-6FDD-4FE4-A798-9D838C9C2A2D}" srcOrd="0" destOrd="0" presId="urn:microsoft.com/office/officeart/2008/layout/LinedList"/>
    <dgm:cxn modelId="{C39662E7-C5B9-4EE9-80E1-68685BDE5A6F}" type="presParOf" srcId="{101AFE1C-B558-4957-B3E9-831457C1D74B}" destId="{0B109D07-D01E-4313-A83B-652AD7C76108}" srcOrd="1" destOrd="0" presId="urn:microsoft.com/office/officeart/2008/layout/LinedList"/>
    <dgm:cxn modelId="{9DDD1A9E-F4F8-47F6-BDA2-32F645DC02FC}" type="presParOf" srcId="{9B3A39D9-E7C3-4955-94CF-E54053E90C21}" destId="{C8FFAF4E-8F5D-486D-9BD6-7F3E2F7AE1D1}" srcOrd="6" destOrd="0" presId="urn:microsoft.com/office/officeart/2008/layout/LinedList"/>
    <dgm:cxn modelId="{F3016B6B-55F2-4DDB-A165-A5B47C1E98AF}" type="presParOf" srcId="{9B3A39D9-E7C3-4955-94CF-E54053E90C21}" destId="{40C497A1-179A-4FBE-B668-30DFF32A634C}" srcOrd="7" destOrd="0" presId="urn:microsoft.com/office/officeart/2008/layout/LinedList"/>
    <dgm:cxn modelId="{13B34525-54F9-4922-AFD7-C4C88F1A6374}" type="presParOf" srcId="{40C497A1-179A-4FBE-B668-30DFF32A634C}" destId="{7E863986-7015-4F14-B193-C64378EDE686}" srcOrd="0" destOrd="0" presId="urn:microsoft.com/office/officeart/2008/layout/LinedList"/>
    <dgm:cxn modelId="{DF9F25F1-2CA1-4E37-AC27-4593355AF79D}" type="presParOf" srcId="{40C497A1-179A-4FBE-B668-30DFF32A634C}" destId="{95B4179D-DF0B-4DB7-ADE2-5E67E8CF8427}" srcOrd="1" destOrd="0" presId="urn:microsoft.com/office/officeart/2008/layout/LinedList"/>
    <dgm:cxn modelId="{09E03D36-140E-46A9-998C-656ABCA94CF4}" type="presParOf" srcId="{9B3A39D9-E7C3-4955-94CF-E54053E90C21}" destId="{AA8CE88A-C4B3-42B1-B5FF-F1BC6DDF7E03}" srcOrd="8" destOrd="0" presId="urn:microsoft.com/office/officeart/2008/layout/LinedList"/>
    <dgm:cxn modelId="{66D098AF-028B-4950-9BC0-2A7D8F13B240}" type="presParOf" srcId="{9B3A39D9-E7C3-4955-94CF-E54053E90C21}" destId="{033D15A3-F6BE-4F5F-8E27-CD0789E3DEFB}" srcOrd="9" destOrd="0" presId="urn:microsoft.com/office/officeart/2008/layout/LinedList"/>
    <dgm:cxn modelId="{7501E94B-9445-4354-8D96-1F6D15E20CCA}" type="presParOf" srcId="{033D15A3-F6BE-4F5F-8E27-CD0789E3DEFB}" destId="{CE75C830-FD41-40C4-9EA9-901AD857A15D}" srcOrd="0" destOrd="0" presId="urn:microsoft.com/office/officeart/2008/layout/LinedList"/>
    <dgm:cxn modelId="{49169191-4F2D-4125-9530-D9E435DB3CD1}" type="presParOf" srcId="{033D15A3-F6BE-4F5F-8E27-CD0789E3DEFB}" destId="{0D05EA11-3E63-40C4-8AAE-322E666EB4FE}" srcOrd="1" destOrd="0" presId="urn:microsoft.com/office/officeart/2008/layout/LinedList"/>
    <dgm:cxn modelId="{57F3CAE0-8C40-47CE-8E12-769139DBB1F2}" type="presParOf" srcId="{9B3A39D9-E7C3-4955-94CF-E54053E90C21}" destId="{DED2A95A-056F-4B04-A34A-1770931DC74A}" srcOrd="10" destOrd="0" presId="urn:microsoft.com/office/officeart/2008/layout/LinedList"/>
    <dgm:cxn modelId="{CD9F09A2-34B1-4441-B487-C965D4382420}" type="presParOf" srcId="{9B3A39D9-E7C3-4955-94CF-E54053E90C21}" destId="{8E936DB0-DE9A-4390-9E71-EE28B2478105}" srcOrd="11" destOrd="0" presId="urn:microsoft.com/office/officeart/2008/layout/LinedList"/>
    <dgm:cxn modelId="{23991502-2373-4A39-A595-315D2DCBEB89}" type="presParOf" srcId="{8E936DB0-DE9A-4390-9E71-EE28B2478105}" destId="{4AF73BBB-D1FE-4A8C-AECD-0BD144A6926D}" srcOrd="0" destOrd="0" presId="urn:microsoft.com/office/officeart/2008/layout/LinedList"/>
    <dgm:cxn modelId="{09730B9E-D906-4063-AE7C-4E201C651A7B}" type="presParOf" srcId="{8E936DB0-DE9A-4390-9E71-EE28B2478105}" destId="{8D18F585-2158-4DC7-9188-462A4C23840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59F8DF-54DB-44E0-A198-9458AA73B22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1C5769-5B11-4DD7-85DB-606FA8C4DD55}">
      <dgm:prSet/>
      <dgm:spPr/>
      <dgm:t>
        <a:bodyPr/>
        <a:lstStyle/>
        <a:p>
          <a:r>
            <a:rPr lang="en-US"/>
            <a:t>VPP TLS Plugin is designed to provide Transport Layer Security (TLS) protocol support within the VPP framework. </a:t>
          </a:r>
        </a:p>
      </dgm:t>
    </dgm:pt>
    <dgm:pt modelId="{01C478F8-E006-4431-842B-83E93E553C92}" type="parTrans" cxnId="{C707A705-6C98-456A-BB19-7D1AD879D232}">
      <dgm:prSet/>
      <dgm:spPr/>
      <dgm:t>
        <a:bodyPr/>
        <a:lstStyle/>
        <a:p>
          <a:endParaRPr lang="en-US"/>
        </a:p>
      </dgm:t>
    </dgm:pt>
    <dgm:pt modelId="{2BC13E8D-4645-4394-B55F-9D2186302A85}" type="sibTrans" cxnId="{C707A705-6C98-456A-BB19-7D1AD879D232}">
      <dgm:prSet/>
      <dgm:spPr/>
      <dgm:t>
        <a:bodyPr/>
        <a:lstStyle/>
        <a:p>
          <a:endParaRPr lang="en-US"/>
        </a:p>
      </dgm:t>
    </dgm:pt>
    <dgm:pt modelId="{C465EB64-C86C-4C51-85AE-072B87A3F1E0}">
      <dgm:prSet/>
      <dgm:spPr/>
      <dgm:t>
        <a:bodyPr/>
        <a:lstStyle/>
        <a:p>
          <a:r>
            <a:rPr lang="en-US" i="0"/>
            <a:t>Integration with </a:t>
          </a:r>
        </a:p>
        <a:p>
          <a:r>
            <a:rPr lang="en-US" i="0"/>
            <a:t>TLS Libraries</a:t>
          </a:r>
          <a:endParaRPr lang="en-US"/>
        </a:p>
      </dgm:t>
    </dgm:pt>
    <dgm:pt modelId="{5F3FA8C5-F3D1-4482-85FE-913357E9242B}" type="parTrans" cxnId="{0524E6F9-86CD-4417-B137-3E59F8EDF6EA}">
      <dgm:prSet/>
      <dgm:spPr/>
      <dgm:t>
        <a:bodyPr/>
        <a:lstStyle/>
        <a:p>
          <a:endParaRPr lang="en-US"/>
        </a:p>
      </dgm:t>
    </dgm:pt>
    <dgm:pt modelId="{11AD7B69-212F-46C5-9A8C-664F18C2CF44}" type="sibTrans" cxnId="{0524E6F9-86CD-4417-B137-3E59F8EDF6EA}">
      <dgm:prSet/>
      <dgm:spPr/>
      <dgm:t>
        <a:bodyPr/>
        <a:lstStyle/>
        <a:p>
          <a:endParaRPr lang="en-US"/>
        </a:p>
      </dgm:t>
    </dgm:pt>
    <dgm:pt modelId="{F0E9AE58-A7F6-4C2A-B975-B865899550E9}">
      <dgm:prSet/>
      <dgm:spPr/>
      <dgm:t>
        <a:bodyPr/>
        <a:lstStyle/>
        <a:p>
          <a:r>
            <a:rPr lang="en-US" b="0" i="0"/>
            <a:t>Integrates with popular TLS libraries: OpenSSL, Picotls, and MbedTLS</a:t>
          </a:r>
        </a:p>
        <a:p>
          <a:r>
            <a:rPr lang="en-US" b="0" i="0"/>
            <a:t>Handles cryptographic operations, including encryption, decryption and certificate management</a:t>
          </a:r>
          <a:endParaRPr lang="en-US"/>
        </a:p>
      </dgm:t>
    </dgm:pt>
    <dgm:pt modelId="{300EAAE6-29BE-495C-ACBA-9BE26F793323}" type="parTrans" cxnId="{BB3B82D8-9466-4744-AD5B-38315B72BAA2}">
      <dgm:prSet/>
      <dgm:spPr/>
      <dgm:t>
        <a:bodyPr/>
        <a:lstStyle/>
        <a:p>
          <a:endParaRPr lang="en-US"/>
        </a:p>
      </dgm:t>
    </dgm:pt>
    <dgm:pt modelId="{8FDB4657-D78E-418F-BAFB-EC1EEEE93423}" type="sibTrans" cxnId="{BB3B82D8-9466-4744-AD5B-38315B72BAA2}">
      <dgm:prSet/>
      <dgm:spPr/>
      <dgm:t>
        <a:bodyPr/>
        <a:lstStyle/>
        <a:p>
          <a:endParaRPr lang="en-US"/>
        </a:p>
      </dgm:t>
    </dgm:pt>
    <dgm:pt modelId="{7606731E-69F8-46B1-9F9C-C4DFE1BB40BA}">
      <dgm:prSet/>
      <dgm:spPr/>
      <dgm:t>
        <a:bodyPr/>
        <a:lstStyle/>
        <a:p>
          <a:r>
            <a:rPr lang="en-US" dirty="0"/>
            <a:t>New Transport Type</a:t>
          </a:r>
        </a:p>
      </dgm:t>
    </dgm:pt>
    <dgm:pt modelId="{312CBE86-94E1-4287-87EF-EA89B343B4AD}" type="parTrans" cxnId="{D067C6F1-0F78-4950-BCA2-8AAA217FC66B}">
      <dgm:prSet/>
      <dgm:spPr/>
      <dgm:t>
        <a:bodyPr/>
        <a:lstStyle/>
        <a:p>
          <a:endParaRPr lang="en-US"/>
        </a:p>
      </dgm:t>
    </dgm:pt>
    <dgm:pt modelId="{D606E0F9-0B82-4CB2-B51D-DBAA78E91DEB}" type="sibTrans" cxnId="{D067C6F1-0F78-4950-BCA2-8AAA217FC66B}">
      <dgm:prSet/>
      <dgm:spPr/>
      <dgm:t>
        <a:bodyPr/>
        <a:lstStyle/>
        <a:p>
          <a:endParaRPr lang="en-US"/>
        </a:p>
      </dgm:t>
    </dgm:pt>
    <dgm:pt modelId="{332AEE8D-8FF5-4CE3-9344-808C418E38D7}">
      <dgm:prSet/>
      <dgm:spPr/>
      <dgm:t>
        <a:bodyPr/>
        <a:lstStyle/>
        <a:p>
          <a:r>
            <a:rPr lang="en-US" dirty="0"/>
            <a:t>TLS application acts as a new transport type. </a:t>
          </a:r>
        </a:p>
        <a:p>
          <a:r>
            <a:rPr lang="en-US" dirty="0"/>
            <a:t>Behaves as an application from the underlying TCP transport perspective and as a transport from the client application's perspective</a:t>
          </a:r>
        </a:p>
      </dgm:t>
    </dgm:pt>
    <dgm:pt modelId="{B3E03AD4-D247-44A5-BBB8-6670FB849DD0}" type="parTrans" cxnId="{C04E4CDB-3106-48E5-9AC3-ABDBE16A9CDF}">
      <dgm:prSet/>
      <dgm:spPr/>
      <dgm:t>
        <a:bodyPr/>
        <a:lstStyle/>
        <a:p>
          <a:endParaRPr lang="en-US"/>
        </a:p>
      </dgm:t>
    </dgm:pt>
    <dgm:pt modelId="{B96018D5-3694-470E-9FF1-7A9213FDC891}" type="sibTrans" cxnId="{C04E4CDB-3106-48E5-9AC3-ABDBE16A9CDF}">
      <dgm:prSet/>
      <dgm:spPr/>
      <dgm:t>
        <a:bodyPr/>
        <a:lstStyle/>
        <a:p>
          <a:endParaRPr lang="en-US"/>
        </a:p>
      </dgm:t>
    </dgm:pt>
    <dgm:pt modelId="{2F9ABDD0-CF97-4FAC-A1E7-A0EB74A4B0CA}">
      <dgm:prSet/>
      <dgm:spPr/>
      <dgm:t>
        <a:bodyPr/>
        <a:lstStyle/>
        <a:p>
          <a:r>
            <a:rPr lang="en-US" dirty="0"/>
            <a:t>Session Management</a:t>
          </a:r>
        </a:p>
      </dgm:t>
    </dgm:pt>
    <dgm:pt modelId="{356DAA5E-E90D-45FA-9B2C-153104DC61AE}" type="parTrans" cxnId="{14F2E6D7-22E8-4907-8E30-9BBA6F8F4010}">
      <dgm:prSet/>
      <dgm:spPr/>
      <dgm:t>
        <a:bodyPr/>
        <a:lstStyle/>
        <a:p>
          <a:endParaRPr lang="en-US"/>
        </a:p>
      </dgm:t>
    </dgm:pt>
    <dgm:pt modelId="{DB39E8DC-197C-40D2-B515-1B582361F718}" type="sibTrans" cxnId="{14F2E6D7-22E8-4907-8E30-9BBA6F8F4010}">
      <dgm:prSet/>
      <dgm:spPr/>
      <dgm:t>
        <a:bodyPr/>
        <a:lstStyle/>
        <a:p>
          <a:endParaRPr lang="en-US"/>
        </a:p>
      </dgm:t>
    </dgm:pt>
    <dgm:pt modelId="{DCFCF9EF-6327-4413-B2E2-579C4AA95CF1}">
      <dgm:prSet/>
      <dgm:spPr/>
      <dgm:t>
        <a:bodyPr/>
        <a:lstStyle/>
        <a:p>
          <a:r>
            <a:rPr lang="en-US" dirty="0"/>
            <a:t>Plugin manages TLS sessions by establishing connections, performing handshakes, and maintaining session states. </a:t>
          </a:r>
        </a:p>
        <a:p>
          <a:r>
            <a:rPr lang="en-US" dirty="0"/>
            <a:t>Uses a context to handle the encryption and decryption operations, ensuring data integrity and confidentiality</a:t>
          </a:r>
        </a:p>
      </dgm:t>
    </dgm:pt>
    <dgm:pt modelId="{674E79BD-72A8-4C2E-8B4D-E021A51B2AA0}" type="parTrans" cxnId="{4A25FBD8-D736-4CF9-998E-D94CA37C8CCF}">
      <dgm:prSet/>
      <dgm:spPr/>
      <dgm:t>
        <a:bodyPr/>
        <a:lstStyle/>
        <a:p>
          <a:endParaRPr lang="en-US"/>
        </a:p>
      </dgm:t>
    </dgm:pt>
    <dgm:pt modelId="{96CC239D-9E17-49AE-BC14-60AFBA2C8231}" type="sibTrans" cxnId="{4A25FBD8-D736-4CF9-998E-D94CA37C8CCF}">
      <dgm:prSet/>
      <dgm:spPr/>
      <dgm:t>
        <a:bodyPr/>
        <a:lstStyle/>
        <a:p>
          <a:endParaRPr lang="en-US"/>
        </a:p>
      </dgm:t>
    </dgm:pt>
    <dgm:pt modelId="{907B27FB-FF62-4E4C-BFD3-414A47A8F756}">
      <dgm:prSet/>
      <dgm:spPr/>
      <dgm:t>
        <a:bodyPr/>
        <a:lstStyle/>
        <a:p>
          <a:r>
            <a:rPr lang="en-US"/>
            <a:t>Configuration</a:t>
          </a:r>
        </a:p>
      </dgm:t>
    </dgm:pt>
    <dgm:pt modelId="{6FB12FC5-551D-4FB5-877D-EE2B5D6A20CD}" type="parTrans" cxnId="{D98EE8A3-FB85-4F33-A9D6-0E1DC501CD6A}">
      <dgm:prSet/>
      <dgm:spPr/>
      <dgm:t>
        <a:bodyPr/>
        <a:lstStyle/>
        <a:p>
          <a:endParaRPr lang="en-US"/>
        </a:p>
      </dgm:t>
    </dgm:pt>
    <dgm:pt modelId="{854B8CD4-E86B-4C4F-B94B-972534414B83}" type="sibTrans" cxnId="{D98EE8A3-FB85-4F33-A9D6-0E1DC501CD6A}">
      <dgm:prSet/>
      <dgm:spPr/>
      <dgm:t>
        <a:bodyPr/>
        <a:lstStyle/>
        <a:p>
          <a:endParaRPr lang="en-US"/>
        </a:p>
      </dgm:t>
    </dgm:pt>
    <dgm:pt modelId="{A5C700FF-779E-46B2-AC1C-7F31844AF0AE}">
      <dgm:prSet/>
      <dgm:spPr/>
      <dgm:t>
        <a:bodyPr/>
        <a:lstStyle/>
        <a:p>
          <a:r>
            <a:rPr lang="en-US"/>
            <a:t>TLS configuration parameters (CA certificates, server certificates, private keys) can be configured using the startup configuration file</a:t>
          </a:r>
        </a:p>
      </dgm:t>
    </dgm:pt>
    <dgm:pt modelId="{F50ABF65-CA0D-48C9-A97F-BB0C17F76354}" type="parTrans" cxnId="{F474AC90-FF25-4389-84C7-E6D1AEEC7B17}">
      <dgm:prSet/>
      <dgm:spPr/>
      <dgm:t>
        <a:bodyPr/>
        <a:lstStyle/>
        <a:p>
          <a:endParaRPr lang="en-US"/>
        </a:p>
      </dgm:t>
    </dgm:pt>
    <dgm:pt modelId="{58060739-2324-4879-BE98-A5C36B660D9F}" type="sibTrans" cxnId="{F474AC90-FF25-4389-84C7-E6D1AEEC7B17}">
      <dgm:prSet/>
      <dgm:spPr/>
      <dgm:t>
        <a:bodyPr/>
        <a:lstStyle/>
        <a:p>
          <a:endParaRPr lang="en-US"/>
        </a:p>
      </dgm:t>
    </dgm:pt>
    <dgm:pt modelId="{C2BEE90E-7048-48CB-9A76-A84CEB76E586}" type="pres">
      <dgm:prSet presAssocID="{DC59F8DF-54DB-44E0-A198-9458AA73B220}" presName="root" presStyleCnt="0">
        <dgm:presLayoutVars>
          <dgm:dir/>
          <dgm:resizeHandles val="exact"/>
        </dgm:presLayoutVars>
      </dgm:prSet>
      <dgm:spPr/>
    </dgm:pt>
    <dgm:pt modelId="{4D73C0F6-6803-4A6E-9888-98A66197F262}" type="pres">
      <dgm:prSet presAssocID="{EC1C5769-5B11-4DD7-85DB-606FA8C4DD55}" presName="compNode" presStyleCnt="0"/>
      <dgm:spPr/>
    </dgm:pt>
    <dgm:pt modelId="{FEF54B75-ED1D-45DE-A849-74F8DD903B01}" type="pres">
      <dgm:prSet presAssocID="{EC1C5769-5B11-4DD7-85DB-606FA8C4DD55}" presName="bgRect" presStyleLbl="bgShp" presStyleIdx="0" presStyleCnt="5"/>
      <dgm:spPr/>
    </dgm:pt>
    <dgm:pt modelId="{6222ABFB-8262-437E-9E7C-C0EC9A389EB5}" type="pres">
      <dgm:prSet presAssocID="{EC1C5769-5B11-4DD7-85DB-606FA8C4DD5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owser Window"/>
        </a:ext>
      </dgm:extLst>
    </dgm:pt>
    <dgm:pt modelId="{30F2B599-6EB4-4541-A2C6-837831CF803A}" type="pres">
      <dgm:prSet presAssocID="{EC1C5769-5B11-4DD7-85DB-606FA8C4DD55}" presName="spaceRect" presStyleCnt="0"/>
      <dgm:spPr/>
    </dgm:pt>
    <dgm:pt modelId="{ECE85A2C-BE46-4B0C-9369-036130480028}" type="pres">
      <dgm:prSet presAssocID="{EC1C5769-5B11-4DD7-85DB-606FA8C4DD55}" presName="parTx" presStyleLbl="revTx" presStyleIdx="0" presStyleCnt="9">
        <dgm:presLayoutVars>
          <dgm:chMax val="0"/>
          <dgm:chPref val="0"/>
        </dgm:presLayoutVars>
      </dgm:prSet>
      <dgm:spPr/>
    </dgm:pt>
    <dgm:pt modelId="{54C5CA04-8707-4069-ABCA-B0B943F3B267}" type="pres">
      <dgm:prSet presAssocID="{2BC13E8D-4645-4394-B55F-9D2186302A85}" presName="sibTrans" presStyleCnt="0"/>
      <dgm:spPr/>
    </dgm:pt>
    <dgm:pt modelId="{1C6C80C3-5A3A-4453-826B-7473C6E1852B}" type="pres">
      <dgm:prSet presAssocID="{C465EB64-C86C-4C51-85AE-072B87A3F1E0}" presName="compNode" presStyleCnt="0"/>
      <dgm:spPr/>
    </dgm:pt>
    <dgm:pt modelId="{572ACFCA-C002-41C8-B445-536575725967}" type="pres">
      <dgm:prSet presAssocID="{C465EB64-C86C-4C51-85AE-072B87A3F1E0}" presName="bgRect" presStyleLbl="bgShp" presStyleIdx="1" presStyleCnt="5" custLinFactNeighborX="-1597" custLinFactNeighborY="2117"/>
      <dgm:spPr/>
    </dgm:pt>
    <dgm:pt modelId="{716B0DF1-0550-410E-B776-4C8A5FA1BF9B}" type="pres">
      <dgm:prSet presAssocID="{C465EB64-C86C-4C51-85AE-072B87A3F1E0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464C80D1-789E-452F-8CC7-A9714E967BB2}" type="pres">
      <dgm:prSet presAssocID="{C465EB64-C86C-4C51-85AE-072B87A3F1E0}" presName="spaceRect" presStyleCnt="0"/>
      <dgm:spPr/>
    </dgm:pt>
    <dgm:pt modelId="{9E1A022F-2D90-4F60-BBA5-5B475EF08AA7}" type="pres">
      <dgm:prSet presAssocID="{C465EB64-C86C-4C51-85AE-072B87A3F1E0}" presName="parTx" presStyleLbl="revTx" presStyleIdx="1" presStyleCnt="9" custLinFactNeighborX="-1256">
        <dgm:presLayoutVars>
          <dgm:chMax val="0"/>
          <dgm:chPref val="0"/>
        </dgm:presLayoutVars>
      </dgm:prSet>
      <dgm:spPr/>
    </dgm:pt>
    <dgm:pt modelId="{DC33E71F-0B81-426F-8DA7-DC277056EF21}" type="pres">
      <dgm:prSet presAssocID="{C465EB64-C86C-4C51-85AE-072B87A3F1E0}" presName="desTx" presStyleLbl="revTx" presStyleIdx="2" presStyleCnt="9" custScaleX="133380" custLinFactNeighborX="-14857">
        <dgm:presLayoutVars/>
      </dgm:prSet>
      <dgm:spPr/>
    </dgm:pt>
    <dgm:pt modelId="{467D1359-0355-4049-A889-D8B2756EAD66}" type="pres">
      <dgm:prSet presAssocID="{11AD7B69-212F-46C5-9A8C-664F18C2CF44}" presName="sibTrans" presStyleCnt="0"/>
      <dgm:spPr/>
    </dgm:pt>
    <dgm:pt modelId="{92811C15-FC4B-4D30-A9EC-C646C4202911}" type="pres">
      <dgm:prSet presAssocID="{7606731E-69F8-46B1-9F9C-C4DFE1BB40BA}" presName="compNode" presStyleCnt="0"/>
      <dgm:spPr/>
    </dgm:pt>
    <dgm:pt modelId="{A3C90B3C-C078-4D3E-A324-ECE8712CAFC5}" type="pres">
      <dgm:prSet presAssocID="{7606731E-69F8-46B1-9F9C-C4DFE1BB40BA}" presName="bgRect" presStyleLbl="bgShp" presStyleIdx="2" presStyleCnt="5"/>
      <dgm:spPr/>
    </dgm:pt>
    <dgm:pt modelId="{AF7A5AE3-AF03-4CCE-9F48-42428A9AA842}" type="pres">
      <dgm:prSet presAssocID="{7606731E-69F8-46B1-9F9C-C4DFE1BB40B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uck"/>
        </a:ext>
      </dgm:extLst>
    </dgm:pt>
    <dgm:pt modelId="{6927B3DE-566B-4FBA-AD39-300CF9190CD5}" type="pres">
      <dgm:prSet presAssocID="{7606731E-69F8-46B1-9F9C-C4DFE1BB40BA}" presName="spaceRect" presStyleCnt="0"/>
      <dgm:spPr/>
    </dgm:pt>
    <dgm:pt modelId="{C8E416AF-0C2E-4038-B436-AA1AACE1CFC5}" type="pres">
      <dgm:prSet presAssocID="{7606731E-69F8-46B1-9F9C-C4DFE1BB40BA}" presName="parTx" presStyleLbl="revTx" presStyleIdx="3" presStyleCnt="9">
        <dgm:presLayoutVars>
          <dgm:chMax val="0"/>
          <dgm:chPref val="0"/>
        </dgm:presLayoutVars>
      </dgm:prSet>
      <dgm:spPr/>
    </dgm:pt>
    <dgm:pt modelId="{8D6817D5-9C4F-4D79-B672-3ED5FFF1D2C6}" type="pres">
      <dgm:prSet presAssocID="{7606731E-69F8-46B1-9F9C-C4DFE1BB40BA}" presName="desTx" presStyleLbl="revTx" presStyleIdx="4" presStyleCnt="9" custScaleX="122136" custLinFactNeighborX="-21630" custLinFactNeighborY="-4080">
        <dgm:presLayoutVars/>
      </dgm:prSet>
      <dgm:spPr/>
    </dgm:pt>
    <dgm:pt modelId="{730AC205-D802-4318-B214-EFE916E80813}" type="pres">
      <dgm:prSet presAssocID="{D606E0F9-0B82-4CB2-B51D-DBAA78E91DEB}" presName="sibTrans" presStyleCnt="0"/>
      <dgm:spPr/>
    </dgm:pt>
    <dgm:pt modelId="{122452E3-821F-49E6-9E27-635A9A8E147C}" type="pres">
      <dgm:prSet presAssocID="{2F9ABDD0-CF97-4FAC-A1E7-A0EB74A4B0CA}" presName="compNode" presStyleCnt="0"/>
      <dgm:spPr/>
    </dgm:pt>
    <dgm:pt modelId="{BA888E1D-FE55-409A-9224-673C7CCFF8EB}" type="pres">
      <dgm:prSet presAssocID="{2F9ABDD0-CF97-4FAC-A1E7-A0EB74A4B0CA}" presName="bgRect" presStyleLbl="bgShp" presStyleIdx="3" presStyleCnt="5" custScaleY="119692"/>
      <dgm:spPr/>
    </dgm:pt>
    <dgm:pt modelId="{5DA7533B-BBFB-41F0-9F16-AEB9E8B44A64}" type="pres">
      <dgm:prSet presAssocID="{2F9ABDD0-CF97-4FAC-A1E7-A0EB74A4B0C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1EDC6A8A-E488-4411-946D-9EEA9C465147}" type="pres">
      <dgm:prSet presAssocID="{2F9ABDD0-CF97-4FAC-A1E7-A0EB74A4B0CA}" presName="spaceRect" presStyleCnt="0"/>
      <dgm:spPr/>
    </dgm:pt>
    <dgm:pt modelId="{632595BD-90A2-4078-8429-E69A05BC826D}" type="pres">
      <dgm:prSet presAssocID="{2F9ABDD0-CF97-4FAC-A1E7-A0EB74A4B0CA}" presName="parTx" presStyleLbl="revTx" presStyleIdx="5" presStyleCnt="9">
        <dgm:presLayoutVars>
          <dgm:chMax val="0"/>
          <dgm:chPref val="0"/>
        </dgm:presLayoutVars>
      </dgm:prSet>
      <dgm:spPr/>
    </dgm:pt>
    <dgm:pt modelId="{CC13CAA1-3824-4A72-BE6B-F22D58273DF3}" type="pres">
      <dgm:prSet presAssocID="{2F9ABDD0-CF97-4FAC-A1E7-A0EB74A4B0CA}" presName="desTx" presStyleLbl="revTx" presStyleIdx="6" presStyleCnt="9" custScaleX="129655" custLinFactNeighborX="-19937" custLinFactNeighborY="2039">
        <dgm:presLayoutVars/>
      </dgm:prSet>
      <dgm:spPr/>
    </dgm:pt>
    <dgm:pt modelId="{F54EA7C4-49E6-4D0A-B737-39949FB3A0E3}" type="pres">
      <dgm:prSet presAssocID="{DB39E8DC-197C-40D2-B515-1B582361F718}" presName="sibTrans" presStyleCnt="0"/>
      <dgm:spPr/>
    </dgm:pt>
    <dgm:pt modelId="{5AA742AD-577F-40C5-9B97-49BD90D3E2AF}" type="pres">
      <dgm:prSet presAssocID="{907B27FB-FF62-4E4C-BFD3-414A47A8F756}" presName="compNode" presStyleCnt="0"/>
      <dgm:spPr/>
    </dgm:pt>
    <dgm:pt modelId="{0B3B4B7B-F76D-4F80-9432-4FB3ADFF97FF}" type="pres">
      <dgm:prSet presAssocID="{907B27FB-FF62-4E4C-BFD3-414A47A8F756}" presName="bgRect" presStyleLbl="bgShp" presStyleIdx="4" presStyleCnt="5"/>
      <dgm:spPr/>
    </dgm:pt>
    <dgm:pt modelId="{F1284FA5-BFDB-478B-B7AD-30CBD97FD647}" type="pres">
      <dgm:prSet presAssocID="{907B27FB-FF62-4E4C-BFD3-414A47A8F756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5AEE820B-A9B6-4A42-8922-68B4EAA7E685}" type="pres">
      <dgm:prSet presAssocID="{907B27FB-FF62-4E4C-BFD3-414A47A8F756}" presName="spaceRect" presStyleCnt="0"/>
      <dgm:spPr/>
    </dgm:pt>
    <dgm:pt modelId="{E9D3D252-1654-4381-BBD1-654D7B9E4AFD}" type="pres">
      <dgm:prSet presAssocID="{907B27FB-FF62-4E4C-BFD3-414A47A8F756}" presName="parTx" presStyleLbl="revTx" presStyleIdx="7" presStyleCnt="9">
        <dgm:presLayoutVars>
          <dgm:chMax val="0"/>
          <dgm:chPref val="0"/>
        </dgm:presLayoutVars>
      </dgm:prSet>
      <dgm:spPr/>
    </dgm:pt>
    <dgm:pt modelId="{BF365903-1F7E-4774-B0F4-A013485A51DA}" type="pres">
      <dgm:prSet presAssocID="{907B27FB-FF62-4E4C-BFD3-414A47A8F756}" presName="desTx" presStyleLbl="revTx" presStyleIdx="8" presStyleCnt="9" custScaleX="131159" custLinFactNeighborX="-19154" custLinFactNeighborY="1352">
        <dgm:presLayoutVars/>
      </dgm:prSet>
      <dgm:spPr/>
    </dgm:pt>
  </dgm:ptLst>
  <dgm:cxnLst>
    <dgm:cxn modelId="{C8927A01-9C27-408A-851B-884F26749153}" type="presOf" srcId="{EC1C5769-5B11-4DD7-85DB-606FA8C4DD55}" destId="{ECE85A2C-BE46-4B0C-9369-036130480028}" srcOrd="0" destOrd="0" presId="urn:microsoft.com/office/officeart/2018/2/layout/IconVerticalSolidList"/>
    <dgm:cxn modelId="{C707A705-6C98-456A-BB19-7D1AD879D232}" srcId="{DC59F8DF-54DB-44E0-A198-9458AA73B220}" destId="{EC1C5769-5B11-4DD7-85DB-606FA8C4DD55}" srcOrd="0" destOrd="0" parTransId="{01C478F8-E006-4431-842B-83E93E553C92}" sibTransId="{2BC13E8D-4645-4394-B55F-9D2186302A85}"/>
    <dgm:cxn modelId="{263EE505-BDBD-4432-A57B-B492E07687E5}" type="presOf" srcId="{A5C700FF-779E-46B2-AC1C-7F31844AF0AE}" destId="{BF365903-1F7E-4774-B0F4-A013485A51DA}" srcOrd="0" destOrd="0" presId="urn:microsoft.com/office/officeart/2018/2/layout/IconVerticalSolidList"/>
    <dgm:cxn modelId="{1E29EB38-7095-492B-8157-598F6AA30035}" type="presOf" srcId="{DC59F8DF-54DB-44E0-A198-9458AA73B220}" destId="{C2BEE90E-7048-48CB-9A76-A84CEB76E586}" srcOrd="0" destOrd="0" presId="urn:microsoft.com/office/officeart/2018/2/layout/IconVerticalSolidList"/>
    <dgm:cxn modelId="{1061C767-ECBE-4A71-9957-6358953E4581}" type="presOf" srcId="{DCFCF9EF-6327-4413-B2E2-579C4AA95CF1}" destId="{CC13CAA1-3824-4A72-BE6B-F22D58273DF3}" srcOrd="0" destOrd="0" presId="urn:microsoft.com/office/officeart/2018/2/layout/IconVerticalSolidList"/>
    <dgm:cxn modelId="{B810BB4C-BD62-4995-8C46-55D4B0850FCF}" type="presOf" srcId="{F0E9AE58-A7F6-4C2A-B975-B865899550E9}" destId="{DC33E71F-0B81-426F-8DA7-DC277056EF21}" srcOrd="0" destOrd="0" presId="urn:microsoft.com/office/officeart/2018/2/layout/IconVerticalSolidList"/>
    <dgm:cxn modelId="{C2CC606E-604A-4276-8B88-DF0D52E81652}" type="presOf" srcId="{7606731E-69F8-46B1-9F9C-C4DFE1BB40BA}" destId="{C8E416AF-0C2E-4038-B436-AA1AACE1CFC5}" srcOrd="0" destOrd="0" presId="urn:microsoft.com/office/officeart/2018/2/layout/IconVerticalSolidList"/>
    <dgm:cxn modelId="{D39EBC52-714A-48DF-A044-049A76B17BD6}" type="presOf" srcId="{907B27FB-FF62-4E4C-BFD3-414A47A8F756}" destId="{E9D3D252-1654-4381-BBD1-654D7B9E4AFD}" srcOrd="0" destOrd="0" presId="urn:microsoft.com/office/officeart/2018/2/layout/IconVerticalSolidList"/>
    <dgm:cxn modelId="{F474AC90-FF25-4389-84C7-E6D1AEEC7B17}" srcId="{907B27FB-FF62-4E4C-BFD3-414A47A8F756}" destId="{A5C700FF-779E-46B2-AC1C-7F31844AF0AE}" srcOrd="0" destOrd="0" parTransId="{F50ABF65-CA0D-48C9-A97F-BB0C17F76354}" sibTransId="{58060739-2324-4879-BE98-A5C36B660D9F}"/>
    <dgm:cxn modelId="{D98EE8A3-FB85-4F33-A9D6-0E1DC501CD6A}" srcId="{DC59F8DF-54DB-44E0-A198-9458AA73B220}" destId="{907B27FB-FF62-4E4C-BFD3-414A47A8F756}" srcOrd="4" destOrd="0" parTransId="{6FB12FC5-551D-4FB5-877D-EE2B5D6A20CD}" sibTransId="{854B8CD4-E86B-4C4F-B94B-972534414B83}"/>
    <dgm:cxn modelId="{BE1835D0-50DE-4B98-BD36-40716D890BE3}" type="presOf" srcId="{2F9ABDD0-CF97-4FAC-A1E7-A0EB74A4B0CA}" destId="{632595BD-90A2-4078-8429-E69A05BC826D}" srcOrd="0" destOrd="0" presId="urn:microsoft.com/office/officeart/2018/2/layout/IconVerticalSolidList"/>
    <dgm:cxn modelId="{F6501BD5-FB8F-46D7-A558-3FEA926E7942}" type="presOf" srcId="{C465EB64-C86C-4C51-85AE-072B87A3F1E0}" destId="{9E1A022F-2D90-4F60-BBA5-5B475EF08AA7}" srcOrd="0" destOrd="0" presId="urn:microsoft.com/office/officeart/2018/2/layout/IconVerticalSolidList"/>
    <dgm:cxn modelId="{14F2E6D7-22E8-4907-8E30-9BBA6F8F4010}" srcId="{DC59F8DF-54DB-44E0-A198-9458AA73B220}" destId="{2F9ABDD0-CF97-4FAC-A1E7-A0EB74A4B0CA}" srcOrd="3" destOrd="0" parTransId="{356DAA5E-E90D-45FA-9B2C-153104DC61AE}" sibTransId="{DB39E8DC-197C-40D2-B515-1B582361F718}"/>
    <dgm:cxn modelId="{BB3B82D8-9466-4744-AD5B-38315B72BAA2}" srcId="{C465EB64-C86C-4C51-85AE-072B87A3F1E0}" destId="{F0E9AE58-A7F6-4C2A-B975-B865899550E9}" srcOrd="0" destOrd="0" parTransId="{300EAAE6-29BE-495C-ACBA-9BE26F793323}" sibTransId="{8FDB4657-D78E-418F-BAFB-EC1EEEE93423}"/>
    <dgm:cxn modelId="{4A25FBD8-D736-4CF9-998E-D94CA37C8CCF}" srcId="{2F9ABDD0-CF97-4FAC-A1E7-A0EB74A4B0CA}" destId="{DCFCF9EF-6327-4413-B2E2-579C4AA95CF1}" srcOrd="0" destOrd="0" parTransId="{674E79BD-72A8-4C2E-8B4D-E021A51B2AA0}" sibTransId="{96CC239D-9E17-49AE-BC14-60AFBA2C8231}"/>
    <dgm:cxn modelId="{C04E4CDB-3106-48E5-9AC3-ABDBE16A9CDF}" srcId="{7606731E-69F8-46B1-9F9C-C4DFE1BB40BA}" destId="{332AEE8D-8FF5-4CE3-9344-808C418E38D7}" srcOrd="0" destOrd="0" parTransId="{B3E03AD4-D247-44A5-BBB8-6670FB849DD0}" sibTransId="{B96018D5-3694-470E-9FF1-7A9213FDC891}"/>
    <dgm:cxn modelId="{D067C6F1-0F78-4950-BCA2-8AAA217FC66B}" srcId="{DC59F8DF-54DB-44E0-A198-9458AA73B220}" destId="{7606731E-69F8-46B1-9F9C-C4DFE1BB40BA}" srcOrd="2" destOrd="0" parTransId="{312CBE86-94E1-4287-87EF-EA89B343B4AD}" sibTransId="{D606E0F9-0B82-4CB2-B51D-DBAA78E91DEB}"/>
    <dgm:cxn modelId="{0524E6F9-86CD-4417-B137-3E59F8EDF6EA}" srcId="{DC59F8DF-54DB-44E0-A198-9458AA73B220}" destId="{C465EB64-C86C-4C51-85AE-072B87A3F1E0}" srcOrd="1" destOrd="0" parTransId="{5F3FA8C5-F3D1-4482-85FE-913357E9242B}" sibTransId="{11AD7B69-212F-46C5-9A8C-664F18C2CF44}"/>
    <dgm:cxn modelId="{968D83FD-3D2A-4D35-8B24-66C403AF97C9}" type="presOf" srcId="{332AEE8D-8FF5-4CE3-9344-808C418E38D7}" destId="{8D6817D5-9C4F-4D79-B672-3ED5FFF1D2C6}" srcOrd="0" destOrd="0" presId="urn:microsoft.com/office/officeart/2018/2/layout/IconVerticalSolidList"/>
    <dgm:cxn modelId="{45883E2D-62C0-403C-96C7-1CFD41FB2634}" type="presParOf" srcId="{C2BEE90E-7048-48CB-9A76-A84CEB76E586}" destId="{4D73C0F6-6803-4A6E-9888-98A66197F262}" srcOrd="0" destOrd="0" presId="urn:microsoft.com/office/officeart/2018/2/layout/IconVerticalSolidList"/>
    <dgm:cxn modelId="{27092A44-294B-44A5-95E4-765E15995024}" type="presParOf" srcId="{4D73C0F6-6803-4A6E-9888-98A66197F262}" destId="{FEF54B75-ED1D-45DE-A849-74F8DD903B01}" srcOrd="0" destOrd="0" presId="urn:microsoft.com/office/officeart/2018/2/layout/IconVerticalSolidList"/>
    <dgm:cxn modelId="{0BC57BE3-26C9-4239-B660-B2E1ADE52E0E}" type="presParOf" srcId="{4D73C0F6-6803-4A6E-9888-98A66197F262}" destId="{6222ABFB-8262-437E-9E7C-C0EC9A389EB5}" srcOrd="1" destOrd="0" presId="urn:microsoft.com/office/officeart/2018/2/layout/IconVerticalSolidList"/>
    <dgm:cxn modelId="{F4580885-46D7-4A3F-A485-1733FBE7FF08}" type="presParOf" srcId="{4D73C0F6-6803-4A6E-9888-98A66197F262}" destId="{30F2B599-6EB4-4541-A2C6-837831CF803A}" srcOrd="2" destOrd="0" presId="urn:microsoft.com/office/officeart/2018/2/layout/IconVerticalSolidList"/>
    <dgm:cxn modelId="{E1F2D1ED-AF7C-43D5-AE50-618A87FB624E}" type="presParOf" srcId="{4D73C0F6-6803-4A6E-9888-98A66197F262}" destId="{ECE85A2C-BE46-4B0C-9369-036130480028}" srcOrd="3" destOrd="0" presId="urn:microsoft.com/office/officeart/2018/2/layout/IconVerticalSolidList"/>
    <dgm:cxn modelId="{A56C903A-6311-4374-925B-2A728CB069D6}" type="presParOf" srcId="{C2BEE90E-7048-48CB-9A76-A84CEB76E586}" destId="{54C5CA04-8707-4069-ABCA-B0B943F3B267}" srcOrd="1" destOrd="0" presId="urn:microsoft.com/office/officeart/2018/2/layout/IconVerticalSolidList"/>
    <dgm:cxn modelId="{B32EBDA2-3F6A-4453-80B1-4C53D45C59DE}" type="presParOf" srcId="{C2BEE90E-7048-48CB-9A76-A84CEB76E586}" destId="{1C6C80C3-5A3A-4453-826B-7473C6E1852B}" srcOrd="2" destOrd="0" presId="urn:microsoft.com/office/officeart/2018/2/layout/IconVerticalSolidList"/>
    <dgm:cxn modelId="{EC9853D3-3A61-45CE-A669-44661047AD71}" type="presParOf" srcId="{1C6C80C3-5A3A-4453-826B-7473C6E1852B}" destId="{572ACFCA-C002-41C8-B445-536575725967}" srcOrd="0" destOrd="0" presId="urn:microsoft.com/office/officeart/2018/2/layout/IconVerticalSolidList"/>
    <dgm:cxn modelId="{5199FB2F-4E6F-44D9-9520-16691260EB3C}" type="presParOf" srcId="{1C6C80C3-5A3A-4453-826B-7473C6E1852B}" destId="{716B0DF1-0550-410E-B776-4C8A5FA1BF9B}" srcOrd="1" destOrd="0" presId="urn:microsoft.com/office/officeart/2018/2/layout/IconVerticalSolidList"/>
    <dgm:cxn modelId="{0EB7698E-4206-4561-95BF-CE4EC7A29AC4}" type="presParOf" srcId="{1C6C80C3-5A3A-4453-826B-7473C6E1852B}" destId="{464C80D1-789E-452F-8CC7-A9714E967BB2}" srcOrd="2" destOrd="0" presId="urn:microsoft.com/office/officeart/2018/2/layout/IconVerticalSolidList"/>
    <dgm:cxn modelId="{E4EEA952-557A-4E8F-BA22-743BC495F809}" type="presParOf" srcId="{1C6C80C3-5A3A-4453-826B-7473C6E1852B}" destId="{9E1A022F-2D90-4F60-BBA5-5B475EF08AA7}" srcOrd="3" destOrd="0" presId="urn:microsoft.com/office/officeart/2018/2/layout/IconVerticalSolidList"/>
    <dgm:cxn modelId="{AF4CE95D-BBD0-4155-A6F8-18566AA0ECEA}" type="presParOf" srcId="{1C6C80C3-5A3A-4453-826B-7473C6E1852B}" destId="{DC33E71F-0B81-426F-8DA7-DC277056EF21}" srcOrd="4" destOrd="0" presId="urn:microsoft.com/office/officeart/2018/2/layout/IconVerticalSolidList"/>
    <dgm:cxn modelId="{ABC89A79-376D-4EB0-BC3E-5D2D90DE2138}" type="presParOf" srcId="{C2BEE90E-7048-48CB-9A76-A84CEB76E586}" destId="{467D1359-0355-4049-A889-D8B2756EAD66}" srcOrd="3" destOrd="0" presId="urn:microsoft.com/office/officeart/2018/2/layout/IconVerticalSolidList"/>
    <dgm:cxn modelId="{CA44A652-0F7A-4059-B94B-B0228E9AEC9A}" type="presParOf" srcId="{C2BEE90E-7048-48CB-9A76-A84CEB76E586}" destId="{92811C15-FC4B-4D30-A9EC-C646C4202911}" srcOrd="4" destOrd="0" presId="urn:microsoft.com/office/officeart/2018/2/layout/IconVerticalSolidList"/>
    <dgm:cxn modelId="{FCF11442-1B21-46DB-9182-4170A7205FE7}" type="presParOf" srcId="{92811C15-FC4B-4D30-A9EC-C646C4202911}" destId="{A3C90B3C-C078-4D3E-A324-ECE8712CAFC5}" srcOrd="0" destOrd="0" presId="urn:microsoft.com/office/officeart/2018/2/layout/IconVerticalSolidList"/>
    <dgm:cxn modelId="{683E0BA8-7A3A-4530-88E8-6C4A8E7D1EBF}" type="presParOf" srcId="{92811C15-FC4B-4D30-A9EC-C646C4202911}" destId="{AF7A5AE3-AF03-4CCE-9F48-42428A9AA842}" srcOrd="1" destOrd="0" presId="urn:microsoft.com/office/officeart/2018/2/layout/IconVerticalSolidList"/>
    <dgm:cxn modelId="{6CA0D443-1AEB-4BA9-8CD4-20762A118774}" type="presParOf" srcId="{92811C15-FC4B-4D30-A9EC-C646C4202911}" destId="{6927B3DE-566B-4FBA-AD39-300CF9190CD5}" srcOrd="2" destOrd="0" presId="urn:microsoft.com/office/officeart/2018/2/layout/IconVerticalSolidList"/>
    <dgm:cxn modelId="{9AE8CD8A-DD91-4BE3-9175-E4032B868B56}" type="presParOf" srcId="{92811C15-FC4B-4D30-A9EC-C646C4202911}" destId="{C8E416AF-0C2E-4038-B436-AA1AACE1CFC5}" srcOrd="3" destOrd="0" presId="urn:microsoft.com/office/officeart/2018/2/layout/IconVerticalSolidList"/>
    <dgm:cxn modelId="{F41DE032-CE0C-436B-A49A-D0053200A6CF}" type="presParOf" srcId="{92811C15-FC4B-4D30-A9EC-C646C4202911}" destId="{8D6817D5-9C4F-4D79-B672-3ED5FFF1D2C6}" srcOrd="4" destOrd="0" presId="urn:microsoft.com/office/officeart/2018/2/layout/IconVerticalSolidList"/>
    <dgm:cxn modelId="{AB4A26C9-E8A0-48A7-B90E-EF4FB9503D0E}" type="presParOf" srcId="{C2BEE90E-7048-48CB-9A76-A84CEB76E586}" destId="{730AC205-D802-4318-B214-EFE916E80813}" srcOrd="5" destOrd="0" presId="urn:microsoft.com/office/officeart/2018/2/layout/IconVerticalSolidList"/>
    <dgm:cxn modelId="{6F559CE9-8311-4341-AA51-7CB6C61B5F1D}" type="presParOf" srcId="{C2BEE90E-7048-48CB-9A76-A84CEB76E586}" destId="{122452E3-821F-49E6-9E27-635A9A8E147C}" srcOrd="6" destOrd="0" presId="urn:microsoft.com/office/officeart/2018/2/layout/IconVerticalSolidList"/>
    <dgm:cxn modelId="{E6853B5A-B1B4-429F-BC89-152DADE82918}" type="presParOf" srcId="{122452E3-821F-49E6-9E27-635A9A8E147C}" destId="{BA888E1D-FE55-409A-9224-673C7CCFF8EB}" srcOrd="0" destOrd="0" presId="urn:microsoft.com/office/officeart/2018/2/layout/IconVerticalSolidList"/>
    <dgm:cxn modelId="{D1B58889-0445-4288-BB79-EC367CACCFD5}" type="presParOf" srcId="{122452E3-821F-49E6-9E27-635A9A8E147C}" destId="{5DA7533B-BBFB-41F0-9F16-AEB9E8B44A64}" srcOrd="1" destOrd="0" presId="urn:microsoft.com/office/officeart/2018/2/layout/IconVerticalSolidList"/>
    <dgm:cxn modelId="{1B5D15EA-A50A-4B8F-8AF1-3A6B55DAD847}" type="presParOf" srcId="{122452E3-821F-49E6-9E27-635A9A8E147C}" destId="{1EDC6A8A-E488-4411-946D-9EEA9C465147}" srcOrd="2" destOrd="0" presId="urn:microsoft.com/office/officeart/2018/2/layout/IconVerticalSolidList"/>
    <dgm:cxn modelId="{2FDC189D-7710-4D61-B7A3-B53B5C98B41C}" type="presParOf" srcId="{122452E3-821F-49E6-9E27-635A9A8E147C}" destId="{632595BD-90A2-4078-8429-E69A05BC826D}" srcOrd="3" destOrd="0" presId="urn:microsoft.com/office/officeart/2018/2/layout/IconVerticalSolidList"/>
    <dgm:cxn modelId="{0E86B9D8-1769-4B3E-AAD7-AE162DA99299}" type="presParOf" srcId="{122452E3-821F-49E6-9E27-635A9A8E147C}" destId="{CC13CAA1-3824-4A72-BE6B-F22D58273DF3}" srcOrd="4" destOrd="0" presId="urn:microsoft.com/office/officeart/2018/2/layout/IconVerticalSolidList"/>
    <dgm:cxn modelId="{FF3ABF99-2E9C-4433-BDCE-25B8E5540423}" type="presParOf" srcId="{C2BEE90E-7048-48CB-9A76-A84CEB76E586}" destId="{F54EA7C4-49E6-4D0A-B737-39949FB3A0E3}" srcOrd="7" destOrd="0" presId="urn:microsoft.com/office/officeart/2018/2/layout/IconVerticalSolidList"/>
    <dgm:cxn modelId="{A9851038-888F-47B9-A96E-A8656C9F9215}" type="presParOf" srcId="{C2BEE90E-7048-48CB-9A76-A84CEB76E586}" destId="{5AA742AD-577F-40C5-9B97-49BD90D3E2AF}" srcOrd="8" destOrd="0" presId="urn:microsoft.com/office/officeart/2018/2/layout/IconVerticalSolidList"/>
    <dgm:cxn modelId="{82F60813-BFC3-4A9E-A5CC-1324F166A2CF}" type="presParOf" srcId="{5AA742AD-577F-40C5-9B97-49BD90D3E2AF}" destId="{0B3B4B7B-F76D-4F80-9432-4FB3ADFF97FF}" srcOrd="0" destOrd="0" presId="urn:microsoft.com/office/officeart/2018/2/layout/IconVerticalSolidList"/>
    <dgm:cxn modelId="{BAF541EB-3F74-462F-BDDF-151335F3A562}" type="presParOf" srcId="{5AA742AD-577F-40C5-9B97-49BD90D3E2AF}" destId="{F1284FA5-BFDB-478B-B7AD-30CBD97FD647}" srcOrd="1" destOrd="0" presId="urn:microsoft.com/office/officeart/2018/2/layout/IconVerticalSolidList"/>
    <dgm:cxn modelId="{20F3B3FE-A979-41E2-8593-162521B9BC42}" type="presParOf" srcId="{5AA742AD-577F-40C5-9B97-49BD90D3E2AF}" destId="{5AEE820B-A9B6-4A42-8922-68B4EAA7E685}" srcOrd="2" destOrd="0" presId="urn:microsoft.com/office/officeart/2018/2/layout/IconVerticalSolidList"/>
    <dgm:cxn modelId="{965CD99A-210F-431B-8A09-9AA9CDA5AA85}" type="presParOf" srcId="{5AA742AD-577F-40C5-9B97-49BD90D3E2AF}" destId="{E9D3D252-1654-4381-BBD1-654D7B9E4AFD}" srcOrd="3" destOrd="0" presId="urn:microsoft.com/office/officeart/2018/2/layout/IconVerticalSolidList"/>
    <dgm:cxn modelId="{7F02176D-6573-4D22-8036-2FA0D7318AED}" type="presParOf" srcId="{5AA742AD-577F-40C5-9B97-49BD90D3E2AF}" destId="{BF365903-1F7E-4774-B0F4-A013485A51DA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E1B00E-9942-4407-B6E5-ED9A7615EB8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390586D-7F38-4943-9189-0DCEC9F37E6F}">
      <dgm:prSet/>
      <dgm:spPr/>
      <dgm:t>
        <a:bodyPr/>
        <a:lstStyle/>
        <a:p>
          <a:r>
            <a:rPr lang="en-US"/>
            <a:t>Poll Mode Drivers (PMD)</a:t>
          </a:r>
        </a:p>
      </dgm:t>
    </dgm:pt>
    <dgm:pt modelId="{562A29FD-3B23-4EF0-A0F3-77363B5FABE5}" type="parTrans" cxnId="{448282E3-39FA-4D22-BA66-9AC8C8BB8524}">
      <dgm:prSet/>
      <dgm:spPr/>
      <dgm:t>
        <a:bodyPr/>
        <a:lstStyle/>
        <a:p>
          <a:endParaRPr lang="en-US"/>
        </a:p>
      </dgm:t>
    </dgm:pt>
    <dgm:pt modelId="{A4E1AC5B-8ECE-4C73-BDC2-DEE939376C52}" type="sibTrans" cxnId="{448282E3-39FA-4D22-BA66-9AC8C8BB8524}">
      <dgm:prSet/>
      <dgm:spPr/>
      <dgm:t>
        <a:bodyPr/>
        <a:lstStyle/>
        <a:p>
          <a:endParaRPr lang="en-US"/>
        </a:p>
      </dgm:t>
    </dgm:pt>
    <dgm:pt modelId="{E52A5AC2-2BA8-4C4C-975F-6C331344DF92}">
      <dgm:prSet/>
      <dgm:spPr/>
      <dgm:t>
        <a:bodyPr/>
        <a:lstStyle/>
        <a:p>
          <a:r>
            <a:rPr lang="en-US"/>
            <a:t>DPDK uses PMD for crypto devices helps in achieving high performance by reducing the overhead associated with interrupt handling</a:t>
          </a:r>
        </a:p>
      </dgm:t>
    </dgm:pt>
    <dgm:pt modelId="{4452306F-4E87-4E76-820C-6D9B6E8E54EE}" type="parTrans" cxnId="{1562044B-5BBF-4853-A09A-6759AD2E1246}">
      <dgm:prSet/>
      <dgm:spPr/>
      <dgm:t>
        <a:bodyPr/>
        <a:lstStyle/>
        <a:p>
          <a:endParaRPr lang="en-US"/>
        </a:p>
      </dgm:t>
    </dgm:pt>
    <dgm:pt modelId="{79EF8C28-6887-4870-A5BF-EB6C8C385B8E}" type="sibTrans" cxnId="{1562044B-5BBF-4853-A09A-6759AD2E1246}">
      <dgm:prSet/>
      <dgm:spPr/>
      <dgm:t>
        <a:bodyPr/>
        <a:lstStyle/>
        <a:p>
          <a:endParaRPr lang="en-US"/>
        </a:p>
      </dgm:t>
    </dgm:pt>
    <dgm:pt modelId="{2C87970E-9808-47C5-B386-094253C05B16}">
      <dgm:prSet/>
      <dgm:spPr/>
      <dgm:t>
        <a:bodyPr/>
        <a:lstStyle/>
        <a:p>
          <a:r>
            <a:rPr lang="en-US"/>
            <a:t>Performance</a:t>
          </a:r>
        </a:p>
      </dgm:t>
    </dgm:pt>
    <dgm:pt modelId="{55DFBF73-D80D-41D4-A014-258D6CE4364B}" type="parTrans" cxnId="{975F66B3-306D-4706-A73B-C04187F05D08}">
      <dgm:prSet/>
      <dgm:spPr/>
      <dgm:t>
        <a:bodyPr/>
        <a:lstStyle/>
        <a:p>
          <a:endParaRPr lang="en-US"/>
        </a:p>
      </dgm:t>
    </dgm:pt>
    <dgm:pt modelId="{44613B0C-CC61-4FB0-BE0C-BE2042905587}" type="sibTrans" cxnId="{975F66B3-306D-4706-A73B-C04187F05D08}">
      <dgm:prSet/>
      <dgm:spPr/>
      <dgm:t>
        <a:bodyPr/>
        <a:lstStyle/>
        <a:p>
          <a:endParaRPr lang="en-US"/>
        </a:p>
      </dgm:t>
    </dgm:pt>
    <dgm:pt modelId="{741C23FF-2FB2-4A16-8B9D-A1A92055C619}">
      <dgm:prSet/>
      <dgm:spPr/>
      <dgm:t>
        <a:bodyPr/>
        <a:lstStyle/>
        <a:p>
          <a:r>
            <a:rPr lang="en-US"/>
            <a:t>Due to reduced context switching and direct access to h/w DPDK crypto drivers can achieve lower latency &amp; high throughput</a:t>
          </a:r>
        </a:p>
      </dgm:t>
    </dgm:pt>
    <dgm:pt modelId="{7E05B9BC-D02A-4EF4-AE3B-5A0164A1CA05}" type="parTrans" cxnId="{1E2F0593-4BA5-4D77-AE58-25DF488BF924}">
      <dgm:prSet/>
      <dgm:spPr/>
      <dgm:t>
        <a:bodyPr/>
        <a:lstStyle/>
        <a:p>
          <a:endParaRPr lang="en-US"/>
        </a:p>
      </dgm:t>
    </dgm:pt>
    <dgm:pt modelId="{C1B218DA-E9D6-43FB-8E16-D6EF88FCFFA9}" type="sibTrans" cxnId="{1E2F0593-4BA5-4D77-AE58-25DF488BF924}">
      <dgm:prSet/>
      <dgm:spPr/>
      <dgm:t>
        <a:bodyPr/>
        <a:lstStyle/>
        <a:p>
          <a:endParaRPr lang="en-US"/>
        </a:p>
      </dgm:t>
    </dgm:pt>
    <dgm:pt modelId="{D8DB0F5E-0845-4CF8-963D-6AB7AC8741F8}">
      <dgm:prSet/>
      <dgm:spPr/>
      <dgm:t>
        <a:bodyPr/>
        <a:lstStyle/>
        <a:p>
          <a:r>
            <a:rPr lang="en-US"/>
            <a:t>Asynchronous Processing</a:t>
          </a:r>
        </a:p>
      </dgm:t>
    </dgm:pt>
    <dgm:pt modelId="{E72AFD9D-A73C-4C27-B83F-007F5AFA58F3}" type="parTrans" cxnId="{37774DE2-4DAC-4EF1-8562-0B08E72166AD}">
      <dgm:prSet/>
      <dgm:spPr/>
      <dgm:t>
        <a:bodyPr/>
        <a:lstStyle/>
        <a:p>
          <a:endParaRPr lang="en-US"/>
        </a:p>
      </dgm:t>
    </dgm:pt>
    <dgm:pt modelId="{CD512E0C-CF66-4E01-9976-944A797A2D43}" type="sibTrans" cxnId="{37774DE2-4DAC-4EF1-8562-0B08E72166AD}">
      <dgm:prSet/>
      <dgm:spPr/>
      <dgm:t>
        <a:bodyPr/>
        <a:lstStyle/>
        <a:p>
          <a:endParaRPr lang="en-US"/>
        </a:p>
      </dgm:t>
    </dgm:pt>
    <dgm:pt modelId="{646B79DD-188D-4F4C-904F-283A5BCFA431}">
      <dgm:prSet/>
      <dgm:spPr/>
      <dgm:t>
        <a:bodyPr/>
        <a:lstStyle/>
        <a:p>
          <a:r>
            <a:rPr lang="en-US"/>
            <a:t>DPDK crypto drivers supports asynchronous burst processing can amortize the cost of crypto operations across multiple packets maximizes performance when offloading to hardware accelerators</a:t>
          </a:r>
        </a:p>
      </dgm:t>
    </dgm:pt>
    <dgm:pt modelId="{80FCDC43-28FA-4735-8D24-49D4B4DEB18F}" type="parTrans" cxnId="{F5EBB6C5-921C-44FA-B7DE-1A9C240AEBF9}">
      <dgm:prSet/>
      <dgm:spPr/>
      <dgm:t>
        <a:bodyPr/>
        <a:lstStyle/>
        <a:p>
          <a:endParaRPr lang="en-US"/>
        </a:p>
      </dgm:t>
    </dgm:pt>
    <dgm:pt modelId="{F1A9BBAE-C5D3-404C-B661-58E14BFD3E56}" type="sibTrans" cxnId="{F5EBB6C5-921C-44FA-B7DE-1A9C240AEBF9}">
      <dgm:prSet/>
      <dgm:spPr/>
      <dgm:t>
        <a:bodyPr/>
        <a:lstStyle/>
        <a:p>
          <a:endParaRPr lang="en-US"/>
        </a:p>
      </dgm:t>
    </dgm:pt>
    <dgm:pt modelId="{81D38A66-F631-4988-93DA-178A928033A8}">
      <dgm:prSet/>
      <dgm:spPr/>
      <dgm:t>
        <a:bodyPr/>
        <a:lstStyle/>
        <a:p>
          <a:r>
            <a:rPr lang="en-US"/>
            <a:t>Flexibility</a:t>
          </a:r>
        </a:p>
      </dgm:t>
    </dgm:pt>
    <dgm:pt modelId="{F7D30DD3-205C-4905-85E4-4A23956AF69F}" type="parTrans" cxnId="{260CFA6D-EED9-4374-89EB-FA0D66100E72}">
      <dgm:prSet/>
      <dgm:spPr/>
      <dgm:t>
        <a:bodyPr/>
        <a:lstStyle/>
        <a:p>
          <a:endParaRPr lang="en-US"/>
        </a:p>
      </dgm:t>
    </dgm:pt>
    <dgm:pt modelId="{2D5A8AE4-51DD-4A8C-B672-A32CEAD08BFB}" type="sibTrans" cxnId="{260CFA6D-EED9-4374-89EB-FA0D66100E72}">
      <dgm:prSet/>
      <dgm:spPr/>
      <dgm:t>
        <a:bodyPr/>
        <a:lstStyle/>
        <a:p>
          <a:endParaRPr lang="en-US"/>
        </a:p>
      </dgm:t>
    </dgm:pt>
    <dgm:pt modelId="{9DB8F9A2-9695-4C06-9CA8-22D1F0B3F142}">
      <dgm:prSet/>
      <dgm:spPr/>
      <dgm:t>
        <a:bodyPr/>
        <a:lstStyle/>
        <a:p>
          <a:r>
            <a:rPr lang="en-US"/>
            <a:t>DPDK crypto framework supports both hardware-accelerated and software-based crypto operations.</a:t>
          </a:r>
        </a:p>
      </dgm:t>
    </dgm:pt>
    <dgm:pt modelId="{5EF88AEB-BA52-487B-8BB1-F6F2AF77B1BE}" type="parTrans" cxnId="{1FF46733-C5E5-469A-9866-7473FC038E3C}">
      <dgm:prSet/>
      <dgm:spPr/>
      <dgm:t>
        <a:bodyPr/>
        <a:lstStyle/>
        <a:p>
          <a:endParaRPr lang="en-US"/>
        </a:p>
      </dgm:t>
    </dgm:pt>
    <dgm:pt modelId="{EB09FD14-C49E-4FA4-B97F-80027032AA62}" type="sibTrans" cxnId="{1FF46733-C5E5-469A-9866-7473FC038E3C}">
      <dgm:prSet/>
      <dgm:spPr/>
      <dgm:t>
        <a:bodyPr/>
        <a:lstStyle/>
        <a:p>
          <a:endParaRPr lang="en-US"/>
        </a:p>
      </dgm:t>
    </dgm:pt>
    <dgm:pt modelId="{14BA538C-CC25-41AE-82D0-FCA584403B87}">
      <dgm:prSet/>
      <dgm:spPr/>
      <dgm:t>
        <a:bodyPr/>
        <a:lstStyle/>
        <a:p>
          <a:r>
            <a:rPr lang="en-US"/>
            <a:t>Session Management</a:t>
          </a:r>
        </a:p>
      </dgm:t>
    </dgm:pt>
    <dgm:pt modelId="{1387474D-6FE5-4090-94D8-B4B921F08241}" type="parTrans" cxnId="{3A1B1A3E-F053-414F-9B07-2F18B07A60FE}">
      <dgm:prSet/>
      <dgm:spPr/>
      <dgm:t>
        <a:bodyPr/>
        <a:lstStyle/>
        <a:p>
          <a:endParaRPr lang="en-US"/>
        </a:p>
      </dgm:t>
    </dgm:pt>
    <dgm:pt modelId="{B9E92159-9BFC-4D8D-BE75-39741F053019}" type="sibTrans" cxnId="{3A1B1A3E-F053-414F-9B07-2F18B07A60FE}">
      <dgm:prSet/>
      <dgm:spPr/>
      <dgm:t>
        <a:bodyPr/>
        <a:lstStyle/>
        <a:p>
          <a:endParaRPr lang="en-US"/>
        </a:p>
      </dgm:t>
    </dgm:pt>
    <dgm:pt modelId="{F9C76C1D-190B-420D-A864-A19764A73710}">
      <dgm:prSet/>
      <dgm:spPr/>
      <dgm:t>
        <a:bodyPr/>
        <a:lstStyle/>
        <a:p>
          <a:r>
            <a:rPr lang="en-US"/>
            <a:t>DPDK's session management APIs optimize repeated cryptographic operations by reusing parameters.</a:t>
          </a:r>
        </a:p>
      </dgm:t>
    </dgm:pt>
    <dgm:pt modelId="{584E20F8-4F42-447E-90F6-1D2099104102}" type="parTrans" cxnId="{9F515698-93F8-485D-82A7-F1511EE33D1F}">
      <dgm:prSet/>
      <dgm:spPr/>
      <dgm:t>
        <a:bodyPr/>
        <a:lstStyle/>
        <a:p>
          <a:endParaRPr lang="en-US"/>
        </a:p>
      </dgm:t>
    </dgm:pt>
    <dgm:pt modelId="{B46CF5D9-7C91-4E34-A158-233D3625DB8A}" type="sibTrans" cxnId="{9F515698-93F8-485D-82A7-F1511EE33D1F}">
      <dgm:prSet/>
      <dgm:spPr/>
      <dgm:t>
        <a:bodyPr/>
        <a:lstStyle/>
        <a:p>
          <a:endParaRPr lang="en-US"/>
        </a:p>
      </dgm:t>
    </dgm:pt>
    <dgm:pt modelId="{14AD0A1E-5418-401D-97C0-95CAA8F07419}">
      <dgm:prSet/>
      <dgm:spPr/>
      <dgm:t>
        <a:bodyPr/>
        <a:lstStyle/>
        <a:p>
          <a:r>
            <a:rPr lang="en-US"/>
            <a:t>Standardized API</a:t>
          </a:r>
        </a:p>
      </dgm:t>
    </dgm:pt>
    <dgm:pt modelId="{F4893F14-AD89-467A-A44F-FBA8DDDFA997}" type="parTrans" cxnId="{9F1AC05E-F5ED-45E9-B427-0D877AB67672}">
      <dgm:prSet/>
      <dgm:spPr/>
      <dgm:t>
        <a:bodyPr/>
        <a:lstStyle/>
        <a:p>
          <a:endParaRPr lang="en-US"/>
        </a:p>
      </dgm:t>
    </dgm:pt>
    <dgm:pt modelId="{16A23BF6-41AF-4FC7-9D4F-E61A519BCD09}" type="sibTrans" cxnId="{9F1AC05E-F5ED-45E9-B427-0D877AB67672}">
      <dgm:prSet/>
      <dgm:spPr/>
      <dgm:t>
        <a:bodyPr/>
        <a:lstStyle/>
        <a:p>
          <a:endParaRPr lang="en-US"/>
        </a:p>
      </dgm:t>
    </dgm:pt>
    <dgm:pt modelId="{4EE46AD3-988F-4E9F-BBCB-4BC587CA6811}">
      <dgm:prSet/>
      <dgm:spPr/>
      <dgm:t>
        <a:bodyPr/>
        <a:lstStyle/>
        <a:p>
          <a:r>
            <a:rPr lang="en-US"/>
            <a:t>DPDK's standardized API simplifies integrating cryptographic functions, abstracting hardware specifics for developers.</a:t>
          </a:r>
        </a:p>
      </dgm:t>
    </dgm:pt>
    <dgm:pt modelId="{DE6CE639-AB95-4035-9E5E-04BB7DE43B40}" type="parTrans" cxnId="{33D29EEA-CA01-492F-B4AE-7CE576A1558A}">
      <dgm:prSet/>
      <dgm:spPr/>
      <dgm:t>
        <a:bodyPr/>
        <a:lstStyle/>
        <a:p>
          <a:endParaRPr lang="en-US"/>
        </a:p>
      </dgm:t>
    </dgm:pt>
    <dgm:pt modelId="{C891E39E-6A5C-441B-A5FB-F54D9AF83B50}" type="sibTrans" cxnId="{33D29EEA-CA01-492F-B4AE-7CE576A1558A}">
      <dgm:prSet/>
      <dgm:spPr/>
      <dgm:t>
        <a:bodyPr/>
        <a:lstStyle/>
        <a:p>
          <a:endParaRPr lang="en-US"/>
        </a:p>
      </dgm:t>
    </dgm:pt>
    <dgm:pt modelId="{4A909881-EE6D-4C42-B221-51D3FE8E35D4}" type="pres">
      <dgm:prSet presAssocID="{A4E1B00E-9942-4407-B6E5-ED9A7615EB83}" presName="Name0" presStyleCnt="0">
        <dgm:presLayoutVars>
          <dgm:dir/>
          <dgm:animLvl val="lvl"/>
          <dgm:resizeHandles val="exact"/>
        </dgm:presLayoutVars>
      </dgm:prSet>
      <dgm:spPr/>
    </dgm:pt>
    <dgm:pt modelId="{829E7F80-841A-4501-A67B-362B84ECDFB0}" type="pres">
      <dgm:prSet presAssocID="{E390586D-7F38-4943-9189-0DCEC9F37E6F}" presName="linNode" presStyleCnt="0"/>
      <dgm:spPr/>
    </dgm:pt>
    <dgm:pt modelId="{885E2C03-F789-473D-89C2-8C9834290ED4}" type="pres">
      <dgm:prSet presAssocID="{E390586D-7F38-4943-9189-0DCEC9F37E6F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558CB23D-96E8-4EFD-BA6A-D7BA57E72DBB}" type="pres">
      <dgm:prSet presAssocID="{E390586D-7F38-4943-9189-0DCEC9F37E6F}" presName="descendantText" presStyleLbl="alignAccFollowNode1" presStyleIdx="0" presStyleCnt="6">
        <dgm:presLayoutVars>
          <dgm:bulletEnabled val="1"/>
        </dgm:presLayoutVars>
      </dgm:prSet>
      <dgm:spPr/>
    </dgm:pt>
    <dgm:pt modelId="{A154166F-E67F-4629-902E-EAAB271E421D}" type="pres">
      <dgm:prSet presAssocID="{A4E1AC5B-8ECE-4C73-BDC2-DEE939376C52}" presName="sp" presStyleCnt="0"/>
      <dgm:spPr/>
    </dgm:pt>
    <dgm:pt modelId="{E4DA47CA-778A-404F-A0AF-E8AC4CFAAFA8}" type="pres">
      <dgm:prSet presAssocID="{2C87970E-9808-47C5-B386-094253C05B16}" presName="linNode" presStyleCnt="0"/>
      <dgm:spPr/>
    </dgm:pt>
    <dgm:pt modelId="{9B27E4A3-3BD2-425F-8327-BD24D80E1BDC}" type="pres">
      <dgm:prSet presAssocID="{2C87970E-9808-47C5-B386-094253C05B16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32EF15D8-38D4-48DD-9B11-896FD59E7E5E}" type="pres">
      <dgm:prSet presAssocID="{2C87970E-9808-47C5-B386-094253C05B16}" presName="descendantText" presStyleLbl="alignAccFollowNode1" presStyleIdx="1" presStyleCnt="6">
        <dgm:presLayoutVars>
          <dgm:bulletEnabled val="1"/>
        </dgm:presLayoutVars>
      </dgm:prSet>
      <dgm:spPr/>
    </dgm:pt>
    <dgm:pt modelId="{7281C14E-9E06-4B2B-B620-FF2345927944}" type="pres">
      <dgm:prSet presAssocID="{44613B0C-CC61-4FB0-BE0C-BE2042905587}" presName="sp" presStyleCnt="0"/>
      <dgm:spPr/>
    </dgm:pt>
    <dgm:pt modelId="{56655D9A-F130-4160-85E0-8542478B320A}" type="pres">
      <dgm:prSet presAssocID="{D8DB0F5E-0845-4CF8-963D-6AB7AC8741F8}" presName="linNode" presStyleCnt="0"/>
      <dgm:spPr/>
    </dgm:pt>
    <dgm:pt modelId="{BABEBC31-D7A6-4A26-8F16-9FEC2A816908}" type="pres">
      <dgm:prSet presAssocID="{D8DB0F5E-0845-4CF8-963D-6AB7AC8741F8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7DA8EFE5-2ADF-4979-A0A1-B127FD9878FE}" type="pres">
      <dgm:prSet presAssocID="{D8DB0F5E-0845-4CF8-963D-6AB7AC8741F8}" presName="descendantText" presStyleLbl="alignAccFollowNode1" presStyleIdx="2" presStyleCnt="6">
        <dgm:presLayoutVars>
          <dgm:bulletEnabled val="1"/>
        </dgm:presLayoutVars>
      </dgm:prSet>
      <dgm:spPr/>
    </dgm:pt>
    <dgm:pt modelId="{723DB4C8-2294-4BBC-BB4C-B208BEB43CC4}" type="pres">
      <dgm:prSet presAssocID="{CD512E0C-CF66-4E01-9976-944A797A2D43}" presName="sp" presStyleCnt="0"/>
      <dgm:spPr/>
    </dgm:pt>
    <dgm:pt modelId="{8DFA2BE8-122D-4A85-9067-5D583C9A88E0}" type="pres">
      <dgm:prSet presAssocID="{81D38A66-F631-4988-93DA-178A928033A8}" presName="linNode" presStyleCnt="0"/>
      <dgm:spPr/>
    </dgm:pt>
    <dgm:pt modelId="{26D82B04-AADA-4C2B-999F-97F9B5AE6F08}" type="pres">
      <dgm:prSet presAssocID="{81D38A66-F631-4988-93DA-178A928033A8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A25849CA-613A-4C8D-96BE-28B4AABEBE8B}" type="pres">
      <dgm:prSet presAssocID="{81D38A66-F631-4988-93DA-178A928033A8}" presName="descendantText" presStyleLbl="alignAccFollowNode1" presStyleIdx="3" presStyleCnt="6">
        <dgm:presLayoutVars>
          <dgm:bulletEnabled val="1"/>
        </dgm:presLayoutVars>
      </dgm:prSet>
      <dgm:spPr/>
    </dgm:pt>
    <dgm:pt modelId="{9FB9068F-F85B-40D9-98A0-D8FDC00C146A}" type="pres">
      <dgm:prSet presAssocID="{2D5A8AE4-51DD-4A8C-B672-A32CEAD08BFB}" presName="sp" presStyleCnt="0"/>
      <dgm:spPr/>
    </dgm:pt>
    <dgm:pt modelId="{223C8A23-B84D-49DA-8CCE-C3A158EE2D87}" type="pres">
      <dgm:prSet presAssocID="{14BA538C-CC25-41AE-82D0-FCA584403B87}" presName="linNode" presStyleCnt="0"/>
      <dgm:spPr/>
    </dgm:pt>
    <dgm:pt modelId="{D7703CE8-3FBD-4C10-848C-5BCCF4A76FBD}" type="pres">
      <dgm:prSet presAssocID="{14BA538C-CC25-41AE-82D0-FCA584403B87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7B9D199F-6A5D-46B0-BF23-1BA7EBCB2F74}" type="pres">
      <dgm:prSet presAssocID="{14BA538C-CC25-41AE-82D0-FCA584403B87}" presName="descendantText" presStyleLbl="alignAccFollowNode1" presStyleIdx="4" presStyleCnt="6">
        <dgm:presLayoutVars>
          <dgm:bulletEnabled val="1"/>
        </dgm:presLayoutVars>
      </dgm:prSet>
      <dgm:spPr/>
    </dgm:pt>
    <dgm:pt modelId="{FE0EC579-2B25-4138-9499-3BF6BD535ECD}" type="pres">
      <dgm:prSet presAssocID="{B9E92159-9BFC-4D8D-BE75-39741F053019}" presName="sp" presStyleCnt="0"/>
      <dgm:spPr/>
    </dgm:pt>
    <dgm:pt modelId="{30BF4CE8-B966-4147-8D35-9FCEEBC3F77F}" type="pres">
      <dgm:prSet presAssocID="{14AD0A1E-5418-401D-97C0-95CAA8F07419}" presName="linNode" presStyleCnt="0"/>
      <dgm:spPr/>
    </dgm:pt>
    <dgm:pt modelId="{CFE3D988-42A4-4334-A3A6-C781792FA469}" type="pres">
      <dgm:prSet presAssocID="{14AD0A1E-5418-401D-97C0-95CAA8F07419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EA99C8BD-AF59-4179-A4F2-251ABAB2E399}" type="pres">
      <dgm:prSet presAssocID="{14AD0A1E-5418-401D-97C0-95CAA8F07419}" presName="descendantText" presStyleLbl="alignAccFollowNode1" presStyleIdx="5" presStyleCnt="6">
        <dgm:presLayoutVars>
          <dgm:bulletEnabled val="1"/>
        </dgm:presLayoutVars>
      </dgm:prSet>
      <dgm:spPr/>
    </dgm:pt>
  </dgm:ptLst>
  <dgm:cxnLst>
    <dgm:cxn modelId="{4C2D0108-82FF-417F-8EF6-729652A4BA17}" type="presOf" srcId="{4EE46AD3-988F-4E9F-BBCB-4BC587CA6811}" destId="{EA99C8BD-AF59-4179-A4F2-251ABAB2E399}" srcOrd="0" destOrd="0" presId="urn:microsoft.com/office/officeart/2005/8/layout/vList5"/>
    <dgm:cxn modelId="{DFA3A622-8D59-4FC6-81F7-AF05ED1B9409}" type="presOf" srcId="{646B79DD-188D-4F4C-904F-283A5BCFA431}" destId="{7DA8EFE5-2ADF-4979-A0A1-B127FD9878FE}" srcOrd="0" destOrd="0" presId="urn:microsoft.com/office/officeart/2005/8/layout/vList5"/>
    <dgm:cxn modelId="{51B77E2C-1FCA-4EFB-9B73-07A1D44FDECF}" type="presOf" srcId="{F9C76C1D-190B-420D-A864-A19764A73710}" destId="{7B9D199F-6A5D-46B0-BF23-1BA7EBCB2F74}" srcOrd="0" destOrd="0" presId="urn:microsoft.com/office/officeart/2005/8/layout/vList5"/>
    <dgm:cxn modelId="{8A9D7E30-05AC-45B0-A2BE-503360686261}" type="presOf" srcId="{81D38A66-F631-4988-93DA-178A928033A8}" destId="{26D82B04-AADA-4C2B-999F-97F9B5AE6F08}" srcOrd="0" destOrd="0" presId="urn:microsoft.com/office/officeart/2005/8/layout/vList5"/>
    <dgm:cxn modelId="{1FF46733-C5E5-469A-9866-7473FC038E3C}" srcId="{81D38A66-F631-4988-93DA-178A928033A8}" destId="{9DB8F9A2-9695-4C06-9CA8-22D1F0B3F142}" srcOrd="0" destOrd="0" parTransId="{5EF88AEB-BA52-487B-8BB1-F6F2AF77B1BE}" sibTransId="{EB09FD14-C49E-4FA4-B97F-80027032AA62}"/>
    <dgm:cxn modelId="{B34A883C-C20E-43D3-B192-5F755E5EC3D1}" type="presOf" srcId="{D8DB0F5E-0845-4CF8-963D-6AB7AC8741F8}" destId="{BABEBC31-D7A6-4A26-8F16-9FEC2A816908}" srcOrd="0" destOrd="0" presId="urn:microsoft.com/office/officeart/2005/8/layout/vList5"/>
    <dgm:cxn modelId="{3A1B1A3E-F053-414F-9B07-2F18B07A60FE}" srcId="{A4E1B00E-9942-4407-B6E5-ED9A7615EB83}" destId="{14BA538C-CC25-41AE-82D0-FCA584403B87}" srcOrd="4" destOrd="0" parTransId="{1387474D-6FE5-4090-94D8-B4B921F08241}" sibTransId="{B9E92159-9BFC-4D8D-BE75-39741F053019}"/>
    <dgm:cxn modelId="{9F1AC05E-F5ED-45E9-B427-0D877AB67672}" srcId="{A4E1B00E-9942-4407-B6E5-ED9A7615EB83}" destId="{14AD0A1E-5418-401D-97C0-95CAA8F07419}" srcOrd="5" destOrd="0" parTransId="{F4893F14-AD89-467A-A44F-FBA8DDDFA997}" sibTransId="{16A23BF6-41AF-4FC7-9D4F-E61A519BCD09}"/>
    <dgm:cxn modelId="{1562044B-5BBF-4853-A09A-6759AD2E1246}" srcId="{E390586D-7F38-4943-9189-0DCEC9F37E6F}" destId="{E52A5AC2-2BA8-4C4C-975F-6C331344DF92}" srcOrd="0" destOrd="0" parTransId="{4452306F-4E87-4E76-820C-6D9B6E8E54EE}" sibTransId="{79EF8C28-6887-4870-A5BF-EB6C8C385B8E}"/>
    <dgm:cxn modelId="{260CFA6D-EED9-4374-89EB-FA0D66100E72}" srcId="{A4E1B00E-9942-4407-B6E5-ED9A7615EB83}" destId="{81D38A66-F631-4988-93DA-178A928033A8}" srcOrd="3" destOrd="0" parTransId="{F7D30DD3-205C-4905-85E4-4A23956AF69F}" sibTransId="{2D5A8AE4-51DD-4A8C-B672-A32CEAD08BFB}"/>
    <dgm:cxn modelId="{7341116F-76E3-4530-8CAB-7768488B1050}" type="presOf" srcId="{2C87970E-9808-47C5-B386-094253C05B16}" destId="{9B27E4A3-3BD2-425F-8327-BD24D80E1BDC}" srcOrd="0" destOrd="0" presId="urn:microsoft.com/office/officeart/2005/8/layout/vList5"/>
    <dgm:cxn modelId="{F4C57291-35BB-4A9B-B7A9-C860640521EB}" type="presOf" srcId="{741C23FF-2FB2-4A16-8B9D-A1A92055C619}" destId="{32EF15D8-38D4-48DD-9B11-896FD59E7E5E}" srcOrd="0" destOrd="0" presId="urn:microsoft.com/office/officeart/2005/8/layout/vList5"/>
    <dgm:cxn modelId="{1E2F0593-4BA5-4D77-AE58-25DF488BF924}" srcId="{2C87970E-9808-47C5-B386-094253C05B16}" destId="{741C23FF-2FB2-4A16-8B9D-A1A92055C619}" srcOrd="0" destOrd="0" parTransId="{7E05B9BC-D02A-4EF4-AE3B-5A0164A1CA05}" sibTransId="{C1B218DA-E9D6-43FB-8E16-D6EF88FCFFA9}"/>
    <dgm:cxn modelId="{9F515698-93F8-485D-82A7-F1511EE33D1F}" srcId="{14BA538C-CC25-41AE-82D0-FCA584403B87}" destId="{F9C76C1D-190B-420D-A864-A19764A73710}" srcOrd="0" destOrd="0" parTransId="{584E20F8-4F42-447E-90F6-1D2099104102}" sibTransId="{B46CF5D9-7C91-4E34-A158-233D3625DB8A}"/>
    <dgm:cxn modelId="{CA79829C-DAE6-49C6-8628-247189131E0D}" type="presOf" srcId="{E390586D-7F38-4943-9189-0DCEC9F37E6F}" destId="{885E2C03-F789-473D-89C2-8C9834290ED4}" srcOrd="0" destOrd="0" presId="urn:microsoft.com/office/officeart/2005/8/layout/vList5"/>
    <dgm:cxn modelId="{9A5430A4-CDBF-4CA6-9953-4F796246BA65}" type="presOf" srcId="{A4E1B00E-9942-4407-B6E5-ED9A7615EB83}" destId="{4A909881-EE6D-4C42-B221-51D3FE8E35D4}" srcOrd="0" destOrd="0" presId="urn:microsoft.com/office/officeart/2005/8/layout/vList5"/>
    <dgm:cxn modelId="{9C288AA5-696E-4E92-88E8-A306B773613D}" type="presOf" srcId="{E52A5AC2-2BA8-4C4C-975F-6C331344DF92}" destId="{558CB23D-96E8-4EFD-BA6A-D7BA57E72DBB}" srcOrd="0" destOrd="0" presId="urn:microsoft.com/office/officeart/2005/8/layout/vList5"/>
    <dgm:cxn modelId="{975F66B3-306D-4706-A73B-C04187F05D08}" srcId="{A4E1B00E-9942-4407-B6E5-ED9A7615EB83}" destId="{2C87970E-9808-47C5-B386-094253C05B16}" srcOrd="1" destOrd="0" parTransId="{55DFBF73-D80D-41D4-A014-258D6CE4364B}" sibTransId="{44613B0C-CC61-4FB0-BE0C-BE2042905587}"/>
    <dgm:cxn modelId="{F5EBB6C5-921C-44FA-B7DE-1A9C240AEBF9}" srcId="{D8DB0F5E-0845-4CF8-963D-6AB7AC8741F8}" destId="{646B79DD-188D-4F4C-904F-283A5BCFA431}" srcOrd="0" destOrd="0" parTransId="{80FCDC43-28FA-4735-8D24-49D4B4DEB18F}" sibTransId="{F1A9BBAE-C5D3-404C-B661-58E14BFD3E56}"/>
    <dgm:cxn modelId="{37774DE2-4DAC-4EF1-8562-0B08E72166AD}" srcId="{A4E1B00E-9942-4407-B6E5-ED9A7615EB83}" destId="{D8DB0F5E-0845-4CF8-963D-6AB7AC8741F8}" srcOrd="2" destOrd="0" parTransId="{E72AFD9D-A73C-4C27-B83F-007F5AFA58F3}" sibTransId="{CD512E0C-CF66-4E01-9976-944A797A2D43}"/>
    <dgm:cxn modelId="{448282E3-39FA-4D22-BA66-9AC8C8BB8524}" srcId="{A4E1B00E-9942-4407-B6E5-ED9A7615EB83}" destId="{E390586D-7F38-4943-9189-0DCEC9F37E6F}" srcOrd="0" destOrd="0" parTransId="{562A29FD-3B23-4EF0-A0F3-77363B5FABE5}" sibTransId="{A4E1AC5B-8ECE-4C73-BDC2-DEE939376C52}"/>
    <dgm:cxn modelId="{33D29EEA-CA01-492F-B4AE-7CE576A1558A}" srcId="{14AD0A1E-5418-401D-97C0-95CAA8F07419}" destId="{4EE46AD3-988F-4E9F-BBCB-4BC587CA6811}" srcOrd="0" destOrd="0" parTransId="{DE6CE639-AB95-4035-9E5E-04BB7DE43B40}" sibTransId="{C891E39E-6A5C-441B-A5FB-F54D9AF83B50}"/>
    <dgm:cxn modelId="{3D19ECED-F465-4326-A46E-A8AD66994427}" type="presOf" srcId="{9DB8F9A2-9695-4C06-9CA8-22D1F0B3F142}" destId="{A25849CA-613A-4C8D-96BE-28B4AABEBE8B}" srcOrd="0" destOrd="0" presId="urn:microsoft.com/office/officeart/2005/8/layout/vList5"/>
    <dgm:cxn modelId="{385041F7-A323-4E02-B94F-60C87F388C0F}" type="presOf" srcId="{14AD0A1E-5418-401D-97C0-95CAA8F07419}" destId="{CFE3D988-42A4-4334-A3A6-C781792FA469}" srcOrd="0" destOrd="0" presId="urn:microsoft.com/office/officeart/2005/8/layout/vList5"/>
    <dgm:cxn modelId="{22C6E2FE-1D76-414C-A5F8-6701485D1443}" type="presOf" srcId="{14BA538C-CC25-41AE-82D0-FCA584403B87}" destId="{D7703CE8-3FBD-4C10-848C-5BCCF4A76FBD}" srcOrd="0" destOrd="0" presId="urn:microsoft.com/office/officeart/2005/8/layout/vList5"/>
    <dgm:cxn modelId="{558CDC03-82EA-489A-BDE4-4D981E9E8D76}" type="presParOf" srcId="{4A909881-EE6D-4C42-B221-51D3FE8E35D4}" destId="{829E7F80-841A-4501-A67B-362B84ECDFB0}" srcOrd="0" destOrd="0" presId="urn:microsoft.com/office/officeart/2005/8/layout/vList5"/>
    <dgm:cxn modelId="{F7691EA0-7A97-455C-8A0C-80CF1BAD60DF}" type="presParOf" srcId="{829E7F80-841A-4501-A67B-362B84ECDFB0}" destId="{885E2C03-F789-473D-89C2-8C9834290ED4}" srcOrd="0" destOrd="0" presId="urn:microsoft.com/office/officeart/2005/8/layout/vList5"/>
    <dgm:cxn modelId="{1565420F-70A2-4EEE-A9DE-036252157E2E}" type="presParOf" srcId="{829E7F80-841A-4501-A67B-362B84ECDFB0}" destId="{558CB23D-96E8-4EFD-BA6A-D7BA57E72DBB}" srcOrd="1" destOrd="0" presId="urn:microsoft.com/office/officeart/2005/8/layout/vList5"/>
    <dgm:cxn modelId="{6D4C9BD0-37AE-4658-BE26-9C6DD464EC84}" type="presParOf" srcId="{4A909881-EE6D-4C42-B221-51D3FE8E35D4}" destId="{A154166F-E67F-4629-902E-EAAB271E421D}" srcOrd="1" destOrd="0" presId="urn:microsoft.com/office/officeart/2005/8/layout/vList5"/>
    <dgm:cxn modelId="{CC2ADC10-BD22-4067-A9BC-CEDB60E0C7A6}" type="presParOf" srcId="{4A909881-EE6D-4C42-B221-51D3FE8E35D4}" destId="{E4DA47CA-778A-404F-A0AF-E8AC4CFAAFA8}" srcOrd="2" destOrd="0" presId="urn:microsoft.com/office/officeart/2005/8/layout/vList5"/>
    <dgm:cxn modelId="{55AB194A-61BE-4B1E-B90C-CAE6367ED066}" type="presParOf" srcId="{E4DA47CA-778A-404F-A0AF-E8AC4CFAAFA8}" destId="{9B27E4A3-3BD2-425F-8327-BD24D80E1BDC}" srcOrd="0" destOrd="0" presId="urn:microsoft.com/office/officeart/2005/8/layout/vList5"/>
    <dgm:cxn modelId="{B3F4C43C-20FC-4922-B632-8B7F1249DB47}" type="presParOf" srcId="{E4DA47CA-778A-404F-A0AF-E8AC4CFAAFA8}" destId="{32EF15D8-38D4-48DD-9B11-896FD59E7E5E}" srcOrd="1" destOrd="0" presId="urn:microsoft.com/office/officeart/2005/8/layout/vList5"/>
    <dgm:cxn modelId="{D065BF7A-31F5-45C9-881E-55D0BDBDB994}" type="presParOf" srcId="{4A909881-EE6D-4C42-B221-51D3FE8E35D4}" destId="{7281C14E-9E06-4B2B-B620-FF2345927944}" srcOrd="3" destOrd="0" presId="urn:microsoft.com/office/officeart/2005/8/layout/vList5"/>
    <dgm:cxn modelId="{3035F586-2C2E-49C9-93B3-2354242C734E}" type="presParOf" srcId="{4A909881-EE6D-4C42-B221-51D3FE8E35D4}" destId="{56655D9A-F130-4160-85E0-8542478B320A}" srcOrd="4" destOrd="0" presId="urn:microsoft.com/office/officeart/2005/8/layout/vList5"/>
    <dgm:cxn modelId="{43DC51B7-1B70-4730-82C9-AC32A7EA18B3}" type="presParOf" srcId="{56655D9A-F130-4160-85E0-8542478B320A}" destId="{BABEBC31-D7A6-4A26-8F16-9FEC2A816908}" srcOrd="0" destOrd="0" presId="urn:microsoft.com/office/officeart/2005/8/layout/vList5"/>
    <dgm:cxn modelId="{A146D84E-1A8D-4F2E-A458-8F5DB332D51A}" type="presParOf" srcId="{56655D9A-F130-4160-85E0-8542478B320A}" destId="{7DA8EFE5-2ADF-4979-A0A1-B127FD9878FE}" srcOrd="1" destOrd="0" presId="urn:microsoft.com/office/officeart/2005/8/layout/vList5"/>
    <dgm:cxn modelId="{68B6885E-8F24-4083-86AA-18E6ABA6862B}" type="presParOf" srcId="{4A909881-EE6D-4C42-B221-51D3FE8E35D4}" destId="{723DB4C8-2294-4BBC-BB4C-B208BEB43CC4}" srcOrd="5" destOrd="0" presId="urn:microsoft.com/office/officeart/2005/8/layout/vList5"/>
    <dgm:cxn modelId="{BB96F4C2-5EE6-48C7-9C06-1D92E2A7D705}" type="presParOf" srcId="{4A909881-EE6D-4C42-B221-51D3FE8E35D4}" destId="{8DFA2BE8-122D-4A85-9067-5D583C9A88E0}" srcOrd="6" destOrd="0" presId="urn:microsoft.com/office/officeart/2005/8/layout/vList5"/>
    <dgm:cxn modelId="{6279F7AD-F155-423D-A2D5-4EE6E1910821}" type="presParOf" srcId="{8DFA2BE8-122D-4A85-9067-5D583C9A88E0}" destId="{26D82B04-AADA-4C2B-999F-97F9B5AE6F08}" srcOrd="0" destOrd="0" presId="urn:microsoft.com/office/officeart/2005/8/layout/vList5"/>
    <dgm:cxn modelId="{EE0E50FD-2A7A-4BBF-994F-8EFE8FBAA492}" type="presParOf" srcId="{8DFA2BE8-122D-4A85-9067-5D583C9A88E0}" destId="{A25849CA-613A-4C8D-96BE-28B4AABEBE8B}" srcOrd="1" destOrd="0" presId="urn:microsoft.com/office/officeart/2005/8/layout/vList5"/>
    <dgm:cxn modelId="{C7E911F4-8001-448B-9743-DB7050507548}" type="presParOf" srcId="{4A909881-EE6D-4C42-B221-51D3FE8E35D4}" destId="{9FB9068F-F85B-40D9-98A0-D8FDC00C146A}" srcOrd="7" destOrd="0" presId="urn:microsoft.com/office/officeart/2005/8/layout/vList5"/>
    <dgm:cxn modelId="{891FAF08-A364-43EA-9209-338A1210875E}" type="presParOf" srcId="{4A909881-EE6D-4C42-B221-51D3FE8E35D4}" destId="{223C8A23-B84D-49DA-8CCE-C3A158EE2D87}" srcOrd="8" destOrd="0" presId="urn:microsoft.com/office/officeart/2005/8/layout/vList5"/>
    <dgm:cxn modelId="{DC923DB0-A97B-4D60-A9CF-5A2E8A192858}" type="presParOf" srcId="{223C8A23-B84D-49DA-8CCE-C3A158EE2D87}" destId="{D7703CE8-3FBD-4C10-848C-5BCCF4A76FBD}" srcOrd="0" destOrd="0" presId="urn:microsoft.com/office/officeart/2005/8/layout/vList5"/>
    <dgm:cxn modelId="{32C248B7-9B7D-4FC6-B99A-B66E3AB90842}" type="presParOf" srcId="{223C8A23-B84D-49DA-8CCE-C3A158EE2D87}" destId="{7B9D199F-6A5D-46B0-BF23-1BA7EBCB2F74}" srcOrd="1" destOrd="0" presId="urn:microsoft.com/office/officeart/2005/8/layout/vList5"/>
    <dgm:cxn modelId="{A8C5889C-EA87-43DD-BB37-4A3593A3438F}" type="presParOf" srcId="{4A909881-EE6D-4C42-B221-51D3FE8E35D4}" destId="{FE0EC579-2B25-4138-9499-3BF6BD535ECD}" srcOrd="9" destOrd="0" presId="urn:microsoft.com/office/officeart/2005/8/layout/vList5"/>
    <dgm:cxn modelId="{C930FC2C-F430-443D-B090-2AD8C1EE826D}" type="presParOf" srcId="{4A909881-EE6D-4C42-B221-51D3FE8E35D4}" destId="{30BF4CE8-B966-4147-8D35-9FCEEBC3F77F}" srcOrd="10" destOrd="0" presId="urn:microsoft.com/office/officeart/2005/8/layout/vList5"/>
    <dgm:cxn modelId="{E47987AB-1C6D-45E6-BCFD-ACAE873C4511}" type="presParOf" srcId="{30BF4CE8-B966-4147-8D35-9FCEEBC3F77F}" destId="{CFE3D988-42A4-4334-A3A6-C781792FA469}" srcOrd="0" destOrd="0" presId="urn:microsoft.com/office/officeart/2005/8/layout/vList5"/>
    <dgm:cxn modelId="{D6C28B6F-80EA-43AC-B1AA-E68941BBB068}" type="presParOf" srcId="{30BF4CE8-B966-4147-8D35-9FCEEBC3F77F}" destId="{EA99C8BD-AF59-4179-A4F2-251ABAB2E39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9EFA56-4806-44FA-9D5A-143EB27D870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E00F5E-3E6B-4372-95BF-916358009A28}">
      <dgm:prSet/>
      <dgm:spPr/>
      <dgm:t>
        <a:bodyPr/>
        <a:lstStyle/>
        <a:p>
          <a:r>
            <a:rPr lang="en-US" dirty="0"/>
            <a:t>Upstreaming Marvell OpenSSL Engine as a separate plugin</a:t>
          </a:r>
        </a:p>
      </dgm:t>
    </dgm:pt>
    <dgm:pt modelId="{FC0FD9C8-C89A-4700-A65A-FAA7EDCC3A64}" type="parTrans" cxnId="{8C4CD32E-E701-4E7D-B0DE-BD10B9D488A0}">
      <dgm:prSet/>
      <dgm:spPr/>
      <dgm:t>
        <a:bodyPr/>
        <a:lstStyle/>
        <a:p>
          <a:endParaRPr lang="en-US"/>
        </a:p>
      </dgm:t>
    </dgm:pt>
    <dgm:pt modelId="{E0CC10C5-2518-4B7D-BC7F-8195FA15DD3C}" type="sibTrans" cxnId="{8C4CD32E-E701-4E7D-B0DE-BD10B9D488A0}">
      <dgm:prSet/>
      <dgm:spPr/>
      <dgm:t>
        <a:bodyPr/>
        <a:lstStyle/>
        <a:p>
          <a:endParaRPr lang="en-US"/>
        </a:p>
      </dgm:t>
    </dgm:pt>
    <dgm:pt modelId="{7480F019-D014-4856-B680-33BB42E0DED3}">
      <dgm:prSet/>
      <dgm:spPr/>
      <dgm:t>
        <a:bodyPr/>
        <a:lstStyle/>
        <a:p>
          <a:r>
            <a:rPr lang="en-US" dirty="0"/>
            <a:t>OpenSSL Provider support  to TLS Plugin</a:t>
          </a:r>
        </a:p>
      </dgm:t>
    </dgm:pt>
    <dgm:pt modelId="{0C22E2FB-504E-49EA-AE9B-27CCAA31F8D2}" type="parTrans" cxnId="{144C8365-D8D9-451B-A5E9-AED2D5E4DB4E}">
      <dgm:prSet/>
      <dgm:spPr/>
      <dgm:t>
        <a:bodyPr/>
        <a:lstStyle/>
        <a:p>
          <a:endParaRPr lang="en-US"/>
        </a:p>
      </dgm:t>
    </dgm:pt>
    <dgm:pt modelId="{28408B33-E51A-4BCF-B174-18B6D38687FC}" type="sibTrans" cxnId="{144C8365-D8D9-451B-A5E9-AED2D5E4DB4E}">
      <dgm:prSet/>
      <dgm:spPr/>
      <dgm:t>
        <a:bodyPr/>
        <a:lstStyle/>
        <a:p>
          <a:endParaRPr lang="en-US"/>
        </a:p>
      </dgm:t>
    </dgm:pt>
    <dgm:pt modelId="{40326CA6-6A8E-4D1D-BC7F-07298351FDCE}">
      <dgm:prSet/>
      <dgm:spPr/>
      <dgm:t>
        <a:bodyPr/>
        <a:lstStyle/>
        <a:p>
          <a:r>
            <a:rPr lang="en-US" dirty="0"/>
            <a:t>Optimizing Performance with multiple workers</a:t>
          </a:r>
        </a:p>
      </dgm:t>
    </dgm:pt>
    <dgm:pt modelId="{3F7D572E-1081-4E56-82CC-4ACB770A3515}" type="parTrans" cxnId="{FFF08A0B-86EF-4646-8A27-6AFD3DCF3A00}">
      <dgm:prSet/>
      <dgm:spPr/>
      <dgm:t>
        <a:bodyPr/>
        <a:lstStyle/>
        <a:p>
          <a:endParaRPr lang="en-US"/>
        </a:p>
      </dgm:t>
    </dgm:pt>
    <dgm:pt modelId="{21B0368C-74E7-4D8E-808F-BE0630F4B983}" type="sibTrans" cxnId="{FFF08A0B-86EF-4646-8A27-6AFD3DCF3A00}">
      <dgm:prSet/>
      <dgm:spPr/>
      <dgm:t>
        <a:bodyPr/>
        <a:lstStyle/>
        <a:p>
          <a:endParaRPr lang="en-US"/>
        </a:p>
      </dgm:t>
    </dgm:pt>
    <dgm:pt modelId="{3B0A3FF1-5A10-4C8C-B568-9F8B08A24796}">
      <dgm:prSet/>
      <dgm:spPr/>
      <dgm:t>
        <a:bodyPr/>
        <a:lstStyle/>
        <a:p>
          <a:r>
            <a:rPr lang="en-US" dirty="0"/>
            <a:t>Performance Tuning with multiple pipes</a:t>
          </a:r>
        </a:p>
      </dgm:t>
    </dgm:pt>
    <dgm:pt modelId="{DA74760C-7D5E-4FF7-9693-1EE1CAE325A0}" type="parTrans" cxnId="{1949DA47-1233-4444-9675-77CC3F6D77CA}">
      <dgm:prSet/>
      <dgm:spPr/>
      <dgm:t>
        <a:bodyPr/>
        <a:lstStyle/>
        <a:p>
          <a:endParaRPr lang="en-US"/>
        </a:p>
      </dgm:t>
    </dgm:pt>
    <dgm:pt modelId="{FDC66760-9ACF-4E19-B01E-83026523FF09}" type="sibTrans" cxnId="{1949DA47-1233-4444-9675-77CC3F6D77CA}">
      <dgm:prSet/>
      <dgm:spPr/>
      <dgm:t>
        <a:bodyPr/>
        <a:lstStyle/>
        <a:p>
          <a:endParaRPr lang="en-US"/>
        </a:p>
      </dgm:t>
    </dgm:pt>
    <dgm:pt modelId="{F376A7E0-7703-4BD2-8F73-B872A7236253}" type="pres">
      <dgm:prSet presAssocID="{AF9EFA56-4806-44FA-9D5A-143EB27D870D}" presName="linear" presStyleCnt="0">
        <dgm:presLayoutVars>
          <dgm:animLvl val="lvl"/>
          <dgm:resizeHandles val="exact"/>
        </dgm:presLayoutVars>
      </dgm:prSet>
      <dgm:spPr/>
    </dgm:pt>
    <dgm:pt modelId="{3FBFB34C-769A-4E68-81CF-970FA36059BD}" type="pres">
      <dgm:prSet presAssocID="{D9E00F5E-3E6B-4372-95BF-916358009A2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967D440-F3BD-4DAF-973C-3326593E5FC9}" type="pres">
      <dgm:prSet presAssocID="{E0CC10C5-2518-4B7D-BC7F-8195FA15DD3C}" presName="spacer" presStyleCnt="0"/>
      <dgm:spPr/>
    </dgm:pt>
    <dgm:pt modelId="{B59DF0C7-160A-498B-BD7F-AA355E4CB329}" type="pres">
      <dgm:prSet presAssocID="{7480F019-D014-4856-B680-33BB42E0DED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C0A1166-177B-47E3-BC71-F8ECB93AC15C}" type="pres">
      <dgm:prSet presAssocID="{28408B33-E51A-4BCF-B174-18B6D38687FC}" presName="spacer" presStyleCnt="0"/>
      <dgm:spPr/>
    </dgm:pt>
    <dgm:pt modelId="{6B5F4A7F-F42C-4578-826E-DD633E03C82C}" type="pres">
      <dgm:prSet presAssocID="{40326CA6-6A8E-4D1D-BC7F-07298351FDC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7D3FC2C-BDD9-49D4-9E4D-579CB4D67AA6}" type="pres">
      <dgm:prSet presAssocID="{21B0368C-74E7-4D8E-808F-BE0630F4B983}" presName="spacer" presStyleCnt="0"/>
      <dgm:spPr/>
    </dgm:pt>
    <dgm:pt modelId="{87B8EDBD-94B8-4EFF-B1CA-D6C014D11B86}" type="pres">
      <dgm:prSet presAssocID="{3B0A3FF1-5A10-4C8C-B568-9F8B08A2479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FF08A0B-86EF-4646-8A27-6AFD3DCF3A00}" srcId="{AF9EFA56-4806-44FA-9D5A-143EB27D870D}" destId="{40326CA6-6A8E-4D1D-BC7F-07298351FDCE}" srcOrd="2" destOrd="0" parTransId="{3F7D572E-1081-4E56-82CC-4ACB770A3515}" sibTransId="{21B0368C-74E7-4D8E-808F-BE0630F4B983}"/>
    <dgm:cxn modelId="{8C4CD32E-E701-4E7D-B0DE-BD10B9D488A0}" srcId="{AF9EFA56-4806-44FA-9D5A-143EB27D870D}" destId="{D9E00F5E-3E6B-4372-95BF-916358009A28}" srcOrd="0" destOrd="0" parTransId="{FC0FD9C8-C89A-4700-A65A-FAA7EDCC3A64}" sibTransId="{E0CC10C5-2518-4B7D-BC7F-8195FA15DD3C}"/>
    <dgm:cxn modelId="{DA1CB53A-654F-41F3-8914-A2A6A982BE97}" type="presOf" srcId="{AF9EFA56-4806-44FA-9D5A-143EB27D870D}" destId="{F376A7E0-7703-4BD2-8F73-B872A7236253}" srcOrd="0" destOrd="0" presId="urn:microsoft.com/office/officeart/2005/8/layout/vList2"/>
    <dgm:cxn modelId="{512F8D62-56F5-4810-8218-C7F4D7DC3C3E}" type="presOf" srcId="{D9E00F5E-3E6B-4372-95BF-916358009A28}" destId="{3FBFB34C-769A-4E68-81CF-970FA36059BD}" srcOrd="0" destOrd="0" presId="urn:microsoft.com/office/officeart/2005/8/layout/vList2"/>
    <dgm:cxn modelId="{144C8365-D8D9-451B-A5E9-AED2D5E4DB4E}" srcId="{AF9EFA56-4806-44FA-9D5A-143EB27D870D}" destId="{7480F019-D014-4856-B680-33BB42E0DED3}" srcOrd="1" destOrd="0" parTransId="{0C22E2FB-504E-49EA-AE9B-27CCAA31F8D2}" sibTransId="{28408B33-E51A-4BCF-B174-18B6D38687FC}"/>
    <dgm:cxn modelId="{1949DA47-1233-4444-9675-77CC3F6D77CA}" srcId="{AF9EFA56-4806-44FA-9D5A-143EB27D870D}" destId="{3B0A3FF1-5A10-4C8C-B568-9F8B08A24796}" srcOrd="3" destOrd="0" parTransId="{DA74760C-7D5E-4FF7-9693-1EE1CAE325A0}" sibTransId="{FDC66760-9ACF-4E19-B01E-83026523FF09}"/>
    <dgm:cxn modelId="{A2C5F47A-5DAA-4719-BE49-AC84E2A0C4A0}" type="presOf" srcId="{7480F019-D014-4856-B680-33BB42E0DED3}" destId="{B59DF0C7-160A-498B-BD7F-AA355E4CB329}" srcOrd="0" destOrd="0" presId="urn:microsoft.com/office/officeart/2005/8/layout/vList2"/>
    <dgm:cxn modelId="{AA41AEA4-EFDC-487C-A758-789C2C3BD6B2}" type="presOf" srcId="{40326CA6-6A8E-4D1D-BC7F-07298351FDCE}" destId="{6B5F4A7F-F42C-4578-826E-DD633E03C82C}" srcOrd="0" destOrd="0" presId="urn:microsoft.com/office/officeart/2005/8/layout/vList2"/>
    <dgm:cxn modelId="{C072B6DB-2AD0-406B-BF1E-E9AE61A97DFB}" type="presOf" srcId="{3B0A3FF1-5A10-4C8C-B568-9F8B08A24796}" destId="{87B8EDBD-94B8-4EFF-B1CA-D6C014D11B86}" srcOrd="0" destOrd="0" presId="urn:microsoft.com/office/officeart/2005/8/layout/vList2"/>
    <dgm:cxn modelId="{CAF6AD81-C22C-406A-93B5-A5768724CF73}" type="presParOf" srcId="{F376A7E0-7703-4BD2-8F73-B872A7236253}" destId="{3FBFB34C-769A-4E68-81CF-970FA36059BD}" srcOrd="0" destOrd="0" presId="urn:microsoft.com/office/officeart/2005/8/layout/vList2"/>
    <dgm:cxn modelId="{C0D6F5B1-9365-4D2D-A5F2-0F6906DE53A6}" type="presParOf" srcId="{F376A7E0-7703-4BD2-8F73-B872A7236253}" destId="{1967D440-F3BD-4DAF-973C-3326593E5FC9}" srcOrd="1" destOrd="0" presId="urn:microsoft.com/office/officeart/2005/8/layout/vList2"/>
    <dgm:cxn modelId="{AB86A659-ACD2-4890-B16A-B9C745D2E7D5}" type="presParOf" srcId="{F376A7E0-7703-4BD2-8F73-B872A7236253}" destId="{B59DF0C7-160A-498B-BD7F-AA355E4CB329}" srcOrd="2" destOrd="0" presId="urn:microsoft.com/office/officeart/2005/8/layout/vList2"/>
    <dgm:cxn modelId="{C6907560-7972-49A1-A07C-D0AC94A7FDE3}" type="presParOf" srcId="{F376A7E0-7703-4BD2-8F73-B872A7236253}" destId="{2C0A1166-177B-47E3-BC71-F8ECB93AC15C}" srcOrd="3" destOrd="0" presId="urn:microsoft.com/office/officeart/2005/8/layout/vList2"/>
    <dgm:cxn modelId="{7BB51286-243E-4989-96A0-FFA5F68E28EA}" type="presParOf" srcId="{F376A7E0-7703-4BD2-8F73-B872A7236253}" destId="{6B5F4A7F-F42C-4578-826E-DD633E03C82C}" srcOrd="4" destOrd="0" presId="urn:microsoft.com/office/officeart/2005/8/layout/vList2"/>
    <dgm:cxn modelId="{52D0F47D-7754-4A20-8070-BE4117BB9D5C}" type="presParOf" srcId="{F376A7E0-7703-4BD2-8F73-B872A7236253}" destId="{C7D3FC2C-BDD9-49D4-9E4D-579CB4D67AA6}" srcOrd="5" destOrd="0" presId="urn:microsoft.com/office/officeart/2005/8/layout/vList2"/>
    <dgm:cxn modelId="{D6337A43-0C87-4C9E-BDBB-ADC639677EA9}" type="presParOf" srcId="{F376A7E0-7703-4BD2-8F73-B872A7236253}" destId="{87B8EDBD-94B8-4EFF-B1CA-D6C014D11B8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34141-1287-42AB-9AE8-6795375E2E2B}">
      <dsp:nvSpPr>
        <dsp:cNvPr id="0" name=""/>
        <dsp:cNvSpPr/>
      </dsp:nvSpPr>
      <dsp:spPr>
        <a:xfrm>
          <a:off x="0" y="1828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B35809-982C-4319-BE40-0F5FCA716D9F}">
      <dsp:nvSpPr>
        <dsp:cNvPr id="0" name=""/>
        <dsp:cNvSpPr/>
      </dsp:nvSpPr>
      <dsp:spPr>
        <a:xfrm>
          <a:off x="0" y="1828"/>
          <a:ext cx="7886700" cy="623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Introduction about VPP TLS Plugin</a:t>
          </a:r>
        </a:p>
      </dsp:txBody>
      <dsp:txXfrm>
        <a:off x="0" y="1828"/>
        <a:ext cx="7886700" cy="623593"/>
      </dsp:txXfrm>
    </dsp:sp>
    <dsp:sp modelId="{BF27509F-BCB9-4411-9AF3-FF910A253C68}">
      <dsp:nvSpPr>
        <dsp:cNvPr id="0" name=""/>
        <dsp:cNvSpPr/>
      </dsp:nvSpPr>
      <dsp:spPr>
        <a:xfrm>
          <a:off x="0" y="625421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374FCD-8CD2-42EA-9A7A-BA5BC6BEAD2C}">
      <dsp:nvSpPr>
        <dsp:cNvPr id="0" name=""/>
        <dsp:cNvSpPr/>
      </dsp:nvSpPr>
      <dsp:spPr>
        <a:xfrm>
          <a:off x="0" y="625421"/>
          <a:ext cx="7886700" cy="623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Our Contribution</a:t>
          </a:r>
        </a:p>
      </dsp:txBody>
      <dsp:txXfrm>
        <a:off x="0" y="625421"/>
        <a:ext cx="7886700" cy="623593"/>
      </dsp:txXfrm>
    </dsp:sp>
    <dsp:sp modelId="{5A7C42B4-D7F6-4BC7-9503-274DB620C45D}">
      <dsp:nvSpPr>
        <dsp:cNvPr id="0" name=""/>
        <dsp:cNvSpPr/>
      </dsp:nvSpPr>
      <dsp:spPr>
        <a:xfrm>
          <a:off x="0" y="1249014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282DBE-6FDD-4FE4-A798-9D838C9C2A2D}">
      <dsp:nvSpPr>
        <dsp:cNvPr id="0" name=""/>
        <dsp:cNvSpPr/>
      </dsp:nvSpPr>
      <dsp:spPr>
        <a:xfrm>
          <a:off x="0" y="1249014"/>
          <a:ext cx="7886700" cy="623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Advantages of DPDK User Space Crypto Drivers</a:t>
          </a:r>
        </a:p>
      </dsp:txBody>
      <dsp:txXfrm>
        <a:off x="0" y="1249014"/>
        <a:ext cx="7886700" cy="623593"/>
      </dsp:txXfrm>
    </dsp:sp>
    <dsp:sp modelId="{C8FFAF4E-8F5D-486D-9BD6-7F3E2F7AE1D1}">
      <dsp:nvSpPr>
        <dsp:cNvPr id="0" name=""/>
        <dsp:cNvSpPr/>
      </dsp:nvSpPr>
      <dsp:spPr>
        <a:xfrm>
          <a:off x="0" y="1872608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863986-7015-4F14-B193-C64378EDE686}">
      <dsp:nvSpPr>
        <dsp:cNvPr id="0" name=""/>
        <dsp:cNvSpPr/>
      </dsp:nvSpPr>
      <dsp:spPr>
        <a:xfrm>
          <a:off x="0" y="1872607"/>
          <a:ext cx="7886700" cy="623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Asynchronous Crypto Processing in TLS Plugin</a:t>
          </a:r>
        </a:p>
      </dsp:txBody>
      <dsp:txXfrm>
        <a:off x="0" y="1872607"/>
        <a:ext cx="7886700" cy="623593"/>
      </dsp:txXfrm>
    </dsp:sp>
    <dsp:sp modelId="{AA8CE88A-C4B3-42B1-B5FF-F1BC6DDF7E03}">
      <dsp:nvSpPr>
        <dsp:cNvPr id="0" name=""/>
        <dsp:cNvSpPr/>
      </dsp:nvSpPr>
      <dsp:spPr>
        <a:xfrm>
          <a:off x="0" y="2496201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75C830-FD41-40C4-9EA9-901AD857A15D}">
      <dsp:nvSpPr>
        <dsp:cNvPr id="0" name=""/>
        <dsp:cNvSpPr/>
      </dsp:nvSpPr>
      <dsp:spPr>
        <a:xfrm>
          <a:off x="0" y="2496201"/>
          <a:ext cx="7886700" cy="623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Performance Comparison</a:t>
          </a:r>
        </a:p>
      </dsp:txBody>
      <dsp:txXfrm>
        <a:off x="0" y="2496201"/>
        <a:ext cx="7886700" cy="623593"/>
      </dsp:txXfrm>
    </dsp:sp>
    <dsp:sp modelId="{DED2A95A-056F-4B04-A34A-1770931DC74A}">
      <dsp:nvSpPr>
        <dsp:cNvPr id="0" name=""/>
        <dsp:cNvSpPr/>
      </dsp:nvSpPr>
      <dsp:spPr>
        <a:xfrm>
          <a:off x="0" y="3119794"/>
          <a:ext cx="78867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F73BBB-D1FE-4A8C-AECD-0BD144A6926D}">
      <dsp:nvSpPr>
        <dsp:cNvPr id="0" name=""/>
        <dsp:cNvSpPr/>
      </dsp:nvSpPr>
      <dsp:spPr>
        <a:xfrm>
          <a:off x="0" y="3119794"/>
          <a:ext cx="7886700" cy="623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Future Scope</a:t>
          </a:r>
        </a:p>
      </dsp:txBody>
      <dsp:txXfrm>
        <a:off x="0" y="3119794"/>
        <a:ext cx="7886700" cy="6235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54B75-ED1D-45DE-A849-74F8DD903B01}">
      <dsp:nvSpPr>
        <dsp:cNvPr id="0" name=""/>
        <dsp:cNvSpPr/>
      </dsp:nvSpPr>
      <dsp:spPr>
        <a:xfrm>
          <a:off x="-321737" y="7720"/>
          <a:ext cx="8211312" cy="5643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22ABFB-8262-437E-9E7C-C0EC9A389EB5}">
      <dsp:nvSpPr>
        <dsp:cNvPr id="0" name=""/>
        <dsp:cNvSpPr/>
      </dsp:nvSpPr>
      <dsp:spPr>
        <a:xfrm>
          <a:off x="-151013" y="134704"/>
          <a:ext cx="310407" cy="31040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E85A2C-BE46-4B0C-9369-036130480028}">
      <dsp:nvSpPr>
        <dsp:cNvPr id="0" name=""/>
        <dsp:cNvSpPr/>
      </dsp:nvSpPr>
      <dsp:spPr>
        <a:xfrm>
          <a:off x="330117" y="7720"/>
          <a:ext cx="7558181" cy="564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0" tIns="59730" rIns="59730" bIns="5973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VPP TLS Plugin is designed to provide Transport Layer Security (TLS) protocol support within the VPP framework. </a:t>
          </a:r>
        </a:p>
      </dsp:txBody>
      <dsp:txXfrm>
        <a:off x="330117" y="7720"/>
        <a:ext cx="7558181" cy="564376"/>
      </dsp:txXfrm>
    </dsp:sp>
    <dsp:sp modelId="{572ACFCA-C002-41C8-B445-536575725967}">
      <dsp:nvSpPr>
        <dsp:cNvPr id="0" name=""/>
        <dsp:cNvSpPr/>
      </dsp:nvSpPr>
      <dsp:spPr>
        <a:xfrm>
          <a:off x="-321737" y="725138"/>
          <a:ext cx="8211312" cy="5643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6B0DF1-0550-410E-B776-4C8A5FA1BF9B}">
      <dsp:nvSpPr>
        <dsp:cNvPr id="0" name=""/>
        <dsp:cNvSpPr/>
      </dsp:nvSpPr>
      <dsp:spPr>
        <a:xfrm>
          <a:off x="-151013" y="840175"/>
          <a:ext cx="310407" cy="31040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A022F-2D90-4F60-BBA5-5B475EF08AA7}">
      <dsp:nvSpPr>
        <dsp:cNvPr id="0" name=""/>
        <dsp:cNvSpPr/>
      </dsp:nvSpPr>
      <dsp:spPr>
        <a:xfrm>
          <a:off x="283707" y="713190"/>
          <a:ext cx="3695090" cy="564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0" tIns="59730" rIns="59730" bIns="5973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0" kern="1200"/>
            <a:t>Integration with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0" kern="1200"/>
            <a:t>TLS Libraries</a:t>
          </a:r>
          <a:endParaRPr lang="en-US" sz="1400" kern="1200"/>
        </a:p>
      </dsp:txBody>
      <dsp:txXfrm>
        <a:off x="283707" y="713190"/>
        <a:ext cx="3695090" cy="564376"/>
      </dsp:txXfrm>
    </dsp:sp>
    <dsp:sp modelId="{DC33E71F-0B81-426F-8DA7-DC277056EF21}">
      <dsp:nvSpPr>
        <dsp:cNvPr id="0" name=""/>
        <dsp:cNvSpPr/>
      </dsp:nvSpPr>
      <dsp:spPr>
        <a:xfrm>
          <a:off x="2806518" y="713190"/>
          <a:ext cx="5152591" cy="564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0" tIns="59730" rIns="59730" bIns="5973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Integrates with popular TLS libraries: OpenSSL, Picotls, and MbedTLS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Handles cryptographic operations, including encryption, decryption and certificate management</a:t>
          </a:r>
          <a:endParaRPr lang="en-US" sz="1100" kern="1200"/>
        </a:p>
      </dsp:txBody>
      <dsp:txXfrm>
        <a:off x="2806518" y="713190"/>
        <a:ext cx="5152591" cy="564376"/>
      </dsp:txXfrm>
    </dsp:sp>
    <dsp:sp modelId="{A3C90B3C-C078-4D3E-A324-ECE8712CAFC5}">
      <dsp:nvSpPr>
        <dsp:cNvPr id="0" name=""/>
        <dsp:cNvSpPr/>
      </dsp:nvSpPr>
      <dsp:spPr>
        <a:xfrm>
          <a:off x="-321737" y="1418661"/>
          <a:ext cx="8211312" cy="5643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7A5AE3-AF03-4CCE-9F48-42428A9AA842}">
      <dsp:nvSpPr>
        <dsp:cNvPr id="0" name=""/>
        <dsp:cNvSpPr/>
      </dsp:nvSpPr>
      <dsp:spPr>
        <a:xfrm>
          <a:off x="-151013" y="1545646"/>
          <a:ext cx="310407" cy="31040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E416AF-0C2E-4038-B436-AA1AACE1CFC5}">
      <dsp:nvSpPr>
        <dsp:cNvPr id="0" name=""/>
        <dsp:cNvSpPr/>
      </dsp:nvSpPr>
      <dsp:spPr>
        <a:xfrm>
          <a:off x="330117" y="1418661"/>
          <a:ext cx="3695090" cy="564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0" tIns="59730" rIns="59730" bIns="5973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New Transport Type</a:t>
          </a:r>
        </a:p>
      </dsp:txBody>
      <dsp:txXfrm>
        <a:off x="330117" y="1418661"/>
        <a:ext cx="3695090" cy="564376"/>
      </dsp:txXfrm>
    </dsp:sp>
    <dsp:sp modelId="{8D6817D5-9C4F-4D79-B672-3ED5FFF1D2C6}">
      <dsp:nvSpPr>
        <dsp:cNvPr id="0" name=""/>
        <dsp:cNvSpPr/>
      </dsp:nvSpPr>
      <dsp:spPr>
        <a:xfrm>
          <a:off x="2762054" y="1395635"/>
          <a:ext cx="4718225" cy="564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0" tIns="59730" rIns="59730" bIns="5973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TLS application acts as a new transport type. 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Behaves as an application from the underlying TCP transport perspective and as a transport from the client application's perspective</a:t>
          </a:r>
        </a:p>
      </dsp:txBody>
      <dsp:txXfrm>
        <a:off x="2762054" y="1395635"/>
        <a:ext cx="4718225" cy="564376"/>
      </dsp:txXfrm>
    </dsp:sp>
    <dsp:sp modelId="{BA888E1D-FE55-409A-9224-673C7CCFF8EB}">
      <dsp:nvSpPr>
        <dsp:cNvPr id="0" name=""/>
        <dsp:cNvSpPr/>
      </dsp:nvSpPr>
      <dsp:spPr>
        <a:xfrm>
          <a:off x="-321737" y="2124132"/>
          <a:ext cx="8211312" cy="67551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A7533B-BBFB-41F0-9F16-AEB9E8B44A64}">
      <dsp:nvSpPr>
        <dsp:cNvPr id="0" name=""/>
        <dsp:cNvSpPr/>
      </dsp:nvSpPr>
      <dsp:spPr>
        <a:xfrm>
          <a:off x="-151013" y="2306685"/>
          <a:ext cx="310407" cy="31040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2595BD-90A2-4078-8429-E69A05BC826D}">
      <dsp:nvSpPr>
        <dsp:cNvPr id="0" name=""/>
        <dsp:cNvSpPr/>
      </dsp:nvSpPr>
      <dsp:spPr>
        <a:xfrm>
          <a:off x="330117" y="2179700"/>
          <a:ext cx="3695090" cy="564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0" tIns="59730" rIns="59730" bIns="5973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Session Management</a:t>
          </a:r>
        </a:p>
      </dsp:txBody>
      <dsp:txXfrm>
        <a:off x="330117" y="2179700"/>
        <a:ext cx="3695090" cy="564376"/>
      </dsp:txXfrm>
    </dsp:sp>
    <dsp:sp modelId="{CC13CAA1-3824-4A72-BE6B-F22D58273DF3}">
      <dsp:nvSpPr>
        <dsp:cNvPr id="0" name=""/>
        <dsp:cNvSpPr/>
      </dsp:nvSpPr>
      <dsp:spPr>
        <a:xfrm>
          <a:off x="2682223" y="2191208"/>
          <a:ext cx="5008691" cy="564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0" tIns="59730" rIns="59730" bIns="5973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Plugin manages TLS sessions by establishing connections, performing handshakes, and maintaining session states. 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Uses a context to handle the encryption and decryption operations, ensuring data integrity and confidentiality</a:t>
          </a:r>
        </a:p>
      </dsp:txBody>
      <dsp:txXfrm>
        <a:off x="2682223" y="2191208"/>
        <a:ext cx="5008691" cy="564376"/>
      </dsp:txXfrm>
    </dsp:sp>
    <dsp:sp modelId="{0B3B4B7B-F76D-4F80-9432-4FB3ADFF97FF}">
      <dsp:nvSpPr>
        <dsp:cNvPr id="0" name=""/>
        <dsp:cNvSpPr/>
      </dsp:nvSpPr>
      <dsp:spPr>
        <a:xfrm>
          <a:off x="-321737" y="2940740"/>
          <a:ext cx="8211312" cy="5643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284FA5-BFDB-478B-B7AD-30CBD97FD647}">
      <dsp:nvSpPr>
        <dsp:cNvPr id="0" name=""/>
        <dsp:cNvSpPr/>
      </dsp:nvSpPr>
      <dsp:spPr>
        <a:xfrm>
          <a:off x="-151013" y="3067725"/>
          <a:ext cx="310407" cy="31040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D3D252-1654-4381-BBD1-654D7B9E4AFD}">
      <dsp:nvSpPr>
        <dsp:cNvPr id="0" name=""/>
        <dsp:cNvSpPr/>
      </dsp:nvSpPr>
      <dsp:spPr>
        <a:xfrm>
          <a:off x="330117" y="2940740"/>
          <a:ext cx="3695090" cy="564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0" tIns="59730" rIns="59730" bIns="5973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Configuration</a:t>
          </a:r>
        </a:p>
      </dsp:txBody>
      <dsp:txXfrm>
        <a:off x="330117" y="2940740"/>
        <a:ext cx="3695090" cy="564376"/>
      </dsp:txXfrm>
    </dsp:sp>
    <dsp:sp modelId="{BF365903-1F7E-4774-B0F4-A013485A51DA}">
      <dsp:nvSpPr>
        <dsp:cNvPr id="0" name=""/>
        <dsp:cNvSpPr/>
      </dsp:nvSpPr>
      <dsp:spPr>
        <a:xfrm>
          <a:off x="2683421" y="2948370"/>
          <a:ext cx="5066792" cy="564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0" tIns="59730" rIns="59730" bIns="5973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TLS configuration parameters (CA certificates, server certificates, private keys) can be configured using the startup configuration file</a:t>
          </a:r>
        </a:p>
      </dsp:txBody>
      <dsp:txXfrm>
        <a:off x="2683421" y="2948370"/>
        <a:ext cx="5066792" cy="5643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CB23D-96E8-4EFD-BA6A-D7BA57E72DBB}">
      <dsp:nvSpPr>
        <dsp:cNvPr id="0" name=""/>
        <dsp:cNvSpPr/>
      </dsp:nvSpPr>
      <dsp:spPr>
        <a:xfrm rot="5400000">
          <a:off x="5154206" y="-2261910"/>
          <a:ext cx="417499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30480" bIns="1524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/>
            <a:t>DPDK uses PMD for crypto devices helps in achieving high performance by reducing the overhead associated with interrupt handling</a:t>
          </a:r>
        </a:p>
      </dsp:txBody>
      <dsp:txXfrm rot="-5400000">
        <a:off x="2839212" y="73465"/>
        <a:ext cx="5027107" cy="376737"/>
      </dsp:txXfrm>
    </dsp:sp>
    <dsp:sp modelId="{885E2C03-F789-473D-89C2-8C9834290ED4}">
      <dsp:nvSpPr>
        <dsp:cNvPr id="0" name=""/>
        <dsp:cNvSpPr/>
      </dsp:nvSpPr>
      <dsp:spPr>
        <a:xfrm>
          <a:off x="0" y="896"/>
          <a:ext cx="2839212" cy="5218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Poll Mode Drivers (PMD)</a:t>
          </a:r>
        </a:p>
      </dsp:txBody>
      <dsp:txXfrm>
        <a:off x="25476" y="26372"/>
        <a:ext cx="2788260" cy="470921"/>
      </dsp:txXfrm>
    </dsp:sp>
    <dsp:sp modelId="{32EF15D8-38D4-48DD-9B11-896FD59E7E5E}">
      <dsp:nvSpPr>
        <dsp:cNvPr id="0" name=""/>
        <dsp:cNvSpPr/>
      </dsp:nvSpPr>
      <dsp:spPr>
        <a:xfrm rot="5400000">
          <a:off x="5154206" y="-1713943"/>
          <a:ext cx="417499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30480" bIns="1524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/>
            <a:t>Due to reduced context switching and direct access to h/w DPDK crypto drivers can achieve lower latency &amp; high throughput</a:t>
          </a:r>
        </a:p>
      </dsp:txBody>
      <dsp:txXfrm rot="-5400000">
        <a:off x="2839212" y="621432"/>
        <a:ext cx="5027107" cy="376737"/>
      </dsp:txXfrm>
    </dsp:sp>
    <dsp:sp modelId="{9B27E4A3-3BD2-425F-8327-BD24D80E1BDC}">
      <dsp:nvSpPr>
        <dsp:cNvPr id="0" name=""/>
        <dsp:cNvSpPr/>
      </dsp:nvSpPr>
      <dsp:spPr>
        <a:xfrm>
          <a:off x="0" y="548863"/>
          <a:ext cx="2839212" cy="5218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Performance</a:t>
          </a:r>
        </a:p>
      </dsp:txBody>
      <dsp:txXfrm>
        <a:off x="25476" y="574339"/>
        <a:ext cx="2788260" cy="470921"/>
      </dsp:txXfrm>
    </dsp:sp>
    <dsp:sp modelId="{7DA8EFE5-2ADF-4979-A0A1-B127FD9878FE}">
      <dsp:nvSpPr>
        <dsp:cNvPr id="0" name=""/>
        <dsp:cNvSpPr/>
      </dsp:nvSpPr>
      <dsp:spPr>
        <a:xfrm rot="5400000">
          <a:off x="5154206" y="-1165975"/>
          <a:ext cx="417499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30480" bIns="1524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/>
            <a:t>DPDK crypto drivers supports asynchronous burst processing can amortize the cost of crypto operations across multiple packets maximizes performance when offloading to hardware accelerators</a:t>
          </a:r>
        </a:p>
      </dsp:txBody>
      <dsp:txXfrm rot="-5400000">
        <a:off x="2839212" y="1169400"/>
        <a:ext cx="5027107" cy="376737"/>
      </dsp:txXfrm>
    </dsp:sp>
    <dsp:sp modelId="{BABEBC31-D7A6-4A26-8F16-9FEC2A816908}">
      <dsp:nvSpPr>
        <dsp:cNvPr id="0" name=""/>
        <dsp:cNvSpPr/>
      </dsp:nvSpPr>
      <dsp:spPr>
        <a:xfrm>
          <a:off x="0" y="1096831"/>
          <a:ext cx="2839212" cy="5218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Asynchronous Processing</a:t>
          </a:r>
        </a:p>
      </dsp:txBody>
      <dsp:txXfrm>
        <a:off x="25476" y="1122307"/>
        <a:ext cx="2788260" cy="470921"/>
      </dsp:txXfrm>
    </dsp:sp>
    <dsp:sp modelId="{A25849CA-613A-4C8D-96BE-28B4AABEBE8B}">
      <dsp:nvSpPr>
        <dsp:cNvPr id="0" name=""/>
        <dsp:cNvSpPr/>
      </dsp:nvSpPr>
      <dsp:spPr>
        <a:xfrm rot="5400000">
          <a:off x="5154206" y="-618008"/>
          <a:ext cx="417499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30480" bIns="1524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/>
            <a:t>DPDK crypto framework supports both hardware-accelerated and software-based crypto operations.</a:t>
          </a:r>
        </a:p>
      </dsp:txBody>
      <dsp:txXfrm rot="-5400000">
        <a:off x="2839212" y="1717367"/>
        <a:ext cx="5027107" cy="376737"/>
      </dsp:txXfrm>
    </dsp:sp>
    <dsp:sp modelId="{26D82B04-AADA-4C2B-999F-97F9B5AE6F08}">
      <dsp:nvSpPr>
        <dsp:cNvPr id="0" name=""/>
        <dsp:cNvSpPr/>
      </dsp:nvSpPr>
      <dsp:spPr>
        <a:xfrm>
          <a:off x="0" y="1644798"/>
          <a:ext cx="2839212" cy="5218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Flexibility</a:t>
          </a:r>
        </a:p>
      </dsp:txBody>
      <dsp:txXfrm>
        <a:off x="25476" y="1670274"/>
        <a:ext cx="2788260" cy="470921"/>
      </dsp:txXfrm>
    </dsp:sp>
    <dsp:sp modelId="{7B9D199F-6A5D-46B0-BF23-1BA7EBCB2F74}">
      <dsp:nvSpPr>
        <dsp:cNvPr id="0" name=""/>
        <dsp:cNvSpPr/>
      </dsp:nvSpPr>
      <dsp:spPr>
        <a:xfrm rot="5400000">
          <a:off x="5154206" y="-70040"/>
          <a:ext cx="417499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30480" bIns="1524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/>
            <a:t>DPDK's session management APIs optimize repeated cryptographic operations by reusing parameters.</a:t>
          </a:r>
        </a:p>
      </dsp:txBody>
      <dsp:txXfrm rot="-5400000">
        <a:off x="2839212" y="2265335"/>
        <a:ext cx="5027107" cy="376737"/>
      </dsp:txXfrm>
    </dsp:sp>
    <dsp:sp modelId="{D7703CE8-3FBD-4C10-848C-5BCCF4A76FBD}">
      <dsp:nvSpPr>
        <dsp:cNvPr id="0" name=""/>
        <dsp:cNvSpPr/>
      </dsp:nvSpPr>
      <dsp:spPr>
        <a:xfrm>
          <a:off x="0" y="2192766"/>
          <a:ext cx="2839212" cy="5218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Session Management</a:t>
          </a:r>
        </a:p>
      </dsp:txBody>
      <dsp:txXfrm>
        <a:off x="25476" y="2218242"/>
        <a:ext cx="2788260" cy="470921"/>
      </dsp:txXfrm>
    </dsp:sp>
    <dsp:sp modelId="{EA99C8BD-AF59-4179-A4F2-251ABAB2E399}">
      <dsp:nvSpPr>
        <dsp:cNvPr id="0" name=""/>
        <dsp:cNvSpPr/>
      </dsp:nvSpPr>
      <dsp:spPr>
        <a:xfrm rot="5400000">
          <a:off x="5154206" y="477926"/>
          <a:ext cx="417499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30480" bIns="1524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/>
            <a:t>DPDK's standardized API simplifies integrating cryptographic functions, abstracting hardware specifics for developers.</a:t>
          </a:r>
        </a:p>
      </dsp:txBody>
      <dsp:txXfrm rot="-5400000">
        <a:off x="2839212" y="2813302"/>
        <a:ext cx="5027107" cy="376737"/>
      </dsp:txXfrm>
    </dsp:sp>
    <dsp:sp modelId="{CFE3D988-42A4-4334-A3A6-C781792FA469}">
      <dsp:nvSpPr>
        <dsp:cNvPr id="0" name=""/>
        <dsp:cNvSpPr/>
      </dsp:nvSpPr>
      <dsp:spPr>
        <a:xfrm>
          <a:off x="0" y="2740733"/>
          <a:ext cx="2839212" cy="5218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Standardized API</a:t>
          </a:r>
        </a:p>
      </dsp:txBody>
      <dsp:txXfrm>
        <a:off x="25476" y="2766209"/>
        <a:ext cx="2788260" cy="4709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BFB34C-769A-4E68-81CF-970FA36059BD}">
      <dsp:nvSpPr>
        <dsp:cNvPr id="0" name=""/>
        <dsp:cNvSpPr/>
      </dsp:nvSpPr>
      <dsp:spPr>
        <a:xfrm>
          <a:off x="0" y="252161"/>
          <a:ext cx="8211312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Upstreaming Marvell OpenSSL Engine as a separate plugin</a:t>
          </a:r>
        </a:p>
      </dsp:txBody>
      <dsp:txXfrm>
        <a:off x="26273" y="278434"/>
        <a:ext cx="8158766" cy="485654"/>
      </dsp:txXfrm>
    </dsp:sp>
    <dsp:sp modelId="{B59DF0C7-160A-498B-BD7F-AA355E4CB329}">
      <dsp:nvSpPr>
        <dsp:cNvPr id="0" name=""/>
        <dsp:cNvSpPr/>
      </dsp:nvSpPr>
      <dsp:spPr>
        <a:xfrm>
          <a:off x="0" y="856601"/>
          <a:ext cx="8211312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OpenSSL Provider support  to TLS Plugin</a:t>
          </a:r>
        </a:p>
      </dsp:txBody>
      <dsp:txXfrm>
        <a:off x="26273" y="882874"/>
        <a:ext cx="8158766" cy="485654"/>
      </dsp:txXfrm>
    </dsp:sp>
    <dsp:sp modelId="{6B5F4A7F-F42C-4578-826E-DD633E03C82C}">
      <dsp:nvSpPr>
        <dsp:cNvPr id="0" name=""/>
        <dsp:cNvSpPr/>
      </dsp:nvSpPr>
      <dsp:spPr>
        <a:xfrm>
          <a:off x="0" y="1461041"/>
          <a:ext cx="8211312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Optimizing Performance with multiple workers</a:t>
          </a:r>
        </a:p>
      </dsp:txBody>
      <dsp:txXfrm>
        <a:off x="26273" y="1487314"/>
        <a:ext cx="8158766" cy="485654"/>
      </dsp:txXfrm>
    </dsp:sp>
    <dsp:sp modelId="{87B8EDBD-94B8-4EFF-B1CA-D6C014D11B86}">
      <dsp:nvSpPr>
        <dsp:cNvPr id="0" name=""/>
        <dsp:cNvSpPr/>
      </dsp:nvSpPr>
      <dsp:spPr>
        <a:xfrm>
          <a:off x="0" y="2065481"/>
          <a:ext cx="8211312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Performance Tuning with multiple pipes</a:t>
          </a:r>
        </a:p>
      </dsp:txBody>
      <dsp:txXfrm>
        <a:off x="26273" y="2091754"/>
        <a:ext cx="8158766" cy="485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C11359-AF0C-465C-B5D0-78ADEDD67F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5D4F0E-BE13-4937-8819-8E3CE3A36E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757AC-A419-467D-8247-5E9D8BFFB568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587546-2544-4A2E-9139-FD325A641D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F31E2-FDC3-4D6D-A6C9-DF1DE9157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87E87-6A5A-49DF-AB78-0BEBD3A2A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33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4T14:57:25.00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4T14:57:49.29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78 119 24575,'43'-1'0,"73"-14"0,-2-1 0,102 11 0,-45 2 0,-129-1 0,83-19 0,0-1 0,-81 21 0,-31 3 0,0-1 0,0 0 0,-1-1 0,21-5 0,-28 2 0,-12 3 0,-14 0 0,-34-2 0,-2 3 0,1 3 0,1 2 0,-73 16 0,49-5 0,-98 8 0,37-7 0,73-6 0,-89 1 0,130-10 52,-41 7 0,13 0-1521,37-7-5357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4T14:57:53.17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151 41 24575,'474'0'0,"-448"-1"0,43-8 0,-41 4 0,34-1 0,63-3 0,10-2 0,204 13 0,-382 4 0,-50 12 0,38-6 0,-1 0 0,-23 5 0,0-3 0,-110 5 0,135-19 0,-164 10 0,94-1 0,-137-8 0,116-3 0,132 2 0,32-2 0,13 0 0,30-14 0,-47 11 0,0 1 0,0 1 0,27-4 0,114-14 92,-72 7-1549,-67 12-5369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52A1B-CD7F-4721-9E3C-DBFA053AE11C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CACC5-592B-4884-8733-6FD8B76A1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43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CAB6C07-0A0A-5292-797E-E4D5711E33F3}"/>
              </a:ext>
            </a:extLst>
          </p:cNvPr>
          <p:cNvGrpSpPr/>
          <p:nvPr userDrawn="1"/>
        </p:nvGrpSpPr>
        <p:grpSpPr>
          <a:xfrm>
            <a:off x="457200" y="0"/>
            <a:ext cx="8686800" cy="4686299"/>
            <a:chOff x="457200" y="0"/>
            <a:chExt cx="8686800" cy="4686299"/>
          </a:xfrm>
        </p:grpSpPr>
        <p:sp>
          <p:nvSpPr>
            <p:cNvPr id="6" name="Graphic 10">
              <a:extLst>
                <a:ext uri="{FF2B5EF4-FFF2-40B4-BE49-F238E27FC236}">
                  <a16:creationId xmlns:a16="http://schemas.microsoft.com/office/drawing/2014/main" id="{A3A7EFD3-C6C2-7E8E-A6B6-6C5126475902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5055069" y="0"/>
              <a:ext cx="4088931" cy="3822191"/>
            </a:xfrm>
            <a:custGeom>
              <a:avLst/>
              <a:gdLst>
                <a:gd name="connsiteX0" fmla="*/ 691842 w 2972749"/>
                <a:gd name="connsiteY0" fmla="*/ 914400 h 2778823"/>
                <a:gd name="connsiteX1" fmla="*/ 1136283 w 2972749"/>
                <a:gd name="connsiteY1" fmla="*/ 468630 h 2778823"/>
                <a:gd name="connsiteX2" fmla="*/ 1136283 w 2972749"/>
                <a:gd name="connsiteY2" fmla="*/ 930402 h 2778823"/>
                <a:gd name="connsiteX3" fmla="*/ 1605694 w 2972749"/>
                <a:gd name="connsiteY3" fmla="*/ 459486 h 2778823"/>
                <a:gd name="connsiteX4" fmla="*/ 2056117 w 2972749"/>
                <a:gd name="connsiteY4" fmla="*/ 459486 h 2778823"/>
                <a:gd name="connsiteX5" fmla="*/ 2056117 w 2972749"/>
                <a:gd name="connsiteY5" fmla="*/ 931450 h 2778823"/>
                <a:gd name="connsiteX6" fmla="*/ 2526573 w 2972749"/>
                <a:gd name="connsiteY6" fmla="*/ 459486 h 2778823"/>
                <a:gd name="connsiteX7" fmla="*/ 2966836 w 2972749"/>
                <a:gd name="connsiteY7" fmla="*/ 459486 h 2778823"/>
                <a:gd name="connsiteX8" fmla="*/ 2516603 w 2972749"/>
                <a:gd name="connsiteY8" fmla="*/ 911162 h 2778823"/>
                <a:gd name="connsiteX9" fmla="*/ 2516603 w 2972749"/>
                <a:gd name="connsiteY9" fmla="*/ 1135666 h 2778823"/>
                <a:gd name="connsiteX10" fmla="*/ 2300127 w 2972749"/>
                <a:gd name="connsiteY10" fmla="*/ 1352550 h 2778823"/>
                <a:gd name="connsiteX11" fmla="*/ 2300127 w 2972749"/>
                <a:gd name="connsiteY11" fmla="*/ 1121759 h 2778823"/>
                <a:gd name="connsiteX12" fmla="*/ 2045673 w 2972749"/>
                <a:gd name="connsiteY12" fmla="*/ 1377125 h 2778823"/>
                <a:gd name="connsiteX13" fmla="*/ 2512521 w 2972749"/>
                <a:gd name="connsiteY13" fmla="*/ 1377125 h 2778823"/>
                <a:gd name="connsiteX14" fmla="*/ 2056117 w 2972749"/>
                <a:gd name="connsiteY14" fmla="*/ 1834896 h 2778823"/>
                <a:gd name="connsiteX15" fmla="*/ 2056117 w 2972749"/>
                <a:gd name="connsiteY15" fmla="*/ 2316956 h 2778823"/>
                <a:gd name="connsiteX16" fmla="*/ 2526573 w 2972749"/>
                <a:gd name="connsiteY16" fmla="*/ 1844993 h 2778823"/>
                <a:gd name="connsiteX17" fmla="*/ 2966836 w 2972749"/>
                <a:gd name="connsiteY17" fmla="*/ 1844993 h 2778823"/>
                <a:gd name="connsiteX18" fmla="*/ 2516603 w 2972749"/>
                <a:gd name="connsiteY18" fmla="*/ 2296763 h 2778823"/>
                <a:gd name="connsiteX19" fmla="*/ 2516603 w 2972749"/>
                <a:gd name="connsiteY19" fmla="*/ 2778824 h 2778823"/>
                <a:gd name="connsiteX20" fmla="*/ 2637469 w 2972749"/>
                <a:gd name="connsiteY20" fmla="*/ 2657475 h 2778823"/>
                <a:gd name="connsiteX21" fmla="*/ 2871890 w 2972749"/>
                <a:gd name="connsiteY21" fmla="*/ 2657475 h 2778823"/>
                <a:gd name="connsiteX22" fmla="*/ 2871890 w 2972749"/>
                <a:gd name="connsiteY22" fmla="*/ 2422303 h 2778823"/>
                <a:gd name="connsiteX23" fmla="*/ 2972343 w 2972749"/>
                <a:gd name="connsiteY23" fmla="*/ 2321528 h 2778823"/>
                <a:gd name="connsiteX24" fmla="*/ 2972343 w 2972749"/>
                <a:gd name="connsiteY24" fmla="*/ 2301335 h 2778823"/>
                <a:gd name="connsiteX25" fmla="*/ 2530750 w 2972749"/>
                <a:gd name="connsiteY25" fmla="*/ 2744343 h 2778823"/>
                <a:gd name="connsiteX26" fmla="*/ 2530750 w 2972749"/>
                <a:gd name="connsiteY26" fmla="*/ 2302669 h 2778823"/>
                <a:gd name="connsiteX27" fmla="*/ 2972343 w 2972749"/>
                <a:gd name="connsiteY27" fmla="*/ 1859661 h 2778823"/>
                <a:gd name="connsiteX28" fmla="*/ 2972343 w 2972749"/>
                <a:gd name="connsiteY28" fmla="*/ 1831086 h 2778823"/>
                <a:gd name="connsiteX29" fmla="*/ 2540814 w 2972749"/>
                <a:gd name="connsiteY29" fmla="*/ 1831086 h 2778823"/>
                <a:gd name="connsiteX30" fmla="*/ 2972343 w 2972749"/>
                <a:gd name="connsiteY30" fmla="*/ 1397794 h 2778823"/>
                <a:gd name="connsiteX31" fmla="*/ 2972343 w 2972749"/>
                <a:gd name="connsiteY31" fmla="*/ 1377601 h 2778823"/>
                <a:gd name="connsiteX32" fmla="*/ 2070359 w 2972749"/>
                <a:gd name="connsiteY32" fmla="*/ 2282476 h 2778823"/>
                <a:gd name="connsiteX33" fmla="*/ 2070359 w 2972749"/>
                <a:gd name="connsiteY33" fmla="*/ 1840802 h 2778823"/>
                <a:gd name="connsiteX34" fmla="*/ 2516603 w 2972749"/>
                <a:gd name="connsiteY34" fmla="*/ 1393127 h 2778823"/>
                <a:gd name="connsiteX35" fmla="*/ 2516603 w 2972749"/>
                <a:gd name="connsiteY35" fmla="*/ 1393127 h 2778823"/>
                <a:gd name="connsiteX36" fmla="*/ 2972343 w 2972749"/>
                <a:gd name="connsiteY36" fmla="*/ 935927 h 2778823"/>
                <a:gd name="connsiteX37" fmla="*/ 2972343 w 2972749"/>
                <a:gd name="connsiteY37" fmla="*/ 445199 h 2778823"/>
                <a:gd name="connsiteX38" fmla="*/ 2540814 w 2972749"/>
                <a:gd name="connsiteY38" fmla="*/ 445199 h 2778823"/>
                <a:gd name="connsiteX39" fmla="*/ 2972343 w 2972749"/>
                <a:gd name="connsiteY39" fmla="*/ 12287 h 2778823"/>
                <a:gd name="connsiteX40" fmla="*/ 2972343 w 2972749"/>
                <a:gd name="connsiteY40" fmla="*/ 0 h 2778823"/>
                <a:gd name="connsiteX41" fmla="*/ 2964462 w 2972749"/>
                <a:gd name="connsiteY41" fmla="*/ 0 h 2778823"/>
                <a:gd name="connsiteX42" fmla="*/ 2070359 w 2972749"/>
                <a:gd name="connsiteY42" fmla="*/ 896874 h 2778823"/>
                <a:gd name="connsiteX43" fmla="*/ 2070359 w 2972749"/>
                <a:gd name="connsiteY43" fmla="*/ 455295 h 2778823"/>
                <a:gd name="connsiteX44" fmla="*/ 2524199 w 2972749"/>
                <a:gd name="connsiteY44" fmla="*/ 0 h 2778823"/>
                <a:gd name="connsiteX45" fmla="*/ 2504071 w 2972749"/>
                <a:gd name="connsiteY45" fmla="*/ 0 h 2778823"/>
                <a:gd name="connsiteX46" fmla="*/ 2070359 w 2972749"/>
                <a:gd name="connsiteY46" fmla="*/ 435102 h 2778823"/>
                <a:gd name="connsiteX47" fmla="*/ 2070359 w 2972749"/>
                <a:gd name="connsiteY47" fmla="*/ 0 h 2778823"/>
                <a:gd name="connsiteX48" fmla="*/ 1583192 w 2972749"/>
                <a:gd name="connsiteY48" fmla="*/ 0 h 2778823"/>
                <a:gd name="connsiteX49" fmla="*/ 1136283 w 2972749"/>
                <a:gd name="connsiteY49" fmla="*/ 448342 h 2778823"/>
                <a:gd name="connsiteX50" fmla="*/ 1136283 w 2972749"/>
                <a:gd name="connsiteY50" fmla="*/ 448342 h 2778823"/>
                <a:gd name="connsiteX51" fmla="*/ 698773 w 2972749"/>
                <a:gd name="connsiteY51" fmla="*/ 887349 h 2778823"/>
                <a:gd name="connsiteX52" fmla="*/ 698773 w 2972749"/>
                <a:gd name="connsiteY52" fmla="*/ 445770 h 2778823"/>
                <a:gd name="connsiteX53" fmla="*/ 926643 w 2972749"/>
                <a:gd name="connsiteY53" fmla="*/ 217170 h 2778823"/>
                <a:gd name="connsiteX54" fmla="*/ 1143119 w 2972749"/>
                <a:gd name="connsiteY54" fmla="*/ 0 h 2778823"/>
                <a:gd name="connsiteX55" fmla="*/ 1122896 w 2972749"/>
                <a:gd name="connsiteY55" fmla="*/ 0 h 2778823"/>
                <a:gd name="connsiteX56" fmla="*/ 698773 w 2972749"/>
                <a:gd name="connsiteY56" fmla="*/ 425482 h 2778823"/>
                <a:gd name="connsiteX57" fmla="*/ 698773 w 2972749"/>
                <a:gd name="connsiteY57" fmla="*/ 0 h 2778823"/>
                <a:gd name="connsiteX58" fmla="*/ 684152 w 2972749"/>
                <a:gd name="connsiteY58" fmla="*/ 0 h 2778823"/>
                <a:gd name="connsiteX59" fmla="*/ 684152 w 2972749"/>
                <a:gd name="connsiteY59" fmla="*/ 439769 h 2778823"/>
                <a:gd name="connsiteX60" fmla="*/ 440236 w 2972749"/>
                <a:gd name="connsiteY60" fmla="*/ 684943 h 2778823"/>
                <a:gd name="connsiteX61" fmla="*/ 238381 w 2972749"/>
                <a:gd name="connsiteY61" fmla="*/ 684943 h 2778823"/>
                <a:gd name="connsiteX62" fmla="*/ 238381 w 2972749"/>
                <a:gd name="connsiteY62" fmla="*/ 445770 h 2778823"/>
                <a:gd name="connsiteX63" fmla="*/ 682727 w 2972749"/>
                <a:gd name="connsiteY63" fmla="*/ 0 h 2778823"/>
                <a:gd name="connsiteX64" fmla="*/ 662599 w 2972749"/>
                <a:gd name="connsiteY64" fmla="*/ 0 h 2778823"/>
                <a:gd name="connsiteX65" fmla="*/ 224140 w 2972749"/>
                <a:gd name="connsiteY65" fmla="*/ 439769 h 2778823"/>
                <a:gd name="connsiteX66" fmla="*/ 224140 w 2972749"/>
                <a:gd name="connsiteY66" fmla="*/ 689134 h 2778823"/>
                <a:gd name="connsiteX67" fmla="*/ -407 w 2972749"/>
                <a:gd name="connsiteY67" fmla="*/ 914400 h 2778823"/>
                <a:gd name="connsiteX68" fmla="*/ 691842 w 2972749"/>
                <a:gd name="connsiteY68" fmla="*/ 914400 h 2778823"/>
                <a:gd name="connsiteX69" fmla="*/ 224140 w 2972749"/>
                <a:gd name="connsiteY69" fmla="*/ 900113 h 2778823"/>
                <a:gd name="connsiteX70" fmla="*/ 34248 w 2972749"/>
                <a:gd name="connsiteY70" fmla="*/ 900113 h 2778823"/>
                <a:gd name="connsiteX71" fmla="*/ 224140 w 2972749"/>
                <a:gd name="connsiteY71" fmla="*/ 709613 h 2778823"/>
                <a:gd name="connsiteX72" fmla="*/ 684152 w 2972749"/>
                <a:gd name="connsiteY72" fmla="*/ 460058 h 2778823"/>
                <a:gd name="connsiteX73" fmla="*/ 684152 w 2972749"/>
                <a:gd name="connsiteY73" fmla="*/ 897446 h 2778823"/>
                <a:gd name="connsiteX74" fmla="*/ 248446 w 2972749"/>
                <a:gd name="connsiteY74" fmla="*/ 897446 h 2778823"/>
                <a:gd name="connsiteX75" fmla="*/ 684152 w 2972749"/>
                <a:gd name="connsiteY75" fmla="*/ 460058 h 2778823"/>
                <a:gd name="connsiteX76" fmla="*/ 1596295 w 2972749"/>
                <a:gd name="connsiteY76" fmla="*/ 448342 h 2778823"/>
                <a:gd name="connsiteX77" fmla="*/ 1150050 w 2972749"/>
                <a:gd name="connsiteY77" fmla="*/ 896017 h 2778823"/>
                <a:gd name="connsiteX78" fmla="*/ 1150050 w 2972749"/>
                <a:gd name="connsiteY78" fmla="*/ 454438 h 2778823"/>
                <a:gd name="connsiteX79" fmla="*/ 1596295 w 2972749"/>
                <a:gd name="connsiteY79" fmla="*/ 6763 h 2778823"/>
                <a:gd name="connsiteX80" fmla="*/ 2055737 w 2972749"/>
                <a:gd name="connsiteY80" fmla="*/ 445199 h 2778823"/>
                <a:gd name="connsiteX81" fmla="*/ 1620126 w 2972749"/>
                <a:gd name="connsiteY81" fmla="*/ 445199 h 2778823"/>
                <a:gd name="connsiteX82" fmla="*/ 2056117 w 2972749"/>
                <a:gd name="connsiteY82" fmla="*/ 7715 h 2778823"/>
                <a:gd name="connsiteX83" fmla="*/ 2516603 w 2972749"/>
                <a:gd name="connsiteY83" fmla="*/ 1362837 h 2778823"/>
                <a:gd name="connsiteX84" fmla="*/ 2310192 w 2972749"/>
                <a:gd name="connsiteY84" fmla="*/ 1362837 h 2778823"/>
                <a:gd name="connsiteX85" fmla="*/ 2516603 w 2972749"/>
                <a:gd name="connsiteY85" fmla="*/ 1156240 h 2778823"/>
                <a:gd name="connsiteX86" fmla="*/ 1620031 w 2972749"/>
                <a:gd name="connsiteY86" fmla="*/ 964978 h 2778823"/>
                <a:gd name="connsiteX87" fmla="*/ 1620031 w 2972749"/>
                <a:gd name="connsiteY87" fmla="*/ 665988 h 2778823"/>
                <a:gd name="connsiteX88" fmla="*/ 1321902 w 2972749"/>
                <a:gd name="connsiteY88" fmla="*/ 964978 h 2778823"/>
                <a:gd name="connsiteX89" fmla="*/ 1605789 w 2972749"/>
                <a:gd name="connsiteY89" fmla="*/ 950690 h 2778823"/>
                <a:gd name="connsiteX90" fmla="*/ 1355797 w 2972749"/>
                <a:gd name="connsiteY90" fmla="*/ 950690 h 2778823"/>
                <a:gd name="connsiteX91" fmla="*/ 1605125 w 2972749"/>
                <a:gd name="connsiteY91" fmla="*/ 700469 h 2778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2972749" h="2778823">
                  <a:moveTo>
                    <a:pt x="691842" y="914400"/>
                  </a:moveTo>
                  <a:lnTo>
                    <a:pt x="1136283" y="468630"/>
                  </a:lnTo>
                  <a:lnTo>
                    <a:pt x="1136283" y="930402"/>
                  </a:lnTo>
                  <a:lnTo>
                    <a:pt x="1605694" y="459486"/>
                  </a:lnTo>
                  <a:lnTo>
                    <a:pt x="2056117" y="459486"/>
                  </a:lnTo>
                  <a:lnTo>
                    <a:pt x="2056117" y="931450"/>
                  </a:lnTo>
                  <a:lnTo>
                    <a:pt x="2526573" y="459486"/>
                  </a:lnTo>
                  <a:lnTo>
                    <a:pt x="2966836" y="459486"/>
                  </a:lnTo>
                  <a:lnTo>
                    <a:pt x="2516603" y="911162"/>
                  </a:lnTo>
                  <a:lnTo>
                    <a:pt x="2516603" y="1135666"/>
                  </a:lnTo>
                  <a:lnTo>
                    <a:pt x="2300127" y="1352550"/>
                  </a:lnTo>
                  <a:lnTo>
                    <a:pt x="2300127" y="1121759"/>
                  </a:lnTo>
                  <a:lnTo>
                    <a:pt x="2045673" y="1377125"/>
                  </a:lnTo>
                  <a:lnTo>
                    <a:pt x="2512521" y="1377125"/>
                  </a:lnTo>
                  <a:lnTo>
                    <a:pt x="2056117" y="1834896"/>
                  </a:lnTo>
                  <a:lnTo>
                    <a:pt x="2056117" y="2316956"/>
                  </a:lnTo>
                  <a:lnTo>
                    <a:pt x="2526573" y="1844993"/>
                  </a:lnTo>
                  <a:lnTo>
                    <a:pt x="2966836" y="1844993"/>
                  </a:lnTo>
                  <a:lnTo>
                    <a:pt x="2516603" y="2296763"/>
                  </a:lnTo>
                  <a:lnTo>
                    <a:pt x="2516603" y="2778824"/>
                  </a:lnTo>
                  <a:lnTo>
                    <a:pt x="2637469" y="2657475"/>
                  </a:lnTo>
                  <a:lnTo>
                    <a:pt x="2871890" y="2657475"/>
                  </a:lnTo>
                  <a:lnTo>
                    <a:pt x="2871890" y="2422303"/>
                  </a:lnTo>
                  <a:lnTo>
                    <a:pt x="2972343" y="2321528"/>
                  </a:lnTo>
                  <a:lnTo>
                    <a:pt x="2972343" y="2301335"/>
                  </a:lnTo>
                  <a:lnTo>
                    <a:pt x="2530750" y="2744343"/>
                  </a:lnTo>
                  <a:lnTo>
                    <a:pt x="2530750" y="2302669"/>
                  </a:lnTo>
                  <a:lnTo>
                    <a:pt x="2972343" y="1859661"/>
                  </a:lnTo>
                  <a:lnTo>
                    <a:pt x="2972343" y="1831086"/>
                  </a:lnTo>
                  <a:lnTo>
                    <a:pt x="2540814" y="1831086"/>
                  </a:lnTo>
                  <a:lnTo>
                    <a:pt x="2972343" y="1397794"/>
                  </a:lnTo>
                  <a:lnTo>
                    <a:pt x="2972343" y="1377601"/>
                  </a:lnTo>
                  <a:lnTo>
                    <a:pt x="2070359" y="2282476"/>
                  </a:lnTo>
                  <a:lnTo>
                    <a:pt x="2070359" y="1840802"/>
                  </a:lnTo>
                  <a:lnTo>
                    <a:pt x="2516603" y="1393127"/>
                  </a:lnTo>
                  <a:lnTo>
                    <a:pt x="2516603" y="1393127"/>
                  </a:lnTo>
                  <a:lnTo>
                    <a:pt x="2972343" y="935927"/>
                  </a:lnTo>
                  <a:lnTo>
                    <a:pt x="2972343" y="445199"/>
                  </a:lnTo>
                  <a:lnTo>
                    <a:pt x="2540814" y="445199"/>
                  </a:lnTo>
                  <a:lnTo>
                    <a:pt x="2972343" y="12287"/>
                  </a:lnTo>
                  <a:lnTo>
                    <a:pt x="2972343" y="0"/>
                  </a:lnTo>
                  <a:lnTo>
                    <a:pt x="2964462" y="0"/>
                  </a:lnTo>
                  <a:lnTo>
                    <a:pt x="2070359" y="896874"/>
                  </a:lnTo>
                  <a:lnTo>
                    <a:pt x="2070359" y="455295"/>
                  </a:lnTo>
                  <a:lnTo>
                    <a:pt x="2524199" y="0"/>
                  </a:lnTo>
                  <a:lnTo>
                    <a:pt x="2504071" y="0"/>
                  </a:lnTo>
                  <a:lnTo>
                    <a:pt x="2070359" y="435102"/>
                  </a:lnTo>
                  <a:lnTo>
                    <a:pt x="2070359" y="0"/>
                  </a:lnTo>
                  <a:lnTo>
                    <a:pt x="1583192" y="0"/>
                  </a:lnTo>
                  <a:lnTo>
                    <a:pt x="1136283" y="448342"/>
                  </a:lnTo>
                  <a:lnTo>
                    <a:pt x="1136283" y="448342"/>
                  </a:lnTo>
                  <a:lnTo>
                    <a:pt x="698773" y="887349"/>
                  </a:lnTo>
                  <a:lnTo>
                    <a:pt x="698773" y="445770"/>
                  </a:lnTo>
                  <a:lnTo>
                    <a:pt x="926643" y="217170"/>
                  </a:lnTo>
                  <a:lnTo>
                    <a:pt x="1143119" y="0"/>
                  </a:lnTo>
                  <a:lnTo>
                    <a:pt x="1122896" y="0"/>
                  </a:lnTo>
                  <a:lnTo>
                    <a:pt x="698773" y="425482"/>
                  </a:lnTo>
                  <a:lnTo>
                    <a:pt x="698773" y="0"/>
                  </a:lnTo>
                  <a:lnTo>
                    <a:pt x="684152" y="0"/>
                  </a:lnTo>
                  <a:lnTo>
                    <a:pt x="684152" y="439769"/>
                  </a:lnTo>
                  <a:lnTo>
                    <a:pt x="440236" y="684943"/>
                  </a:lnTo>
                  <a:lnTo>
                    <a:pt x="238381" y="684943"/>
                  </a:lnTo>
                  <a:lnTo>
                    <a:pt x="238381" y="445770"/>
                  </a:lnTo>
                  <a:lnTo>
                    <a:pt x="682727" y="0"/>
                  </a:lnTo>
                  <a:lnTo>
                    <a:pt x="662599" y="0"/>
                  </a:lnTo>
                  <a:lnTo>
                    <a:pt x="224140" y="439769"/>
                  </a:lnTo>
                  <a:lnTo>
                    <a:pt x="224140" y="689134"/>
                  </a:lnTo>
                  <a:lnTo>
                    <a:pt x="-407" y="914400"/>
                  </a:lnTo>
                  <a:lnTo>
                    <a:pt x="691842" y="914400"/>
                  </a:lnTo>
                  <a:close/>
                  <a:moveTo>
                    <a:pt x="224140" y="900113"/>
                  </a:moveTo>
                  <a:lnTo>
                    <a:pt x="34248" y="900113"/>
                  </a:lnTo>
                  <a:lnTo>
                    <a:pt x="224140" y="709613"/>
                  </a:lnTo>
                  <a:close/>
                  <a:moveTo>
                    <a:pt x="684152" y="460058"/>
                  </a:moveTo>
                  <a:lnTo>
                    <a:pt x="684152" y="897446"/>
                  </a:lnTo>
                  <a:lnTo>
                    <a:pt x="248446" y="897446"/>
                  </a:lnTo>
                  <a:lnTo>
                    <a:pt x="684152" y="460058"/>
                  </a:lnTo>
                  <a:close/>
                  <a:moveTo>
                    <a:pt x="1596295" y="448342"/>
                  </a:moveTo>
                  <a:lnTo>
                    <a:pt x="1150050" y="896017"/>
                  </a:lnTo>
                  <a:lnTo>
                    <a:pt x="1150050" y="454438"/>
                  </a:lnTo>
                  <a:lnTo>
                    <a:pt x="1596295" y="6763"/>
                  </a:lnTo>
                  <a:close/>
                  <a:moveTo>
                    <a:pt x="2055737" y="445199"/>
                  </a:moveTo>
                  <a:lnTo>
                    <a:pt x="1620126" y="445199"/>
                  </a:lnTo>
                  <a:lnTo>
                    <a:pt x="2056117" y="7715"/>
                  </a:lnTo>
                  <a:close/>
                  <a:moveTo>
                    <a:pt x="2516603" y="1362837"/>
                  </a:moveTo>
                  <a:lnTo>
                    <a:pt x="2310192" y="1362837"/>
                  </a:lnTo>
                  <a:lnTo>
                    <a:pt x="2516603" y="1156240"/>
                  </a:lnTo>
                  <a:close/>
                  <a:moveTo>
                    <a:pt x="1620031" y="964978"/>
                  </a:moveTo>
                  <a:lnTo>
                    <a:pt x="1620031" y="665988"/>
                  </a:lnTo>
                  <a:lnTo>
                    <a:pt x="1321902" y="964978"/>
                  </a:lnTo>
                  <a:close/>
                  <a:moveTo>
                    <a:pt x="1605789" y="950690"/>
                  </a:moveTo>
                  <a:lnTo>
                    <a:pt x="1355797" y="950690"/>
                  </a:lnTo>
                  <a:lnTo>
                    <a:pt x="1605125" y="700469"/>
                  </a:lnTo>
                  <a:close/>
                </a:path>
              </a:pathLst>
            </a:custGeom>
            <a:solidFill>
              <a:schemeClr val="tx2"/>
            </a:solidFill>
            <a:ln w="94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C2247B8-C09F-D7EA-09EE-FE76F91944D3}"/>
                </a:ext>
              </a:extLst>
            </p:cNvPr>
            <p:cNvSpPr/>
            <p:nvPr userDrawn="1"/>
          </p:nvSpPr>
          <p:spPr>
            <a:xfrm>
              <a:off x="457200" y="1230230"/>
              <a:ext cx="8229600" cy="34560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"/>
          <p:cNvSpPr>
            <a:spLocks noGrp="1"/>
          </p:cNvSpPr>
          <p:nvPr userDrawn="1">
            <p:ph type="ctrTitle"/>
          </p:nvPr>
        </p:nvSpPr>
        <p:spPr>
          <a:xfrm>
            <a:off x="833799" y="1618775"/>
            <a:ext cx="7589520" cy="1097280"/>
          </a:xfrm>
        </p:spPr>
        <p:txBody>
          <a:bodyPr bIns="0" anchor="b"/>
          <a:lstStyle>
            <a:lvl1pPr algn="l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"/>
          <p:cNvSpPr>
            <a:spLocks noGrp="1"/>
          </p:cNvSpPr>
          <p:nvPr userDrawn="1">
            <p:ph type="subTitle" idx="1"/>
          </p:nvPr>
        </p:nvSpPr>
        <p:spPr>
          <a:xfrm>
            <a:off x="851729" y="2698786"/>
            <a:ext cx="7589520" cy="64008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2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Speaker Name Placeholder">
            <a:extLst>
              <a:ext uri="{FF2B5EF4-FFF2-40B4-BE49-F238E27FC236}">
                <a16:creationId xmlns:a16="http://schemas.microsoft.com/office/drawing/2014/main" id="{4DA6B6D2-ED7F-41A1-8D80-502D2DD3324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851729" y="3441511"/>
            <a:ext cx="5212080" cy="246888"/>
          </a:xfrm>
        </p:spPr>
        <p:txBody>
          <a:bodyPr t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168275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17" name="Speaker Title Placeholder">
            <a:extLst>
              <a:ext uri="{FF2B5EF4-FFF2-40B4-BE49-F238E27FC236}">
                <a16:creationId xmlns:a16="http://schemas.microsoft.com/office/drawing/2014/main" id="{C245C7F1-CE18-44B2-B8E0-7120F30D0CC0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51729" y="3705858"/>
            <a:ext cx="5212080" cy="246888"/>
          </a:xfrm>
        </p:spPr>
        <p:txBody>
          <a:bodyPr t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168275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18" name="Date Placeholder">
            <a:extLst>
              <a:ext uri="{FF2B5EF4-FFF2-40B4-BE49-F238E27FC236}">
                <a16:creationId xmlns:a16="http://schemas.microsoft.com/office/drawing/2014/main" id="{C032B23B-A37D-4F8F-9931-D409AE57C7F3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851729" y="4001331"/>
            <a:ext cx="5212080" cy="246888"/>
          </a:xfrm>
        </p:spPr>
        <p:txBody>
          <a:bodyPr t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168275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Date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5DDCBE2-B5D0-399E-4BDA-81278C6D53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9098"/>
            <a:ext cx="2999038" cy="41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45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 Bullet and 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606" y="273844"/>
            <a:ext cx="4023360" cy="822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1D1EB60-9BFA-7540-B301-64B359F8F4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606" y="1318220"/>
            <a:ext cx="4023360" cy="3291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F8D52AB-742E-E24C-85E7-E93487455F2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72000" y="0"/>
            <a:ext cx="4572000" cy="5143500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539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68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able Placeholder 5">
            <a:extLst>
              <a:ext uri="{FF2B5EF4-FFF2-40B4-BE49-F238E27FC236}">
                <a16:creationId xmlns:a16="http://schemas.microsoft.com/office/drawing/2014/main" id="{4F6F9A79-A806-0741-A8FC-5E9592E5C5DD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66344" y="1312976"/>
            <a:ext cx="8211312" cy="32004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5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5">
            <a:extLst>
              <a:ext uri="{FF2B5EF4-FFF2-40B4-BE49-F238E27FC236}">
                <a16:creationId xmlns:a16="http://schemas.microsoft.com/office/drawing/2014/main" id="{DABB78EB-2635-4345-8670-446F3A11F9D8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65760" y="1233466"/>
            <a:ext cx="8412480" cy="301752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6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F0EC6CE-359D-5042-BA0D-3589153846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42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9ECAE-9FE8-47A9-93D9-15AEB4F9E7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6606" y="378343"/>
            <a:ext cx="7955280" cy="2926080"/>
          </a:xfrm>
        </p:spPr>
        <p:txBody>
          <a:bodyPr anchor="b"/>
          <a:lstStyle>
            <a:lvl1pPr marL="164592" indent="-457200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“Click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B8800C4-D933-CC49-A5F5-E98A1DB03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525" y="3453761"/>
            <a:ext cx="7772400" cy="6400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 b="1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745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a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0FAE15DC-8763-965B-8E18-B35BDC19BE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9098"/>
            <a:ext cx="2999038" cy="41672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88F9DE04-7BA5-814E-A082-C850894550BF}"/>
              </a:ext>
            </a:extLst>
          </p:cNvPr>
          <p:cNvGrpSpPr/>
          <p:nvPr userDrawn="1"/>
        </p:nvGrpSpPr>
        <p:grpSpPr>
          <a:xfrm>
            <a:off x="-3204" y="2286"/>
            <a:ext cx="9150409" cy="5138928"/>
            <a:chOff x="-3204" y="2286"/>
            <a:chExt cx="9150409" cy="5138928"/>
          </a:xfrm>
        </p:grpSpPr>
        <p:sp>
          <p:nvSpPr>
            <p:cNvPr id="8" name="Graphic 14">
              <a:extLst>
                <a:ext uri="{FF2B5EF4-FFF2-40B4-BE49-F238E27FC236}">
                  <a16:creationId xmlns:a16="http://schemas.microsoft.com/office/drawing/2014/main" id="{74FDEE15-F83F-6245-8CCA-1D416E5A6196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-3204" y="2286"/>
              <a:ext cx="9150409" cy="5138928"/>
            </a:xfrm>
            <a:custGeom>
              <a:avLst/>
              <a:gdLst>
                <a:gd name="connsiteX0" fmla="*/ 1534859 w 6858380"/>
                <a:gd name="connsiteY0" fmla="*/ 3492365 h 3851710"/>
                <a:gd name="connsiteX1" fmla="*/ 1174814 w 6858380"/>
                <a:gd name="connsiteY1" fmla="*/ 3851521 h 3851710"/>
                <a:gd name="connsiteX2" fmla="*/ 1154621 w 6858380"/>
                <a:gd name="connsiteY2" fmla="*/ 3851521 h 3851710"/>
                <a:gd name="connsiteX3" fmla="*/ 1514666 w 6858380"/>
                <a:gd name="connsiteY3" fmla="*/ 3492365 h 3851710"/>
                <a:gd name="connsiteX4" fmla="*/ 1976533 w 6858380"/>
                <a:gd name="connsiteY4" fmla="*/ 3492365 h 3851710"/>
                <a:gd name="connsiteX5" fmla="*/ 1860995 w 6858380"/>
                <a:gd name="connsiteY5" fmla="*/ 3607618 h 3851710"/>
                <a:gd name="connsiteX6" fmla="*/ 1621060 w 6858380"/>
                <a:gd name="connsiteY6" fmla="*/ 3607618 h 3851710"/>
                <a:gd name="connsiteX7" fmla="*/ 1621060 w 6858380"/>
                <a:gd name="connsiteY7" fmla="*/ 3492365 h 3851710"/>
                <a:gd name="connsiteX8" fmla="*/ 1606772 w 6858380"/>
                <a:gd name="connsiteY8" fmla="*/ 3492365 h 3851710"/>
                <a:gd name="connsiteX9" fmla="*/ 1606772 w 6858380"/>
                <a:gd name="connsiteY9" fmla="*/ 3607618 h 3851710"/>
                <a:gd name="connsiteX10" fmla="*/ 1606106 w 6858380"/>
                <a:gd name="connsiteY10" fmla="*/ 3607618 h 3851710"/>
                <a:gd name="connsiteX11" fmla="*/ 1606106 w 6858380"/>
                <a:gd name="connsiteY11" fmla="*/ 3851521 h 3851710"/>
                <a:gd name="connsiteX12" fmla="*/ 1621060 w 6858380"/>
                <a:gd name="connsiteY12" fmla="*/ 3851521 h 3851710"/>
                <a:gd name="connsiteX13" fmla="*/ 1621060 w 6858380"/>
                <a:gd name="connsiteY13" fmla="*/ 3847340 h 3851710"/>
                <a:gd name="connsiteX14" fmla="*/ 1855184 w 6858380"/>
                <a:gd name="connsiteY14" fmla="*/ 3613794 h 3851710"/>
                <a:gd name="connsiteX15" fmla="*/ 1855184 w 6858380"/>
                <a:gd name="connsiteY15" fmla="*/ 3851331 h 3851710"/>
                <a:gd name="connsiteX16" fmla="*/ 1869472 w 6858380"/>
                <a:gd name="connsiteY16" fmla="*/ 3851331 h 3851710"/>
                <a:gd name="connsiteX17" fmla="*/ 1869472 w 6858380"/>
                <a:gd name="connsiteY17" fmla="*/ 3619305 h 3851710"/>
                <a:gd name="connsiteX18" fmla="*/ 1996726 w 6858380"/>
                <a:gd name="connsiteY18" fmla="*/ 3492365 h 3851710"/>
                <a:gd name="connsiteX19" fmla="*/ 360045 w 6858380"/>
                <a:gd name="connsiteY19" fmla="*/ 1858870 h 3851710"/>
                <a:gd name="connsiteX20" fmla="*/ 264795 w 6858380"/>
                <a:gd name="connsiteY20" fmla="*/ 1858870 h 3851710"/>
                <a:gd name="connsiteX21" fmla="*/ 360045 w 6858380"/>
                <a:gd name="connsiteY21" fmla="*/ 1763855 h 3851710"/>
                <a:gd name="connsiteX22" fmla="*/ 360045 w 6858380"/>
                <a:gd name="connsiteY22" fmla="*/ 1280705 h 3851710"/>
                <a:gd name="connsiteX23" fmla="*/ 38672 w 6858380"/>
                <a:gd name="connsiteY23" fmla="*/ 1280705 h 3851710"/>
                <a:gd name="connsiteX24" fmla="*/ 360045 w 6858380"/>
                <a:gd name="connsiteY24" fmla="*/ 960220 h 3851710"/>
                <a:gd name="connsiteX25" fmla="*/ 360045 w 6858380"/>
                <a:gd name="connsiteY25" fmla="*/ 940077 h 3851710"/>
                <a:gd name="connsiteX26" fmla="*/ 4191 w 6858380"/>
                <a:gd name="connsiteY26" fmla="*/ 1294957 h 3851710"/>
                <a:gd name="connsiteX27" fmla="*/ 348044 w 6858380"/>
                <a:gd name="connsiteY27" fmla="*/ 1294957 h 3851710"/>
                <a:gd name="connsiteX28" fmla="*/ 0 w 6858380"/>
                <a:gd name="connsiteY28" fmla="*/ 1642141 h 3851710"/>
                <a:gd name="connsiteX29" fmla="*/ 0 w 6858380"/>
                <a:gd name="connsiteY29" fmla="*/ 1873122 h 3851710"/>
                <a:gd name="connsiteX30" fmla="*/ 333375 w 6858380"/>
                <a:gd name="connsiteY30" fmla="*/ 1873122 h 3851710"/>
                <a:gd name="connsiteX31" fmla="*/ 0 w 6858380"/>
                <a:gd name="connsiteY31" fmla="*/ 2205674 h 3851710"/>
                <a:gd name="connsiteX32" fmla="*/ 0 w 6858380"/>
                <a:gd name="connsiteY32" fmla="*/ 2225817 h 3851710"/>
                <a:gd name="connsiteX33" fmla="*/ 360045 w 6858380"/>
                <a:gd name="connsiteY33" fmla="*/ 1866661 h 3851710"/>
                <a:gd name="connsiteX34" fmla="*/ 2246662 w 6858380"/>
                <a:gd name="connsiteY34" fmla="*/ 926965 h 3851710"/>
                <a:gd name="connsiteX35" fmla="*/ 2673001 w 6858380"/>
                <a:gd name="connsiteY35" fmla="*/ 501773 h 3851710"/>
                <a:gd name="connsiteX36" fmla="*/ 3114675 w 6858380"/>
                <a:gd name="connsiteY36" fmla="*/ 501773 h 3851710"/>
                <a:gd name="connsiteX37" fmla="*/ 2688336 w 6858380"/>
                <a:gd name="connsiteY37" fmla="*/ 926965 h 3851710"/>
                <a:gd name="connsiteX38" fmla="*/ 3178588 w 6858380"/>
                <a:gd name="connsiteY38" fmla="*/ 926965 h 3851710"/>
                <a:gd name="connsiteX39" fmla="*/ 3379946 w 6858380"/>
                <a:gd name="connsiteY39" fmla="*/ 726103 h 3851710"/>
                <a:gd name="connsiteX40" fmla="*/ 3379946 w 6858380"/>
                <a:gd name="connsiteY40" fmla="*/ 926965 h 3851710"/>
                <a:gd name="connsiteX41" fmla="*/ 3394234 w 6858380"/>
                <a:gd name="connsiteY41" fmla="*/ 926965 h 3851710"/>
                <a:gd name="connsiteX42" fmla="*/ 3394234 w 6858380"/>
                <a:gd name="connsiteY42" fmla="*/ 704060 h 3851710"/>
                <a:gd name="connsiteX43" fmla="*/ 3478721 w 6858380"/>
                <a:gd name="connsiteY43" fmla="*/ 619782 h 3851710"/>
                <a:gd name="connsiteX44" fmla="*/ 3478721 w 6858380"/>
                <a:gd name="connsiteY44" fmla="*/ 138912 h 3851710"/>
                <a:gd name="connsiteX45" fmla="*/ 3129248 w 6858380"/>
                <a:gd name="connsiteY45" fmla="*/ 487521 h 3851710"/>
                <a:gd name="connsiteX46" fmla="*/ 2667000 w 6858380"/>
                <a:gd name="connsiteY46" fmla="*/ 487521 h 3851710"/>
                <a:gd name="connsiteX47" fmla="*/ 2226469 w 6858380"/>
                <a:gd name="connsiteY47" fmla="*/ 926965 h 3851710"/>
                <a:gd name="connsiteX48" fmla="*/ 5257800 w 6858380"/>
                <a:gd name="connsiteY48" fmla="*/ 926965 h 3851710"/>
                <a:gd name="connsiteX49" fmla="*/ 5476875 w 6858380"/>
                <a:gd name="connsiteY49" fmla="*/ 708430 h 3851710"/>
                <a:gd name="connsiteX50" fmla="*/ 5476875 w 6858380"/>
                <a:gd name="connsiteY50" fmla="*/ 926965 h 3851710"/>
                <a:gd name="connsiteX51" fmla="*/ 5491163 w 6858380"/>
                <a:gd name="connsiteY51" fmla="*/ 926965 h 3851710"/>
                <a:gd name="connsiteX52" fmla="*/ 5491163 w 6858380"/>
                <a:gd name="connsiteY52" fmla="*/ 673845 h 3851710"/>
                <a:gd name="connsiteX53" fmla="*/ 5237512 w 6858380"/>
                <a:gd name="connsiteY53" fmla="*/ 926965 h 3851710"/>
                <a:gd name="connsiteX54" fmla="*/ 378524 w 6858380"/>
                <a:gd name="connsiteY54" fmla="*/ 926965 h 3851710"/>
                <a:gd name="connsiteX55" fmla="*/ 378524 w 6858380"/>
                <a:gd name="connsiteY55" fmla="*/ 921644 h 3851710"/>
                <a:gd name="connsiteX56" fmla="*/ 373190 w 6858380"/>
                <a:gd name="connsiteY56" fmla="*/ 926965 h 3851710"/>
                <a:gd name="connsiteX57" fmla="*/ 3259646 w 6858380"/>
                <a:gd name="connsiteY57" fmla="*/ 3492365 h 3851710"/>
                <a:gd name="connsiteX58" fmla="*/ 2889028 w 6858380"/>
                <a:gd name="connsiteY58" fmla="*/ 3844775 h 3851710"/>
                <a:gd name="connsiteX59" fmla="*/ 2889028 w 6858380"/>
                <a:gd name="connsiteY59" fmla="*/ 3521059 h 3851710"/>
                <a:gd name="connsiteX60" fmla="*/ 2917603 w 6858380"/>
                <a:gd name="connsiteY60" fmla="*/ 3492555 h 3851710"/>
                <a:gd name="connsiteX61" fmla="*/ 2435733 w 6858380"/>
                <a:gd name="connsiteY61" fmla="*/ 3492555 h 3851710"/>
                <a:gd name="connsiteX62" fmla="*/ 2075688 w 6858380"/>
                <a:gd name="connsiteY62" fmla="*/ 3851711 h 3851710"/>
                <a:gd name="connsiteX63" fmla="*/ 2557748 w 6858380"/>
                <a:gd name="connsiteY63" fmla="*/ 3851711 h 3851710"/>
                <a:gd name="connsiteX64" fmla="*/ 2874740 w 6858380"/>
                <a:gd name="connsiteY64" fmla="*/ 3535501 h 3851710"/>
                <a:gd name="connsiteX65" fmla="*/ 2874740 w 6858380"/>
                <a:gd name="connsiteY65" fmla="*/ 3851711 h 3851710"/>
                <a:gd name="connsiteX66" fmla="*/ 2902649 w 6858380"/>
                <a:gd name="connsiteY66" fmla="*/ 3851711 h 3851710"/>
                <a:gd name="connsiteX67" fmla="*/ 3280315 w 6858380"/>
                <a:gd name="connsiteY67" fmla="*/ 3492555 h 3851710"/>
                <a:gd name="connsiteX68" fmla="*/ 1176147 w 6858380"/>
                <a:gd name="connsiteY68" fmla="*/ 3492840 h 3851710"/>
                <a:gd name="connsiteX69" fmla="*/ 816578 w 6858380"/>
                <a:gd name="connsiteY69" fmla="*/ 3851521 h 3851710"/>
                <a:gd name="connsiteX70" fmla="*/ 796385 w 6858380"/>
                <a:gd name="connsiteY70" fmla="*/ 3851521 h 3851710"/>
                <a:gd name="connsiteX71" fmla="*/ 1141667 w 6858380"/>
                <a:gd name="connsiteY71" fmla="*/ 3507092 h 3851710"/>
                <a:gd name="connsiteX72" fmla="*/ 704183 w 6858380"/>
                <a:gd name="connsiteY72" fmla="*/ 3507092 h 3851710"/>
                <a:gd name="connsiteX73" fmla="*/ 704183 w 6858380"/>
                <a:gd name="connsiteY73" fmla="*/ 3851521 h 3851710"/>
                <a:gd name="connsiteX74" fmla="*/ 689896 w 6858380"/>
                <a:gd name="connsiteY74" fmla="*/ 3851521 h 3851710"/>
                <a:gd name="connsiteX75" fmla="*/ 689896 w 6858380"/>
                <a:gd name="connsiteY75" fmla="*/ 3515548 h 3851710"/>
                <a:gd name="connsiteX76" fmla="*/ 398717 w 6858380"/>
                <a:gd name="connsiteY76" fmla="*/ 3806294 h 3851710"/>
                <a:gd name="connsiteX77" fmla="*/ 353378 w 6858380"/>
                <a:gd name="connsiteY77" fmla="*/ 3851521 h 3851710"/>
                <a:gd name="connsiteX78" fmla="*/ 333375 w 6858380"/>
                <a:gd name="connsiteY78" fmla="*/ 3851521 h 3851710"/>
                <a:gd name="connsiteX79" fmla="*/ 342900 w 6858380"/>
                <a:gd name="connsiteY79" fmla="*/ 3842019 h 3851710"/>
                <a:gd name="connsiteX80" fmla="*/ 342900 w 6858380"/>
                <a:gd name="connsiteY80" fmla="*/ 3518969 h 3851710"/>
                <a:gd name="connsiteX81" fmla="*/ 9525 w 6858380"/>
                <a:gd name="connsiteY81" fmla="*/ 3851521 h 3851710"/>
                <a:gd name="connsiteX82" fmla="*/ 0 w 6858380"/>
                <a:gd name="connsiteY82" fmla="*/ 3851521 h 3851710"/>
                <a:gd name="connsiteX83" fmla="*/ 0 w 6858380"/>
                <a:gd name="connsiteY83" fmla="*/ 3840214 h 3851710"/>
                <a:gd name="connsiteX84" fmla="*/ 334518 w 6858380"/>
                <a:gd name="connsiteY84" fmla="*/ 3506522 h 3851710"/>
                <a:gd name="connsiteX85" fmla="*/ 122968 w 6858380"/>
                <a:gd name="connsiteY85" fmla="*/ 3507662 h 3851710"/>
                <a:gd name="connsiteX86" fmla="*/ 0 w 6858380"/>
                <a:gd name="connsiteY86" fmla="*/ 3630421 h 3851710"/>
                <a:gd name="connsiteX87" fmla="*/ 0 w 6858380"/>
                <a:gd name="connsiteY87" fmla="*/ 3149551 h 3851710"/>
                <a:gd name="connsiteX88" fmla="*/ 229934 w 6858380"/>
                <a:gd name="connsiteY88" fmla="*/ 2920185 h 3851710"/>
                <a:gd name="connsiteX89" fmla="*/ 0 w 6858380"/>
                <a:gd name="connsiteY89" fmla="*/ 2920185 h 3851710"/>
                <a:gd name="connsiteX90" fmla="*/ 0 w 6858380"/>
                <a:gd name="connsiteY90" fmla="*/ 2918475 h 3851710"/>
                <a:gd name="connsiteX91" fmla="*/ 253651 w 6858380"/>
                <a:gd name="connsiteY91" fmla="*/ 2665451 h 3851710"/>
                <a:gd name="connsiteX92" fmla="*/ 253651 w 6858380"/>
                <a:gd name="connsiteY92" fmla="*/ 2896527 h 3851710"/>
                <a:gd name="connsiteX93" fmla="*/ 360045 w 6858380"/>
                <a:gd name="connsiteY93" fmla="*/ 2790395 h 3851710"/>
                <a:gd name="connsiteX94" fmla="*/ 360045 w 6858380"/>
                <a:gd name="connsiteY94" fmla="*/ 3271170 h 3851710"/>
                <a:gd name="connsiteX95" fmla="*/ 252603 w 6858380"/>
                <a:gd name="connsiteY95" fmla="*/ 3378347 h 3851710"/>
                <a:gd name="connsiteX96" fmla="*/ 138303 w 6858380"/>
                <a:gd name="connsiteY96" fmla="*/ 3493410 h 3851710"/>
                <a:gd name="connsiteX97" fmla="*/ 348615 w 6858380"/>
                <a:gd name="connsiteY97" fmla="*/ 3492175 h 3851710"/>
                <a:gd name="connsiteX98" fmla="*/ 359759 w 6858380"/>
                <a:gd name="connsiteY98" fmla="*/ 3481058 h 3851710"/>
                <a:gd name="connsiteX99" fmla="*/ 359759 w 6858380"/>
                <a:gd name="connsiteY99" fmla="*/ 3492365 h 3851710"/>
                <a:gd name="connsiteX100" fmla="*/ 440626 w 6858380"/>
                <a:gd name="connsiteY100" fmla="*/ 3492365 h 3851710"/>
                <a:gd name="connsiteX101" fmla="*/ 440626 w 6858380"/>
                <a:gd name="connsiteY101" fmla="*/ 3494360 h 3851710"/>
                <a:gd name="connsiteX102" fmla="*/ 689896 w 6858380"/>
                <a:gd name="connsiteY102" fmla="*/ 3494360 h 3851710"/>
                <a:gd name="connsiteX103" fmla="*/ 689896 w 6858380"/>
                <a:gd name="connsiteY103" fmla="*/ 3492840 h 3851710"/>
                <a:gd name="connsiteX104" fmla="*/ 692753 w 6858380"/>
                <a:gd name="connsiteY104" fmla="*/ 3492840 h 3851710"/>
                <a:gd name="connsiteX105" fmla="*/ 692753 w 6858380"/>
                <a:gd name="connsiteY105" fmla="*/ 3492365 h 3851710"/>
                <a:gd name="connsiteX106" fmla="*/ 713423 w 6858380"/>
                <a:gd name="connsiteY106" fmla="*/ 3492365 h 3851710"/>
                <a:gd name="connsiteX107" fmla="*/ 712946 w 6858380"/>
                <a:gd name="connsiteY107" fmla="*/ 3492840 h 3851710"/>
                <a:gd name="connsiteX108" fmla="*/ 239363 w 6858380"/>
                <a:gd name="connsiteY108" fmla="*/ 2905933 h 3851710"/>
                <a:gd name="connsiteX109" fmla="*/ 239363 w 6858380"/>
                <a:gd name="connsiteY109" fmla="*/ 2699941 h 3851710"/>
                <a:gd name="connsiteX110" fmla="*/ 32861 w 6858380"/>
                <a:gd name="connsiteY110" fmla="*/ 2905933 h 3851710"/>
                <a:gd name="connsiteX111" fmla="*/ 676942 w 6858380"/>
                <a:gd name="connsiteY111" fmla="*/ 3508612 h 3851710"/>
                <a:gd name="connsiteX112" fmla="*/ 356902 w 6858380"/>
                <a:gd name="connsiteY112" fmla="*/ 3508612 h 3851710"/>
                <a:gd name="connsiteX113" fmla="*/ 356902 w 6858380"/>
                <a:gd name="connsiteY113" fmla="*/ 3827862 h 3851710"/>
                <a:gd name="connsiteX114" fmla="*/ 430435 w 6858380"/>
                <a:gd name="connsiteY114" fmla="*/ 3754510 h 3851710"/>
                <a:gd name="connsiteX115" fmla="*/ 6497955 w 6858380"/>
                <a:gd name="connsiteY115" fmla="*/ 1840437 h 3851710"/>
                <a:gd name="connsiteX116" fmla="*/ 6852476 w 6858380"/>
                <a:gd name="connsiteY116" fmla="*/ 1840437 h 3851710"/>
                <a:gd name="connsiteX117" fmla="*/ 6497955 w 6858380"/>
                <a:gd name="connsiteY117" fmla="*/ 2194082 h 3851710"/>
                <a:gd name="connsiteX118" fmla="*/ 6497955 w 6858380"/>
                <a:gd name="connsiteY118" fmla="*/ 2213845 h 3851710"/>
                <a:gd name="connsiteX119" fmla="*/ 6858000 w 6858380"/>
                <a:gd name="connsiteY119" fmla="*/ 1854689 h 3851710"/>
                <a:gd name="connsiteX120" fmla="*/ 6858000 w 6858380"/>
                <a:gd name="connsiteY120" fmla="*/ 1826185 h 3851710"/>
                <a:gd name="connsiteX121" fmla="*/ 6497955 w 6858380"/>
                <a:gd name="connsiteY121" fmla="*/ 1826185 h 3851710"/>
                <a:gd name="connsiteX122" fmla="*/ 6497955 w 6858380"/>
                <a:gd name="connsiteY122" fmla="*/ 3327514 h 3851710"/>
                <a:gd name="connsiteX123" fmla="*/ 6858000 w 6858380"/>
                <a:gd name="connsiteY123" fmla="*/ 2968358 h 3851710"/>
                <a:gd name="connsiteX124" fmla="*/ 6858000 w 6858380"/>
                <a:gd name="connsiteY124" fmla="*/ 2948215 h 3851710"/>
                <a:gd name="connsiteX125" fmla="*/ 6497955 w 6858380"/>
                <a:gd name="connsiteY125" fmla="*/ 3307371 h 3851710"/>
                <a:gd name="connsiteX126" fmla="*/ 6497955 w 6858380"/>
                <a:gd name="connsiteY126" fmla="*/ 2674952 h 3851710"/>
                <a:gd name="connsiteX127" fmla="*/ 6515481 w 6858380"/>
                <a:gd name="connsiteY127" fmla="*/ 2657470 h 3851710"/>
                <a:gd name="connsiteX128" fmla="*/ 6763131 w 6858380"/>
                <a:gd name="connsiteY128" fmla="*/ 2657470 h 3851710"/>
                <a:gd name="connsiteX129" fmla="*/ 6763131 w 6858380"/>
                <a:gd name="connsiteY129" fmla="*/ 2410431 h 3851710"/>
                <a:gd name="connsiteX130" fmla="*/ 6858381 w 6858380"/>
                <a:gd name="connsiteY130" fmla="*/ 2315416 h 3851710"/>
                <a:gd name="connsiteX131" fmla="*/ 6858381 w 6858380"/>
                <a:gd name="connsiteY131" fmla="*/ 2295273 h 3851710"/>
                <a:gd name="connsiteX132" fmla="*/ 6498336 w 6858380"/>
                <a:gd name="connsiteY132" fmla="*/ 2654429 h 3851710"/>
                <a:gd name="connsiteX133" fmla="*/ 6858000 w 6858380"/>
                <a:gd name="connsiteY133" fmla="*/ 12257 h 3851710"/>
                <a:gd name="connsiteX134" fmla="*/ 6425089 w 6858380"/>
                <a:gd name="connsiteY134" fmla="*/ 444099 h 3851710"/>
                <a:gd name="connsiteX135" fmla="*/ 6858000 w 6858380"/>
                <a:gd name="connsiteY135" fmla="*/ 444099 h 3851710"/>
                <a:gd name="connsiteX136" fmla="*/ 6858000 w 6858380"/>
                <a:gd name="connsiteY136" fmla="*/ 933711 h 3851710"/>
                <a:gd name="connsiteX137" fmla="*/ 6497955 w 6858380"/>
                <a:gd name="connsiteY137" fmla="*/ 1292867 h 3851710"/>
                <a:gd name="connsiteX138" fmla="*/ 6497955 w 6858380"/>
                <a:gd name="connsiteY138" fmla="*/ 926965 h 3851710"/>
                <a:gd name="connsiteX139" fmla="*/ 6400800 w 6858380"/>
                <a:gd name="connsiteY139" fmla="*/ 926965 h 3851710"/>
                <a:gd name="connsiteX140" fmla="*/ 6400800 w 6858380"/>
                <a:gd name="connsiteY140" fmla="*/ 908912 h 3851710"/>
                <a:gd name="connsiteX141" fmla="*/ 6852571 w 6858380"/>
                <a:gd name="connsiteY141" fmla="*/ 458351 h 3851710"/>
                <a:gd name="connsiteX142" fmla="*/ 6410801 w 6858380"/>
                <a:gd name="connsiteY142" fmla="*/ 458351 h 3851710"/>
                <a:gd name="connsiteX143" fmla="*/ 5941028 w 6858380"/>
                <a:gd name="connsiteY143" fmla="*/ 926965 h 3851710"/>
                <a:gd name="connsiteX144" fmla="*/ 5938838 w 6858380"/>
                <a:gd name="connsiteY144" fmla="*/ 926965 h 3851710"/>
                <a:gd name="connsiteX145" fmla="*/ 5938838 w 6858380"/>
                <a:gd name="connsiteY145" fmla="*/ 458351 h 3851710"/>
                <a:gd name="connsiteX146" fmla="*/ 5487162 w 6858380"/>
                <a:gd name="connsiteY146" fmla="*/ 458351 h 3851710"/>
                <a:gd name="connsiteX147" fmla="*/ 5476875 w 6858380"/>
                <a:gd name="connsiteY147" fmla="*/ 468423 h 3851710"/>
                <a:gd name="connsiteX148" fmla="*/ 5476875 w 6858380"/>
                <a:gd name="connsiteY148" fmla="*/ 468423 h 3851710"/>
                <a:gd name="connsiteX149" fmla="*/ 5017294 w 6858380"/>
                <a:gd name="connsiteY149" fmla="*/ 926965 h 3851710"/>
                <a:gd name="connsiteX150" fmla="*/ 4997101 w 6858380"/>
                <a:gd name="connsiteY150" fmla="*/ 926965 h 3851710"/>
                <a:gd name="connsiteX151" fmla="*/ 5476875 w 6858380"/>
                <a:gd name="connsiteY151" fmla="*/ 448185 h 3851710"/>
                <a:gd name="connsiteX152" fmla="*/ 5476875 w 6858380"/>
                <a:gd name="connsiteY152" fmla="*/ 7696 h 3851710"/>
                <a:gd name="connsiteX153" fmla="*/ 4555522 w 6858380"/>
                <a:gd name="connsiteY153" fmla="*/ 926965 h 3851710"/>
                <a:gd name="connsiteX154" fmla="*/ 4535234 w 6858380"/>
                <a:gd name="connsiteY154" fmla="*/ 926965 h 3851710"/>
                <a:gd name="connsiteX155" fmla="*/ 4553331 w 6858380"/>
                <a:gd name="connsiteY155" fmla="*/ 908912 h 3851710"/>
                <a:gd name="connsiteX156" fmla="*/ 4553331 w 6858380"/>
                <a:gd name="connsiteY156" fmla="*/ 468423 h 3851710"/>
                <a:gd name="connsiteX157" fmla="*/ 4553331 w 6858380"/>
                <a:gd name="connsiteY157" fmla="*/ 468423 h 3851710"/>
                <a:gd name="connsiteX158" fmla="*/ 4328446 w 6858380"/>
                <a:gd name="connsiteY158" fmla="*/ 692753 h 3851710"/>
                <a:gd name="connsiteX159" fmla="*/ 4328446 w 6858380"/>
                <a:gd name="connsiteY159" fmla="*/ 692753 h 3851710"/>
                <a:gd name="connsiteX160" fmla="*/ 4326636 w 6858380"/>
                <a:gd name="connsiteY160" fmla="*/ 694368 h 3851710"/>
                <a:gd name="connsiteX161" fmla="*/ 4105656 w 6858380"/>
                <a:gd name="connsiteY161" fmla="*/ 914898 h 3851710"/>
                <a:gd name="connsiteX162" fmla="*/ 4105656 w 6858380"/>
                <a:gd name="connsiteY162" fmla="*/ 926965 h 3851710"/>
                <a:gd name="connsiteX163" fmla="*/ 4073271 w 6858380"/>
                <a:gd name="connsiteY163" fmla="*/ 926965 h 3851710"/>
                <a:gd name="connsiteX164" fmla="*/ 4091369 w 6858380"/>
                <a:gd name="connsiteY164" fmla="*/ 909007 h 3851710"/>
                <a:gd name="connsiteX165" fmla="*/ 4091369 w 6858380"/>
                <a:gd name="connsiteY165" fmla="*/ 717077 h 3851710"/>
                <a:gd name="connsiteX166" fmla="*/ 3881057 w 6858380"/>
                <a:gd name="connsiteY166" fmla="*/ 926965 h 3851710"/>
                <a:gd name="connsiteX167" fmla="*/ 3860864 w 6858380"/>
                <a:gd name="connsiteY167" fmla="*/ 926965 h 3851710"/>
                <a:gd name="connsiteX168" fmla="*/ 3861435 w 6858380"/>
                <a:gd name="connsiteY168" fmla="*/ 926394 h 3851710"/>
                <a:gd name="connsiteX169" fmla="*/ 3861435 w 6858380"/>
                <a:gd name="connsiteY169" fmla="*/ 487426 h 3851710"/>
                <a:gd name="connsiteX170" fmla="*/ 3420809 w 6858380"/>
                <a:gd name="connsiteY170" fmla="*/ 926965 h 3851710"/>
                <a:gd name="connsiteX171" fmla="*/ 3400425 w 6858380"/>
                <a:gd name="connsiteY171" fmla="*/ 926965 h 3851710"/>
                <a:gd name="connsiteX172" fmla="*/ 3875723 w 6858380"/>
                <a:gd name="connsiteY172" fmla="*/ 453031 h 3851710"/>
                <a:gd name="connsiteX173" fmla="*/ 3875723 w 6858380"/>
                <a:gd name="connsiteY173" fmla="*/ 912142 h 3851710"/>
                <a:gd name="connsiteX174" fmla="*/ 4091464 w 6858380"/>
                <a:gd name="connsiteY174" fmla="*/ 696934 h 3851710"/>
                <a:gd name="connsiteX175" fmla="*/ 4091464 w 6858380"/>
                <a:gd name="connsiteY175" fmla="*/ 448280 h 3851710"/>
                <a:gd name="connsiteX176" fmla="*/ 4540854 w 6858380"/>
                <a:gd name="connsiteY176" fmla="*/ 0 h 3851710"/>
                <a:gd name="connsiteX177" fmla="*/ 4567619 w 6858380"/>
                <a:gd name="connsiteY177" fmla="*/ 0 h 3851710"/>
                <a:gd name="connsiteX178" fmla="*/ 4567619 w 6858380"/>
                <a:gd name="connsiteY178" fmla="*/ 433933 h 3851710"/>
                <a:gd name="connsiteX179" fmla="*/ 5002340 w 6858380"/>
                <a:gd name="connsiteY179" fmla="*/ 0 h 3851710"/>
                <a:gd name="connsiteX180" fmla="*/ 5002340 w 6858380"/>
                <a:gd name="connsiteY180" fmla="*/ 0 h 3851710"/>
                <a:gd name="connsiteX181" fmla="*/ 5022628 w 6858380"/>
                <a:gd name="connsiteY181" fmla="*/ 0 h 3851710"/>
                <a:gd name="connsiteX182" fmla="*/ 4796409 w 6858380"/>
                <a:gd name="connsiteY182" fmla="*/ 225850 h 3851710"/>
                <a:gd name="connsiteX183" fmla="*/ 4567809 w 6858380"/>
                <a:gd name="connsiteY183" fmla="*/ 453886 h 3851710"/>
                <a:gd name="connsiteX184" fmla="*/ 4567809 w 6858380"/>
                <a:gd name="connsiteY184" fmla="*/ 894660 h 3851710"/>
                <a:gd name="connsiteX185" fmla="*/ 5444109 w 6858380"/>
                <a:gd name="connsiteY185" fmla="*/ 20523 h 3851710"/>
                <a:gd name="connsiteX186" fmla="*/ 5464588 w 6858380"/>
                <a:gd name="connsiteY186" fmla="*/ 0 h 3851710"/>
                <a:gd name="connsiteX187" fmla="*/ 5953125 w 6858380"/>
                <a:gd name="connsiteY187" fmla="*/ 0 h 3851710"/>
                <a:gd name="connsiteX188" fmla="*/ 5953125 w 6858380"/>
                <a:gd name="connsiteY188" fmla="*/ 434028 h 3851710"/>
                <a:gd name="connsiteX189" fmla="*/ 6388227 w 6858380"/>
                <a:gd name="connsiteY189" fmla="*/ 0 h 3851710"/>
                <a:gd name="connsiteX190" fmla="*/ 6408420 w 6858380"/>
                <a:gd name="connsiteY190" fmla="*/ 0 h 3851710"/>
                <a:gd name="connsiteX191" fmla="*/ 5953125 w 6858380"/>
                <a:gd name="connsiteY191" fmla="*/ 454171 h 3851710"/>
                <a:gd name="connsiteX192" fmla="*/ 5953125 w 6858380"/>
                <a:gd name="connsiteY192" fmla="*/ 894660 h 3851710"/>
                <a:gd name="connsiteX193" fmla="*/ 6850094 w 6858380"/>
                <a:gd name="connsiteY193" fmla="*/ 0 h 3851710"/>
                <a:gd name="connsiteX194" fmla="*/ 6858000 w 6858380"/>
                <a:gd name="connsiteY194" fmla="*/ 0 h 3851710"/>
                <a:gd name="connsiteX195" fmla="*/ 4552950 w 6858380"/>
                <a:gd name="connsiteY195" fmla="*/ 7696 h 3851710"/>
                <a:gd name="connsiteX196" fmla="*/ 4105275 w 6858380"/>
                <a:gd name="connsiteY196" fmla="*/ 454266 h 3851710"/>
                <a:gd name="connsiteX197" fmla="*/ 4105275 w 6858380"/>
                <a:gd name="connsiteY197" fmla="*/ 692753 h 3851710"/>
                <a:gd name="connsiteX198" fmla="*/ 4307777 w 6858380"/>
                <a:gd name="connsiteY198" fmla="*/ 692753 h 3851710"/>
                <a:gd name="connsiteX199" fmla="*/ 4552950 w 6858380"/>
                <a:gd name="connsiteY199" fmla="*/ 448185 h 3851710"/>
                <a:gd name="connsiteX200" fmla="*/ 5938838 w 6858380"/>
                <a:gd name="connsiteY200" fmla="*/ 7696 h 3851710"/>
                <a:gd name="connsiteX201" fmla="*/ 5719763 w 6858380"/>
                <a:gd name="connsiteY201" fmla="*/ 226230 h 3851710"/>
                <a:gd name="connsiteX202" fmla="*/ 5500688 w 6858380"/>
                <a:gd name="connsiteY202" fmla="*/ 444764 h 3851710"/>
                <a:gd name="connsiteX203" fmla="*/ 5938838 w 6858380"/>
                <a:gd name="connsiteY203" fmla="*/ 444764 h 3851710"/>
                <a:gd name="connsiteX204" fmla="*/ 6497955 w 6858380"/>
                <a:gd name="connsiteY204" fmla="*/ 1753498 h 3851710"/>
                <a:gd name="connsiteX205" fmla="*/ 6858000 w 6858380"/>
                <a:gd name="connsiteY205" fmla="*/ 1394342 h 3851710"/>
                <a:gd name="connsiteX206" fmla="*/ 6858000 w 6858380"/>
                <a:gd name="connsiteY206" fmla="*/ 1374199 h 3851710"/>
                <a:gd name="connsiteX207" fmla="*/ 6497955 w 6858380"/>
                <a:gd name="connsiteY207" fmla="*/ 1733355 h 3851710"/>
                <a:gd name="connsiteX208" fmla="*/ 3586924 w 6858380"/>
                <a:gd name="connsiteY208" fmla="*/ 3492270 h 3851710"/>
                <a:gd name="connsiteX209" fmla="*/ 3226880 w 6858380"/>
                <a:gd name="connsiteY209" fmla="*/ 3851426 h 3851710"/>
                <a:gd name="connsiteX210" fmla="*/ 3247073 w 6858380"/>
                <a:gd name="connsiteY210" fmla="*/ 3851426 h 3851710"/>
                <a:gd name="connsiteX211" fmla="*/ 3607118 w 6858380"/>
                <a:gd name="connsiteY211" fmla="*/ 3492270 h 3851710"/>
                <a:gd name="connsiteX212" fmla="*/ 6199156 w 6858380"/>
                <a:gd name="connsiteY212" fmla="*/ 3626526 h 3851710"/>
                <a:gd name="connsiteX213" fmla="*/ 6334125 w 6858380"/>
                <a:gd name="connsiteY213" fmla="*/ 3492365 h 3851710"/>
                <a:gd name="connsiteX214" fmla="*/ 6312885 w 6858380"/>
                <a:gd name="connsiteY214" fmla="*/ 3492365 h 3851710"/>
                <a:gd name="connsiteX215" fmla="*/ 6163628 w 6858380"/>
                <a:gd name="connsiteY215" fmla="*/ 3640873 h 3851710"/>
                <a:gd name="connsiteX216" fmla="*/ 6164676 w 6858380"/>
                <a:gd name="connsiteY216" fmla="*/ 3640873 h 3851710"/>
                <a:gd name="connsiteX217" fmla="*/ 5953125 w 6858380"/>
                <a:gd name="connsiteY217" fmla="*/ 3851521 h 3851710"/>
                <a:gd name="connsiteX218" fmla="*/ 5973318 w 6858380"/>
                <a:gd name="connsiteY218" fmla="*/ 3851521 h 3851710"/>
                <a:gd name="connsiteX219" fmla="*/ 6184487 w 6858380"/>
                <a:gd name="connsiteY219" fmla="*/ 3640873 h 3851710"/>
                <a:gd name="connsiteX220" fmla="*/ 6625685 w 6858380"/>
                <a:gd name="connsiteY220" fmla="*/ 3640873 h 3851710"/>
                <a:gd name="connsiteX221" fmla="*/ 6414516 w 6858380"/>
                <a:gd name="connsiteY221" fmla="*/ 3851521 h 3851710"/>
                <a:gd name="connsiteX222" fmla="*/ 6665595 w 6858380"/>
                <a:gd name="connsiteY222" fmla="*/ 3851521 h 3851710"/>
                <a:gd name="connsiteX223" fmla="*/ 6858000 w 6858380"/>
                <a:gd name="connsiteY223" fmla="*/ 3659971 h 3851710"/>
                <a:gd name="connsiteX224" fmla="*/ 6858000 w 6858380"/>
                <a:gd name="connsiteY224" fmla="*/ 3639828 h 3851710"/>
                <a:gd name="connsiteX225" fmla="*/ 6650451 w 6858380"/>
                <a:gd name="connsiteY225" fmla="*/ 3846865 h 3851710"/>
                <a:gd name="connsiteX226" fmla="*/ 6650451 w 6858380"/>
                <a:gd name="connsiteY226" fmla="*/ 3636122 h 3851710"/>
                <a:gd name="connsiteX227" fmla="*/ 6858000 w 6858380"/>
                <a:gd name="connsiteY227" fmla="*/ 3429085 h 3851710"/>
                <a:gd name="connsiteX228" fmla="*/ 6858000 w 6858380"/>
                <a:gd name="connsiteY228" fmla="*/ 3408942 h 3851710"/>
                <a:gd name="connsiteX229" fmla="*/ 6639687 w 6858380"/>
                <a:gd name="connsiteY229" fmla="*/ 3626621 h 3851710"/>
                <a:gd name="connsiteX230" fmla="*/ 5050918 w 6858380"/>
                <a:gd name="connsiteY230" fmla="*/ 3492365 h 3851710"/>
                <a:gd name="connsiteX231" fmla="*/ 4690872 w 6858380"/>
                <a:gd name="connsiteY231" fmla="*/ 3851521 h 3851710"/>
                <a:gd name="connsiteX232" fmla="*/ 4711065 w 6858380"/>
                <a:gd name="connsiteY232" fmla="*/ 3851521 h 3851710"/>
                <a:gd name="connsiteX233" fmla="*/ 5071110 w 6858380"/>
                <a:gd name="connsiteY233" fmla="*/ 3492365 h 3851710"/>
                <a:gd name="connsiteX234" fmla="*/ 4589050 w 6858380"/>
                <a:gd name="connsiteY234" fmla="*/ 3492365 h 3851710"/>
                <a:gd name="connsiteX235" fmla="*/ 4235006 w 6858380"/>
                <a:gd name="connsiteY235" fmla="*/ 3845630 h 3851710"/>
                <a:gd name="connsiteX236" fmla="*/ 4235006 w 6858380"/>
                <a:gd name="connsiteY236" fmla="*/ 3492365 h 3851710"/>
                <a:gd name="connsiteX237" fmla="*/ 3678174 w 6858380"/>
                <a:gd name="connsiteY237" fmla="*/ 3492365 h 3851710"/>
                <a:gd name="connsiteX238" fmla="*/ 3678174 w 6858380"/>
                <a:gd name="connsiteY238" fmla="*/ 3851521 h 3851710"/>
                <a:gd name="connsiteX239" fmla="*/ 3881533 w 6858380"/>
                <a:gd name="connsiteY239" fmla="*/ 3851521 h 3851710"/>
                <a:gd name="connsiteX240" fmla="*/ 4220718 w 6858380"/>
                <a:gd name="connsiteY240" fmla="*/ 3513173 h 3851710"/>
                <a:gd name="connsiteX241" fmla="*/ 4220718 w 6858380"/>
                <a:gd name="connsiteY241" fmla="*/ 3851521 h 3851710"/>
                <a:gd name="connsiteX242" fmla="*/ 4249293 w 6858380"/>
                <a:gd name="connsiteY242" fmla="*/ 3851521 h 3851710"/>
                <a:gd name="connsiteX243" fmla="*/ 4609338 w 6858380"/>
                <a:gd name="connsiteY243" fmla="*/ 3492365 h 3851710"/>
                <a:gd name="connsiteX244" fmla="*/ 5851684 w 6858380"/>
                <a:gd name="connsiteY244" fmla="*/ 3492365 h 3851710"/>
                <a:gd name="connsiteX245" fmla="*/ 5497354 w 6858380"/>
                <a:gd name="connsiteY245" fmla="*/ 3845915 h 3851710"/>
                <a:gd name="connsiteX246" fmla="*/ 5497354 w 6858380"/>
                <a:gd name="connsiteY246" fmla="*/ 3492365 h 3851710"/>
                <a:gd name="connsiteX247" fmla="*/ 5391150 w 6858380"/>
                <a:gd name="connsiteY247" fmla="*/ 3492365 h 3851710"/>
                <a:gd name="connsiteX248" fmla="*/ 5031105 w 6858380"/>
                <a:gd name="connsiteY248" fmla="*/ 3851521 h 3851710"/>
                <a:gd name="connsiteX249" fmla="*/ 5512118 w 6858380"/>
                <a:gd name="connsiteY249" fmla="*/ 3851521 h 3851710"/>
                <a:gd name="connsiteX250" fmla="*/ 5872163 w 6858380"/>
                <a:gd name="connsiteY250" fmla="*/ 3492365 h 3851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</a:cxnLst>
              <a:rect l="l" t="t" r="r" b="b"/>
              <a:pathLst>
                <a:path w="6858380" h="3851710">
                  <a:moveTo>
                    <a:pt x="1534859" y="3492365"/>
                  </a:moveTo>
                  <a:lnTo>
                    <a:pt x="1174814" y="3851521"/>
                  </a:lnTo>
                  <a:lnTo>
                    <a:pt x="1154621" y="3851521"/>
                  </a:lnTo>
                  <a:lnTo>
                    <a:pt x="1514666" y="3492365"/>
                  </a:lnTo>
                  <a:close/>
                  <a:moveTo>
                    <a:pt x="1976533" y="3492365"/>
                  </a:moveTo>
                  <a:lnTo>
                    <a:pt x="1860995" y="3607618"/>
                  </a:lnTo>
                  <a:lnTo>
                    <a:pt x="1621060" y="3607618"/>
                  </a:lnTo>
                  <a:lnTo>
                    <a:pt x="1621060" y="3492365"/>
                  </a:lnTo>
                  <a:lnTo>
                    <a:pt x="1606772" y="3492365"/>
                  </a:lnTo>
                  <a:lnTo>
                    <a:pt x="1606772" y="3607618"/>
                  </a:lnTo>
                  <a:lnTo>
                    <a:pt x="1606106" y="3607618"/>
                  </a:lnTo>
                  <a:lnTo>
                    <a:pt x="1606106" y="3851521"/>
                  </a:lnTo>
                  <a:lnTo>
                    <a:pt x="1621060" y="3851521"/>
                  </a:lnTo>
                  <a:lnTo>
                    <a:pt x="1621060" y="3847340"/>
                  </a:lnTo>
                  <a:lnTo>
                    <a:pt x="1855184" y="3613794"/>
                  </a:lnTo>
                  <a:lnTo>
                    <a:pt x="1855184" y="3851331"/>
                  </a:lnTo>
                  <a:lnTo>
                    <a:pt x="1869472" y="3851331"/>
                  </a:lnTo>
                  <a:lnTo>
                    <a:pt x="1869472" y="3619305"/>
                  </a:lnTo>
                  <a:lnTo>
                    <a:pt x="1996726" y="3492365"/>
                  </a:lnTo>
                  <a:close/>
                  <a:moveTo>
                    <a:pt x="360045" y="1858870"/>
                  </a:moveTo>
                  <a:lnTo>
                    <a:pt x="264795" y="1858870"/>
                  </a:lnTo>
                  <a:lnTo>
                    <a:pt x="360045" y="1763855"/>
                  </a:lnTo>
                  <a:lnTo>
                    <a:pt x="360045" y="1280705"/>
                  </a:lnTo>
                  <a:lnTo>
                    <a:pt x="38672" y="1280705"/>
                  </a:lnTo>
                  <a:lnTo>
                    <a:pt x="360045" y="960220"/>
                  </a:lnTo>
                  <a:lnTo>
                    <a:pt x="360045" y="940077"/>
                  </a:lnTo>
                  <a:lnTo>
                    <a:pt x="4191" y="1294957"/>
                  </a:lnTo>
                  <a:lnTo>
                    <a:pt x="348044" y="1294957"/>
                  </a:lnTo>
                  <a:lnTo>
                    <a:pt x="0" y="1642141"/>
                  </a:lnTo>
                  <a:lnTo>
                    <a:pt x="0" y="1873122"/>
                  </a:lnTo>
                  <a:lnTo>
                    <a:pt x="333375" y="1873122"/>
                  </a:lnTo>
                  <a:lnTo>
                    <a:pt x="0" y="2205674"/>
                  </a:lnTo>
                  <a:lnTo>
                    <a:pt x="0" y="2225817"/>
                  </a:lnTo>
                  <a:lnTo>
                    <a:pt x="360045" y="1866661"/>
                  </a:lnTo>
                  <a:close/>
                  <a:moveTo>
                    <a:pt x="2246662" y="926965"/>
                  </a:moveTo>
                  <a:lnTo>
                    <a:pt x="2673001" y="501773"/>
                  </a:lnTo>
                  <a:lnTo>
                    <a:pt x="3114675" y="501773"/>
                  </a:lnTo>
                  <a:lnTo>
                    <a:pt x="2688336" y="926965"/>
                  </a:lnTo>
                  <a:lnTo>
                    <a:pt x="3178588" y="926965"/>
                  </a:lnTo>
                  <a:lnTo>
                    <a:pt x="3379946" y="726103"/>
                  </a:lnTo>
                  <a:lnTo>
                    <a:pt x="3379946" y="926965"/>
                  </a:lnTo>
                  <a:lnTo>
                    <a:pt x="3394234" y="926965"/>
                  </a:lnTo>
                  <a:lnTo>
                    <a:pt x="3394234" y="704060"/>
                  </a:lnTo>
                  <a:lnTo>
                    <a:pt x="3478721" y="619782"/>
                  </a:lnTo>
                  <a:lnTo>
                    <a:pt x="3478721" y="138912"/>
                  </a:lnTo>
                  <a:lnTo>
                    <a:pt x="3129248" y="487521"/>
                  </a:lnTo>
                  <a:lnTo>
                    <a:pt x="2667000" y="487521"/>
                  </a:lnTo>
                  <a:lnTo>
                    <a:pt x="2226469" y="926965"/>
                  </a:lnTo>
                  <a:close/>
                  <a:moveTo>
                    <a:pt x="5257800" y="926965"/>
                  </a:moveTo>
                  <a:lnTo>
                    <a:pt x="5476875" y="708430"/>
                  </a:lnTo>
                  <a:lnTo>
                    <a:pt x="5476875" y="926965"/>
                  </a:lnTo>
                  <a:lnTo>
                    <a:pt x="5491163" y="926965"/>
                  </a:lnTo>
                  <a:lnTo>
                    <a:pt x="5491163" y="673845"/>
                  </a:lnTo>
                  <a:lnTo>
                    <a:pt x="5237512" y="926965"/>
                  </a:lnTo>
                  <a:close/>
                  <a:moveTo>
                    <a:pt x="378524" y="926965"/>
                  </a:moveTo>
                  <a:lnTo>
                    <a:pt x="378524" y="921644"/>
                  </a:lnTo>
                  <a:lnTo>
                    <a:pt x="373190" y="926965"/>
                  </a:lnTo>
                  <a:close/>
                  <a:moveTo>
                    <a:pt x="3259646" y="3492365"/>
                  </a:moveTo>
                  <a:lnTo>
                    <a:pt x="2889028" y="3844775"/>
                  </a:lnTo>
                  <a:lnTo>
                    <a:pt x="2889028" y="3521059"/>
                  </a:lnTo>
                  <a:lnTo>
                    <a:pt x="2917603" y="3492555"/>
                  </a:lnTo>
                  <a:lnTo>
                    <a:pt x="2435733" y="3492555"/>
                  </a:lnTo>
                  <a:lnTo>
                    <a:pt x="2075688" y="3851711"/>
                  </a:lnTo>
                  <a:lnTo>
                    <a:pt x="2557748" y="3851711"/>
                  </a:lnTo>
                  <a:lnTo>
                    <a:pt x="2874740" y="3535501"/>
                  </a:lnTo>
                  <a:lnTo>
                    <a:pt x="2874740" y="3851711"/>
                  </a:lnTo>
                  <a:lnTo>
                    <a:pt x="2902649" y="3851711"/>
                  </a:lnTo>
                  <a:lnTo>
                    <a:pt x="3280315" y="3492555"/>
                  </a:lnTo>
                  <a:close/>
                  <a:moveTo>
                    <a:pt x="1176147" y="3492840"/>
                  </a:moveTo>
                  <a:lnTo>
                    <a:pt x="816578" y="3851521"/>
                  </a:lnTo>
                  <a:lnTo>
                    <a:pt x="796385" y="3851521"/>
                  </a:lnTo>
                  <a:lnTo>
                    <a:pt x="1141667" y="3507092"/>
                  </a:lnTo>
                  <a:lnTo>
                    <a:pt x="704183" y="3507092"/>
                  </a:lnTo>
                  <a:lnTo>
                    <a:pt x="704183" y="3851521"/>
                  </a:lnTo>
                  <a:lnTo>
                    <a:pt x="689896" y="3851521"/>
                  </a:lnTo>
                  <a:lnTo>
                    <a:pt x="689896" y="3515548"/>
                  </a:lnTo>
                  <a:lnTo>
                    <a:pt x="398717" y="3806294"/>
                  </a:lnTo>
                  <a:lnTo>
                    <a:pt x="353378" y="3851521"/>
                  </a:lnTo>
                  <a:lnTo>
                    <a:pt x="333375" y="3851521"/>
                  </a:lnTo>
                  <a:lnTo>
                    <a:pt x="342900" y="3842019"/>
                  </a:lnTo>
                  <a:lnTo>
                    <a:pt x="342900" y="3518969"/>
                  </a:lnTo>
                  <a:lnTo>
                    <a:pt x="9525" y="3851521"/>
                  </a:lnTo>
                  <a:lnTo>
                    <a:pt x="0" y="3851521"/>
                  </a:lnTo>
                  <a:lnTo>
                    <a:pt x="0" y="3840214"/>
                  </a:lnTo>
                  <a:lnTo>
                    <a:pt x="334518" y="3506522"/>
                  </a:lnTo>
                  <a:lnTo>
                    <a:pt x="122968" y="3507662"/>
                  </a:lnTo>
                  <a:lnTo>
                    <a:pt x="0" y="3630421"/>
                  </a:lnTo>
                  <a:lnTo>
                    <a:pt x="0" y="3149551"/>
                  </a:lnTo>
                  <a:lnTo>
                    <a:pt x="229934" y="2920185"/>
                  </a:lnTo>
                  <a:lnTo>
                    <a:pt x="0" y="2920185"/>
                  </a:lnTo>
                  <a:lnTo>
                    <a:pt x="0" y="2918475"/>
                  </a:lnTo>
                  <a:lnTo>
                    <a:pt x="253651" y="2665451"/>
                  </a:lnTo>
                  <a:lnTo>
                    <a:pt x="253651" y="2896527"/>
                  </a:lnTo>
                  <a:lnTo>
                    <a:pt x="360045" y="2790395"/>
                  </a:lnTo>
                  <a:lnTo>
                    <a:pt x="360045" y="3271170"/>
                  </a:lnTo>
                  <a:lnTo>
                    <a:pt x="252603" y="3378347"/>
                  </a:lnTo>
                  <a:lnTo>
                    <a:pt x="138303" y="3493410"/>
                  </a:lnTo>
                  <a:lnTo>
                    <a:pt x="348615" y="3492175"/>
                  </a:lnTo>
                  <a:lnTo>
                    <a:pt x="359759" y="3481058"/>
                  </a:lnTo>
                  <a:lnTo>
                    <a:pt x="359759" y="3492365"/>
                  </a:lnTo>
                  <a:lnTo>
                    <a:pt x="440626" y="3492365"/>
                  </a:lnTo>
                  <a:lnTo>
                    <a:pt x="440626" y="3494360"/>
                  </a:lnTo>
                  <a:lnTo>
                    <a:pt x="689896" y="3494360"/>
                  </a:lnTo>
                  <a:lnTo>
                    <a:pt x="689896" y="3492840"/>
                  </a:lnTo>
                  <a:lnTo>
                    <a:pt x="692753" y="3492840"/>
                  </a:lnTo>
                  <a:lnTo>
                    <a:pt x="692753" y="3492365"/>
                  </a:lnTo>
                  <a:lnTo>
                    <a:pt x="713423" y="3492365"/>
                  </a:lnTo>
                  <a:lnTo>
                    <a:pt x="712946" y="3492840"/>
                  </a:lnTo>
                  <a:close/>
                  <a:moveTo>
                    <a:pt x="239363" y="2905933"/>
                  </a:moveTo>
                  <a:lnTo>
                    <a:pt x="239363" y="2699941"/>
                  </a:lnTo>
                  <a:lnTo>
                    <a:pt x="32861" y="2905933"/>
                  </a:lnTo>
                  <a:close/>
                  <a:moveTo>
                    <a:pt x="676942" y="3508612"/>
                  </a:moveTo>
                  <a:lnTo>
                    <a:pt x="356902" y="3508612"/>
                  </a:lnTo>
                  <a:lnTo>
                    <a:pt x="356902" y="3827862"/>
                  </a:lnTo>
                  <a:lnTo>
                    <a:pt x="430435" y="3754510"/>
                  </a:lnTo>
                  <a:close/>
                  <a:moveTo>
                    <a:pt x="6497955" y="1840437"/>
                  </a:moveTo>
                  <a:lnTo>
                    <a:pt x="6852476" y="1840437"/>
                  </a:lnTo>
                  <a:lnTo>
                    <a:pt x="6497955" y="2194082"/>
                  </a:lnTo>
                  <a:lnTo>
                    <a:pt x="6497955" y="2213845"/>
                  </a:lnTo>
                  <a:lnTo>
                    <a:pt x="6858000" y="1854689"/>
                  </a:lnTo>
                  <a:lnTo>
                    <a:pt x="6858000" y="1826185"/>
                  </a:lnTo>
                  <a:lnTo>
                    <a:pt x="6497955" y="1826185"/>
                  </a:lnTo>
                  <a:close/>
                  <a:moveTo>
                    <a:pt x="6497955" y="3327514"/>
                  </a:moveTo>
                  <a:lnTo>
                    <a:pt x="6858000" y="2968358"/>
                  </a:lnTo>
                  <a:lnTo>
                    <a:pt x="6858000" y="2948215"/>
                  </a:lnTo>
                  <a:lnTo>
                    <a:pt x="6497955" y="3307371"/>
                  </a:lnTo>
                  <a:close/>
                  <a:moveTo>
                    <a:pt x="6497955" y="2674952"/>
                  </a:moveTo>
                  <a:lnTo>
                    <a:pt x="6515481" y="2657470"/>
                  </a:lnTo>
                  <a:lnTo>
                    <a:pt x="6763131" y="2657470"/>
                  </a:lnTo>
                  <a:lnTo>
                    <a:pt x="6763131" y="2410431"/>
                  </a:lnTo>
                  <a:lnTo>
                    <a:pt x="6858381" y="2315416"/>
                  </a:lnTo>
                  <a:lnTo>
                    <a:pt x="6858381" y="2295273"/>
                  </a:lnTo>
                  <a:lnTo>
                    <a:pt x="6498336" y="2654429"/>
                  </a:lnTo>
                  <a:close/>
                  <a:moveTo>
                    <a:pt x="6858000" y="12257"/>
                  </a:moveTo>
                  <a:lnTo>
                    <a:pt x="6425089" y="444099"/>
                  </a:lnTo>
                  <a:lnTo>
                    <a:pt x="6858000" y="444099"/>
                  </a:lnTo>
                  <a:lnTo>
                    <a:pt x="6858000" y="933711"/>
                  </a:lnTo>
                  <a:lnTo>
                    <a:pt x="6497955" y="1292867"/>
                  </a:lnTo>
                  <a:lnTo>
                    <a:pt x="6497955" y="926965"/>
                  </a:lnTo>
                  <a:lnTo>
                    <a:pt x="6400800" y="926965"/>
                  </a:lnTo>
                  <a:lnTo>
                    <a:pt x="6400800" y="908912"/>
                  </a:lnTo>
                  <a:lnTo>
                    <a:pt x="6852571" y="458351"/>
                  </a:lnTo>
                  <a:lnTo>
                    <a:pt x="6410801" y="458351"/>
                  </a:lnTo>
                  <a:lnTo>
                    <a:pt x="5941028" y="926965"/>
                  </a:lnTo>
                  <a:lnTo>
                    <a:pt x="5938838" y="926965"/>
                  </a:lnTo>
                  <a:lnTo>
                    <a:pt x="5938838" y="458351"/>
                  </a:lnTo>
                  <a:lnTo>
                    <a:pt x="5487162" y="458351"/>
                  </a:lnTo>
                  <a:lnTo>
                    <a:pt x="5476875" y="468423"/>
                  </a:lnTo>
                  <a:lnTo>
                    <a:pt x="5476875" y="468423"/>
                  </a:lnTo>
                  <a:lnTo>
                    <a:pt x="5017294" y="926965"/>
                  </a:lnTo>
                  <a:lnTo>
                    <a:pt x="4997101" y="926965"/>
                  </a:lnTo>
                  <a:lnTo>
                    <a:pt x="5476875" y="448185"/>
                  </a:lnTo>
                  <a:lnTo>
                    <a:pt x="5476875" y="7696"/>
                  </a:lnTo>
                  <a:lnTo>
                    <a:pt x="4555522" y="926965"/>
                  </a:lnTo>
                  <a:lnTo>
                    <a:pt x="4535234" y="926965"/>
                  </a:lnTo>
                  <a:lnTo>
                    <a:pt x="4553331" y="908912"/>
                  </a:lnTo>
                  <a:lnTo>
                    <a:pt x="4553331" y="468423"/>
                  </a:lnTo>
                  <a:lnTo>
                    <a:pt x="4553331" y="468423"/>
                  </a:lnTo>
                  <a:lnTo>
                    <a:pt x="4328446" y="692753"/>
                  </a:lnTo>
                  <a:lnTo>
                    <a:pt x="4328446" y="692753"/>
                  </a:lnTo>
                  <a:lnTo>
                    <a:pt x="4326636" y="694368"/>
                  </a:lnTo>
                  <a:lnTo>
                    <a:pt x="4105656" y="914898"/>
                  </a:lnTo>
                  <a:lnTo>
                    <a:pt x="4105656" y="926965"/>
                  </a:lnTo>
                  <a:lnTo>
                    <a:pt x="4073271" y="926965"/>
                  </a:lnTo>
                  <a:lnTo>
                    <a:pt x="4091369" y="909007"/>
                  </a:lnTo>
                  <a:lnTo>
                    <a:pt x="4091369" y="717077"/>
                  </a:lnTo>
                  <a:lnTo>
                    <a:pt x="3881057" y="926965"/>
                  </a:lnTo>
                  <a:lnTo>
                    <a:pt x="3860864" y="926965"/>
                  </a:lnTo>
                  <a:lnTo>
                    <a:pt x="3861435" y="926394"/>
                  </a:lnTo>
                  <a:lnTo>
                    <a:pt x="3861435" y="487426"/>
                  </a:lnTo>
                  <a:lnTo>
                    <a:pt x="3420809" y="926965"/>
                  </a:lnTo>
                  <a:lnTo>
                    <a:pt x="3400425" y="926965"/>
                  </a:lnTo>
                  <a:lnTo>
                    <a:pt x="3875723" y="453031"/>
                  </a:lnTo>
                  <a:lnTo>
                    <a:pt x="3875723" y="912142"/>
                  </a:lnTo>
                  <a:lnTo>
                    <a:pt x="4091464" y="696934"/>
                  </a:lnTo>
                  <a:lnTo>
                    <a:pt x="4091464" y="448280"/>
                  </a:lnTo>
                  <a:lnTo>
                    <a:pt x="4540854" y="0"/>
                  </a:lnTo>
                  <a:lnTo>
                    <a:pt x="4567619" y="0"/>
                  </a:lnTo>
                  <a:lnTo>
                    <a:pt x="4567619" y="433933"/>
                  </a:lnTo>
                  <a:lnTo>
                    <a:pt x="5002340" y="0"/>
                  </a:lnTo>
                  <a:lnTo>
                    <a:pt x="5002340" y="0"/>
                  </a:lnTo>
                  <a:lnTo>
                    <a:pt x="5022628" y="0"/>
                  </a:lnTo>
                  <a:lnTo>
                    <a:pt x="4796409" y="225850"/>
                  </a:lnTo>
                  <a:lnTo>
                    <a:pt x="4567809" y="453886"/>
                  </a:lnTo>
                  <a:lnTo>
                    <a:pt x="4567809" y="894660"/>
                  </a:lnTo>
                  <a:lnTo>
                    <a:pt x="5444109" y="20523"/>
                  </a:lnTo>
                  <a:lnTo>
                    <a:pt x="5464588" y="0"/>
                  </a:lnTo>
                  <a:lnTo>
                    <a:pt x="5953125" y="0"/>
                  </a:lnTo>
                  <a:lnTo>
                    <a:pt x="5953125" y="434028"/>
                  </a:lnTo>
                  <a:lnTo>
                    <a:pt x="6388227" y="0"/>
                  </a:lnTo>
                  <a:lnTo>
                    <a:pt x="6408420" y="0"/>
                  </a:lnTo>
                  <a:lnTo>
                    <a:pt x="5953125" y="454171"/>
                  </a:lnTo>
                  <a:lnTo>
                    <a:pt x="5953125" y="894660"/>
                  </a:lnTo>
                  <a:lnTo>
                    <a:pt x="6850094" y="0"/>
                  </a:lnTo>
                  <a:lnTo>
                    <a:pt x="6858000" y="0"/>
                  </a:lnTo>
                  <a:close/>
                  <a:moveTo>
                    <a:pt x="4552950" y="7696"/>
                  </a:moveTo>
                  <a:lnTo>
                    <a:pt x="4105275" y="454266"/>
                  </a:lnTo>
                  <a:lnTo>
                    <a:pt x="4105275" y="692753"/>
                  </a:lnTo>
                  <a:lnTo>
                    <a:pt x="4307777" y="692753"/>
                  </a:lnTo>
                  <a:lnTo>
                    <a:pt x="4552950" y="448185"/>
                  </a:lnTo>
                  <a:close/>
                  <a:moveTo>
                    <a:pt x="5938838" y="7696"/>
                  </a:moveTo>
                  <a:lnTo>
                    <a:pt x="5719763" y="226230"/>
                  </a:lnTo>
                  <a:lnTo>
                    <a:pt x="5500688" y="444764"/>
                  </a:lnTo>
                  <a:lnTo>
                    <a:pt x="5938838" y="444764"/>
                  </a:lnTo>
                  <a:close/>
                  <a:moveTo>
                    <a:pt x="6497955" y="1753498"/>
                  </a:moveTo>
                  <a:lnTo>
                    <a:pt x="6858000" y="1394342"/>
                  </a:lnTo>
                  <a:lnTo>
                    <a:pt x="6858000" y="1374199"/>
                  </a:lnTo>
                  <a:lnTo>
                    <a:pt x="6497955" y="1733355"/>
                  </a:lnTo>
                  <a:close/>
                  <a:moveTo>
                    <a:pt x="3586924" y="3492270"/>
                  </a:moveTo>
                  <a:lnTo>
                    <a:pt x="3226880" y="3851426"/>
                  </a:lnTo>
                  <a:lnTo>
                    <a:pt x="3247073" y="3851426"/>
                  </a:lnTo>
                  <a:lnTo>
                    <a:pt x="3607118" y="3492270"/>
                  </a:lnTo>
                  <a:close/>
                  <a:moveTo>
                    <a:pt x="6199156" y="3626526"/>
                  </a:moveTo>
                  <a:lnTo>
                    <a:pt x="6334125" y="3492365"/>
                  </a:lnTo>
                  <a:lnTo>
                    <a:pt x="6312885" y="3492365"/>
                  </a:lnTo>
                  <a:lnTo>
                    <a:pt x="6163628" y="3640873"/>
                  </a:lnTo>
                  <a:lnTo>
                    <a:pt x="6164676" y="3640873"/>
                  </a:lnTo>
                  <a:lnTo>
                    <a:pt x="5953125" y="3851521"/>
                  </a:lnTo>
                  <a:lnTo>
                    <a:pt x="5973318" y="3851521"/>
                  </a:lnTo>
                  <a:lnTo>
                    <a:pt x="6184487" y="3640873"/>
                  </a:lnTo>
                  <a:lnTo>
                    <a:pt x="6625685" y="3640873"/>
                  </a:lnTo>
                  <a:lnTo>
                    <a:pt x="6414516" y="3851521"/>
                  </a:lnTo>
                  <a:lnTo>
                    <a:pt x="6665595" y="3851521"/>
                  </a:lnTo>
                  <a:lnTo>
                    <a:pt x="6858000" y="3659971"/>
                  </a:lnTo>
                  <a:lnTo>
                    <a:pt x="6858000" y="3639828"/>
                  </a:lnTo>
                  <a:lnTo>
                    <a:pt x="6650451" y="3846865"/>
                  </a:lnTo>
                  <a:lnTo>
                    <a:pt x="6650451" y="3636122"/>
                  </a:lnTo>
                  <a:lnTo>
                    <a:pt x="6858000" y="3429085"/>
                  </a:lnTo>
                  <a:lnTo>
                    <a:pt x="6858000" y="3408942"/>
                  </a:lnTo>
                  <a:lnTo>
                    <a:pt x="6639687" y="3626621"/>
                  </a:lnTo>
                  <a:close/>
                  <a:moveTo>
                    <a:pt x="5050918" y="3492365"/>
                  </a:moveTo>
                  <a:lnTo>
                    <a:pt x="4690872" y="3851521"/>
                  </a:lnTo>
                  <a:lnTo>
                    <a:pt x="4711065" y="3851521"/>
                  </a:lnTo>
                  <a:lnTo>
                    <a:pt x="5071110" y="3492365"/>
                  </a:lnTo>
                  <a:close/>
                  <a:moveTo>
                    <a:pt x="4589050" y="3492365"/>
                  </a:moveTo>
                  <a:lnTo>
                    <a:pt x="4235006" y="3845630"/>
                  </a:lnTo>
                  <a:lnTo>
                    <a:pt x="4235006" y="3492365"/>
                  </a:lnTo>
                  <a:lnTo>
                    <a:pt x="3678174" y="3492365"/>
                  </a:lnTo>
                  <a:lnTo>
                    <a:pt x="3678174" y="3851521"/>
                  </a:lnTo>
                  <a:lnTo>
                    <a:pt x="3881533" y="3851521"/>
                  </a:lnTo>
                  <a:lnTo>
                    <a:pt x="4220718" y="3513173"/>
                  </a:lnTo>
                  <a:lnTo>
                    <a:pt x="4220718" y="3851521"/>
                  </a:lnTo>
                  <a:lnTo>
                    <a:pt x="4249293" y="3851521"/>
                  </a:lnTo>
                  <a:lnTo>
                    <a:pt x="4609338" y="3492365"/>
                  </a:lnTo>
                  <a:close/>
                  <a:moveTo>
                    <a:pt x="5851684" y="3492365"/>
                  </a:moveTo>
                  <a:lnTo>
                    <a:pt x="5497354" y="3845915"/>
                  </a:lnTo>
                  <a:lnTo>
                    <a:pt x="5497354" y="3492365"/>
                  </a:lnTo>
                  <a:lnTo>
                    <a:pt x="5391150" y="3492365"/>
                  </a:lnTo>
                  <a:lnTo>
                    <a:pt x="5031105" y="3851521"/>
                  </a:lnTo>
                  <a:lnTo>
                    <a:pt x="5512118" y="3851521"/>
                  </a:lnTo>
                  <a:lnTo>
                    <a:pt x="5872163" y="3492365"/>
                  </a:lnTo>
                  <a:close/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1593A61-8D81-4543-BA71-C641455FBD02}"/>
                </a:ext>
              </a:extLst>
            </p:cNvPr>
            <p:cNvSpPr/>
            <p:nvPr userDrawn="1"/>
          </p:nvSpPr>
          <p:spPr>
            <a:xfrm>
              <a:off x="457200" y="1230230"/>
              <a:ext cx="8229600" cy="34560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E86A8A9-32AB-894D-A1BE-2F54EF39422D}"/>
                </a:ext>
              </a:extLst>
            </p:cNvPr>
            <p:cNvSpPr txBox="1"/>
            <p:nvPr userDrawn="1"/>
          </p:nvSpPr>
          <p:spPr>
            <a:xfrm>
              <a:off x="861299" y="2434080"/>
              <a:ext cx="1213794" cy="67710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l"/>
              <a:r>
                <a:rPr lang="en-US" sz="3800">
                  <a:solidFill>
                    <a:schemeClr val="bg1"/>
                  </a:solidFill>
                </a:rPr>
                <a:t>Q&amp;A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840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F2E9550-78B9-138F-D49F-4863976AD21F}"/>
              </a:ext>
            </a:extLst>
          </p:cNvPr>
          <p:cNvGrpSpPr/>
          <p:nvPr userDrawn="1"/>
        </p:nvGrpSpPr>
        <p:grpSpPr>
          <a:xfrm>
            <a:off x="457200" y="228600"/>
            <a:ext cx="8686800" cy="4686299"/>
            <a:chOff x="457200" y="0"/>
            <a:chExt cx="8686800" cy="4686299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BC8E0402-AE48-0A38-76B4-1EC3D88BCF96}"/>
                </a:ext>
              </a:extLst>
            </p:cNvPr>
            <p:cNvGrpSpPr/>
            <p:nvPr userDrawn="1"/>
          </p:nvGrpSpPr>
          <p:grpSpPr>
            <a:xfrm>
              <a:off x="457200" y="0"/>
              <a:ext cx="8686800" cy="4686299"/>
              <a:chOff x="457200" y="0"/>
              <a:chExt cx="8686800" cy="4686299"/>
            </a:xfrm>
          </p:grpSpPr>
          <p:sp>
            <p:nvSpPr>
              <p:cNvPr id="4" name="Graphic 10">
                <a:extLst>
                  <a:ext uri="{FF2B5EF4-FFF2-40B4-BE49-F238E27FC236}">
                    <a16:creationId xmlns:a16="http://schemas.microsoft.com/office/drawing/2014/main" id="{B56AF2AA-BB1F-C6B3-B1D3-4A0A18350D02}"/>
                  </a:ext>
                </a:extLst>
              </p:cNvPr>
              <p:cNvSpPr>
                <a:spLocks noChangeAspect="1"/>
              </p:cNvSpPr>
              <p:nvPr userDrawn="1"/>
            </p:nvSpPr>
            <p:spPr>
              <a:xfrm>
                <a:off x="5055069" y="0"/>
                <a:ext cx="4088931" cy="3822191"/>
              </a:xfrm>
              <a:custGeom>
                <a:avLst/>
                <a:gdLst>
                  <a:gd name="connsiteX0" fmla="*/ 691842 w 2972749"/>
                  <a:gd name="connsiteY0" fmla="*/ 914400 h 2778823"/>
                  <a:gd name="connsiteX1" fmla="*/ 1136283 w 2972749"/>
                  <a:gd name="connsiteY1" fmla="*/ 468630 h 2778823"/>
                  <a:gd name="connsiteX2" fmla="*/ 1136283 w 2972749"/>
                  <a:gd name="connsiteY2" fmla="*/ 930402 h 2778823"/>
                  <a:gd name="connsiteX3" fmla="*/ 1605694 w 2972749"/>
                  <a:gd name="connsiteY3" fmla="*/ 459486 h 2778823"/>
                  <a:gd name="connsiteX4" fmla="*/ 2056117 w 2972749"/>
                  <a:gd name="connsiteY4" fmla="*/ 459486 h 2778823"/>
                  <a:gd name="connsiteX5" fmla="*/ 2056117 w 2972749"/>
                  <a:gd name="connsiteY5" fmla="*/ 931450 h 2778823"/>
                  <a:gd name="connsiteX6" fmla="*/ 2526573 w 2972749"/>
                  <a:gd name="connsiteY6" fmla="*/ 459486 h 2778823"/>
                  <a:gd name="connsiteX7" fmla="*/ 2966836 w 2972749"/>
                  <a:gd name="connsiteY7" fmla="*/ 459486 h 2778823"/>
                  <a:gd name="connsiteX8" fmla="*/ 2516603 w 2972749"/>
                  <a:gd name="connsiteY8" fmla="*/ 911162 h 2778823"/>
                  <a:gd name="connsiteX9" fmla="*/ 2516603 w 2972749"/>
                  <a:gd name="connsiteY9" fmla="*/ 1135666 h 2778823"/>
                  <a:gd name="connsiteX10" fmla="*/ 2300127 w 2972749"/>
                  <a:gd name="connsiteY10" fmla="*/ 1352550 h 2778823"/>
                  <a:gd name="connsiteX11" fmla="*/ 2300127 w 2972749"/>
                  <a:gd name="connsiteY11" fmla="*/ 1121759 h 2778823"/>
                  <a:gd name="connsiteX12" fmla="*/ 2045673 w 2972749"/>
                  <a:gd name="connsiteY12" fmla="*/ 1377125 h 2778823"/>
                  <a:gd name="connsiteX13" fmla="*/ 2512521 w 2972749"/>
                  <a:gd name="connsiteY13" fmla="*/ 1377125 h 2778823"/>
                  <a:gd name="connsiteX14" fmla="*/ 2056117 w 2972749"/>
                  <a:gd name="connsiteY14" fmla="*/ 1834896 h 2778823"/>
                  <a:gd name="connsiteX15" fmla="*/ 2056117 w 2972749"/>
                  <a:gd name="connsiteY15" fmla="*/ 2316956 h 2778823"/>
                  <a:gd name="connsiteX16" fmla="*/ 2526573 w 2972749"/>
                  <a:gd name="connsiteY16" fmla="*/ 1844993 h 2778823"/>
                  <a:gd name="connsiteX17" fmla="*/ 2966836 w 2972749"/>
                  <a:gd name="connsiteY17" fmla="*/ 1844993 h 2778823"/>
                  <a:gd name="connsiteX18" fmla="*/ 2516603 w 2972749"/>
                  <a:gd name="connsiteY18" fmla="*/ 2296763 h 2778823"/>
                  <a:gd name="connsiteX19" fmla="*/ 2516603 w 2972749"/>
                  <a:gd name="connsiteY19" fmla="*/ 2778824 h 2778823"/>
                  <a:gd name="connsiteX20" fmla="*/ 2637469 w 2972749"/>
                  <a:gd name="connsiteY20" fmla="*/ 2657475 h 2778823"/>
                  <a:gd name="connsiteX21" fmla="*/ 2871890 w 2972749"/>
                  <a:gd name="connsiteY21" fmla="*/ 2657475 h 2778823"/>
                  <a:gd name="connsiteX22" fmla="*/ 2871890 w 2972749"/>
                  <a:gd name="connsiteY22" fmla="*/ 2422303 h 2778823"/>
                  <a:gd name="connsiteX23" fmla="*/ 2972343 w 2972749"/>
                  <a:gd name="connsiteY23" fmla="*/ 2321528 h 2778823"/>
                  <a:gd name="connsiteX24" fmla="*/ 2972343 w 2972749"/>
                  <a:gd name="connsiteY24" fmla="*/ 2301335 h 2778823"/>
                  <a:gd name="connsiteX25" fmla="*/ 2530750 w 2972749"/>
                  <a:gd name="connsiteY25" fmla="*/ 2744343 h 2778823"/>
                  <a:gd name="connsiteX26" fmla="*/ 2530750 w 2972749"/>
                  <a:gd name="connsiteY26" fmla="*/ 2302669 h 2778823"/>
                  <a:gd name="connsiteX27" fmla="*/ 2972343 w 2972749"/>
                  <a:gd name="connsiteY27" fmla="*/ 1859661 h 2778823"/>
                  <a:gd name="connsiteX28" fmla="*/ 2972343 w 2972749"/>
                  <a:gd name="connsiteY28" fmla="*/ 1831086 h 2778823"/>
                  <a:gd name="connsiteX29" fmla="*/ 2540814 w 2972749"/>
                  <a:gd name="connsiteY29" fmla="*/ 1831086 h 2778823"/>
                  <a:gd name="connsiteX30" fmla="*/ 2972343 w 2972749"/>
                  <a:gd name="connsiteY30" fmla="*/ 1397794 h 2778823"/>
                  <a:gd name="connsiteX31" fmla="*/ 2972343 w 2972749"/>
                  <a:gd name="connsiteY31" fmla="*/ 1377601 h 2778823"/>
                  <a:gd name="connsiteX32" fmla="*/ 2070359 w 2972749"/>
                  <a:gd name="connsiteY32" fmla="*/ 2282476 h 2778823"/>
                  <a:gd name="connsiteX33" fmla="*/ 2070359 w 2972749"/>
                  <a:gd name="connsiteY33" fmla="*/ 1840802 h 2778823"/>
                  <a:gd name="connsiteX34" fmla="*/ 2516603 w 2972749"/>
                  <a:gd name="connsiteY34" fmla="*/ 1393127 h 2778823"/>
                  <a:gd name="connsiteX35" fmla="*/ 2516603 w 2972749"/>
                  <a:gd name="connsiteY35" fmla="*/ 1393127 h 2778823"/>
                  <a:gd name="connsiteX36" fmla="*/ 2972343 w 2972749"/>
                  <a:gd name="connsiteY36" fmla="*/ 935927 h 2778823"/>
                  <a:gd name="connsiteX37" fmla="*/ 2972343 w 2972749"/>
                  <a:gd name="connsiteY37" fmla="*/ 445199 h 2778823"/>
                  <a:gd name="connsiteX38" fmla="*/ 2540814 w 2972749"/>
                  <a:gd name="connsiteY38" fmla="*/ 445199 h 2778823"/>
                  <a:gd name="connsiteX39" fmla="*/ 2972343 w 2972749"/>
                  <a:gd name="connsiteY39" fmla="*/ 12287 h 2778823"/>
                  <a:gd name="connsiteX40" fmla="*/ 2972343 w 2972749"/>
                  <a:gd name="connsiteY40" fmla="*/ 0 h 2778823"/>
                  <a:gd name="connsiteX41" fmla="*/ 2964462 w 2972749"/>
                  <a:gd name="connsiteY41" fmla="*/ 0 h 2778823"/>
                  <a:gd name="connsiteX42" fmla="*/ 2070359 w 2972749"/>
                  <a:gd name="connsiteY42" fmla="*/ 896874 h 2778823"/>
                  <a:gd name="connsiteX43" fmla="*/ 2070359 w 2972749"/>
                  <a:gd name="connsiteY43" fmla="*/ 455295 h 2778823"/>
                  <a:gd name="connsiteX44" fmla="*/ 2524199 w 2972749"/>
                  <a:gd name="connsiteY44" fmla="*/ 0 h 2778823"/>
                  <a:gd name="connsiteX45" fmla="*/ 2504071 w 2972749"/>
                  <a:gd name="connsiteY45" fmla="*/ 0 h 2778823"/>
                  <a:gd name="connsiteX46" fmla="*/ 2070359 w 2972749"/>
                  <a:gd name="connsiteY46" fmla="*/ 435102 h 2778823"/>
                  <a:gd name="connsiteX47" fmla="*/ 2070359 w 2972749"/>
                  <a:gd name="connsiteY47" fmla="*/ 0 h 2778823"/>
                  <a:gd name="connsiteX48" fmla="*/ 1583192 w 2972749"/>
                  <a:gd name="connsiteY48" fmla="*/ 0 h 2778823"/>
                  <a:gd name="connsiteX49" fmla="*/ 1136283 w 2972749"/>
                  <a:gd name="connsiteY49" fmla="*/ 448342 h 2778823"/>
                  <a:gd name="connsiteX50" fmla="*/ 1136283 w 2972749"/>
                  <a:gd name="connsiteY50" fmla="*/ 448342 h 2778823"/>
                  <a:gd name="connsiteX51" fmla="*/ 698773 w 2972749"/>
                  <a:gd name="connsiteY51" fmla="*/ 887349 h 2778823"/>
                  <a:gd name="connsiteX52" fmla="*/ 698773 w 2972749"/>
                  <a:gd name="connsiteY52" fmla="*/ 445770 h 2778823"/>
                  <a:gd name="connsiteX53" fmla="*/ 926643 w 2972749"/>
                  <a:gd name="connsiteY53" fmla="*/ 217170 h 2778823"/>
                  <a:gd name="connsiteX54" fmla="*/ 1143119 w 2972749"/>
                  <a:gd name="connsiteY54" fmla="*/ 0 h 2778823"/>
                  <a:gd name="connsiteX55" fmla="*/ 1122896 w 2972749"/>
                  <a:gd name="connsiteY55" fmla="*/ 0 h 2778823"/>
                  <a:gd name="connsiteX56" fmla="*/ 698773 w 2972749"/>
                  <a:gd name="connsiteY56" fmla="*/ 425482 h 2778823"/>
                  <a:gd name="connsiteX57" fmla="*/ 698773 w 2972749"/>
                  <a:gd name="connsiteY57" fmla="*/ 0 h 2778823"/>
                  <a:gd name="connsiteX58" fmla="*/ 684152 w 2972749"/>
                  <a:gd name="connsiteY58" fmla="*/ 0 h 2778823"/>
                  <a:gd name="connsiteX59" fmla="*/ 684152 w 2972749"/>
                  <a:gd name="connsiteY59" fmla="*/ 439769 h 2778823"/>
                  <a:gd name="connsiteX60" fmla="*/ 440236 w 2972749"/>
                  <a:gd name="connsiteY60" fmla="*/ 684943 h 2778823"/>
                  <a:gd name="connsiteX61" fmla="*/ 238381 w 2972749"/>
                  <a:gd name="connsiteY61" fmla="*/ 684943 h 2778823"/>
                  <a:gd name="connsiteX62" fmla="*/ 238381 w 2972749"/>
                  <a:gd name="connsiteY62" fmla="*/ 445770 h 2778823"/>
                  <a:gd name="connsiteX63" fmla="*/ 682727 w 2972749"/>
                  <a:gd name="connsiteY63" fmla="*/ 0 h 2778823"/>
                  <a:gd name="connsiteX64" fmla="*/ 662599 w 2972749"/>
                  <a:gd name="connsiteY64" fmla="*/ 0 h 2778823"/>
                  <a:gd name="connsiteX65" fmla="*/ 224140 w 2972749"/>
                  <a:gd name="connsiteY65" fmla="*/ 439769 h 2778823"/>
                  <a:gd name="connsiteX66" fmla="*/ 224140 w 2972749"/>
                  <a:gd name="connsiteY66" fmla="*/ 689134 h 2778823"/>
                  <a:gd name="connsiteX67" fmla="*/ -407 w 2972749"/>
                  <a:gd name="connsiteY67" fmla="*/ 914400 h 2778823"/>
                  <a:gd name="connsiteX68" fmla="*/ 691842 w 2972749"/>
                  <a:gd name="connsiteY68" fmla="*/ 914400 h 2778823"/>
                  <a:gd name="connsiteX69" fmla="*/ 224140 w 2972749"/>
                  <a:gd name="connsiteY69" fmla="*/ 900113 h 2778823"/>
                  <a:gd name="connsiteX70" fmla="*/ 34248 w 2972749"/>
                  <a:gd name="connsiteY70" fmla="*/ 900113 h 2778823"/>
                  <a:gd name="connsiteX71" fmla="*/ 224140 w 2972749"/>
                  <a:gd name="connsiteY71" fmla="*/ 709613 h 2778823"/>
                  <a:gd name="connsiteX72" fmla="*/ 684152 w 2972749"/>
                  <a:gd name="connsiteY72" fmla="*/ 460058 h 2778823"/>
                  <a:gd name="connsiteX73" fmla="*/ 684152 w 2972749"/>
                  <a:gd name="connsiteY73" fmla="*/ 897446 h 2778823"/>
                  <a:gd name="connsiteX74" fmla="*/ 248446 w 2972749"/>
                  <a:gd name="connsiteY74" fmla="*/ 897446 h 2778823"/>
                  <a:gd name="connsiteX75" fmla="*/ 684152 w 2972749"/>
                  <a:gd name="connsiteY75" fmla="*/ 460058 h 2778823"/>
                  <a:gd name="connsiteX76" fmla="*/ 1596295 w 2972749"/>
                  <a:gd name="connsiteY76" fmla="*/ 448342 h 2778823"/>
                  <a:gd name="connsiteX77" fmla="*/ 1150050 w 2972749"/>
                  <a:gd name="connsiteY77" fmla="*/ 896017 h 2778823"/>
                  <a:gd name="connsiteX78" fmla="*/ 1150050 w 2972749"/>
                  <a:gd name="connsiteY78" fmla="*/ 454438 h 2778823"/>
                  <a:gd name="connsiteX79" fmla="*/ 1596295 w 2972749"/>
                  <a:gd name="connsiteY79" fmla="*/ 6763 h 2778823"/>
                  <a:gd name="connsiteX80" fmla="*/ 2055737 w 2972749"/>
                  <a:gd name="connsiteY80" fmla="*/ 445199 h 2778823"/>
                  <a:gd name="connsiteX81" fmla="*/ 1620126 w 2972749"/>
                  <a:gd name="connsiteY81" fmla="*/ 445199 h 2778823"/>
                  <a:gd name="connsiteX82" fmla="*/ 2056117 w 2972749"/>
                  <a:gd name="connsiteY82" fmla="*/ 7715 h 2778823"/>
                  <a:gd name="connsiteX83" fmla="*/ 2516603 w 2972749"/>
                  <a:gd name="connsiteY83" fmla="*/ 1362837 h 2778823"/>
                  <a:gd name="connsiteX84" fmla="*/ 2310192 w 2972749"/>
                  <a:gd name="connsiteY84" fmla="*/ 1362837 h 2778823"/>
                  <a:gd name="connsiteX85" fmla="*/ 2516603 w 2972749"/>
                  <a:gd name="connsiteY85" fmla="*/ 1156240 h 2778823"/>
                  <a:gd name="connsiteX86" fmla="*/ 1620031 w 2972749"/>
                  <a:gd name="connsiteY86" fmla="*/ 964978 h 2778823"/>
                  <a:gd name="connsiteX87" fmla="*/ 1620031 w 2972749"/>
                  <a:gd name="connsiteY87" fmla="*/ 665988 h 2778823"/>
                  <a:gd name="connsiteX88" fmla="*/ 1321902 w 2972749"/>
                  <a:gd name="connsiteY88" fmla="*/ 964978 h 2778823"/>
                  <a:gd name="connsiteX89" fmla="*/ 1605789 w 2972749"/>
                  <a:gd name="connsiteY89" fmla="*/ 950690 h 2778823"/>
                  <a:gd name="connsiteX90" fmla="*/ 1355797 w 2972749"/>
                  <a:gd name="connsiteY90" fmla="*/ 950690 h 2778823"/>
                  <a:gd name="connsiteX91" fmla="*/ 1605125 w 2972749"/>
                  <a:gd name="connsiteY91" fmla="*/ 700469 h 2778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</a:cxnLst>
                <a:rect l="l" t="t" r="r" b="b"/>
                <a:pathLst>
                  <a:path w="2972749" h="2778823">
                    <a:moveTo>
                      <a:pt x="691842" y="914400"/>
                    </a:moveTo>
                    <a:lnTo>
                      <a:pt x="1136283" y="468630"/>
                    </a:lnTo>
                    <a:lnTo>
                      <a:pt x="1136283" y="930402"/>
                    </a:lnTo>
                    <a:lnTo>
                      <a:pt x="1605694" y="459486"/>
                    </a:lnTo>
                    <a:lnTo>
                      <a:pt x="2056117" y="459486"/>
                    </a:lnTo>
                    <a:lnTo>
                      <a:pt x="2056117" y="931450"/>
                    </a:lnTo>
                    <a:lnTo>
                      <a:pt x="2526573" y="459486"/>
                    </a:lnTo>
                    <a:lnTo>
                      <a:pt x="2966836" y="459486"/>
                    </a:lnTo>
                    <a:lnTo>
                      <a:pt x="2516603" y="911162"/>
                    </a:lnTo>
                    <a:lnTo>
                      <a:pt x="2516603" y="1135666"/>
                    </a:lnTo>
                    <a:lnTo>
                      <a:pt x="2300127" y="1352550"/>
                    </a:lnTo>
                    <a:lnTo>
                      <a:pt x="2300127" y="1121759"/>
                    </a:lnTo>
                    <a:lnTo>
                      <a:pt x="2045673" y="1377125"/>
                    </a:lnTo>
                    <a:lnTo>
                      <a:pt x="2512521" y="1377125"/>
                    </a:lnTo>
                    <a:lnTo>
                      <a:pt x="2056117" y="1834896"/>
                    </a:lnTo>
                    <a:lnTo>
                      <a:pt x="2056117" y="2316956"/>
                    </a:lnTo>
                    <a:lnTo>
                      <a:pt x="2526573" y="1844993"/>
                    </a:lnTo>
                    <a:lnTo>
                      <a:pt x="2966836" y="1844993"/>
                    </a:lnTo>
                    <a:lnTo>
                      <a:pt x="2516603" y="2296763"/>
                    </a:lnTo>
                    <a:lnTo>
                      <a:pt x="2516603" y="2778824"/>
                    </a:lnTo>
                    <a:lnTo>
                      <a:pt x="2637469" y="2657475"/>
                    </a:lnTo>
                    <a:lnTo>
                      <a:pt x="2871890" y="2657475"/>
                    </a:lnTo>
                    <a:lnTo>
                      <a:pt x="2871890" y="2422303"/>
                    </a:lnTo>
                    <a:lnTo>
                      <a:pt x="2972343" y="2321528"/>
                    </a:lnTo>
                    <a:lnTo>
                      <a:pt x="2972343" y="2301335"/>
                    </a:lnTo>
                    <a:lnTo>
                      <a:pt x="2530750" y="2744343"/>
                    </a:lnTo>
                    <a:lnTo>
                      <a:pt x="2530750" y="2302669"/>
                    </a:lnTo>
                    <a:lnTo>
                      <a:pt x="2972343" y="1859661"/>
                    </a:lnTo>
                    <a:lnTo>
                      <a:pt x="2972343" y="1831086"/>
                    </a:lnTo>
                    <a:lnTo>
                      <a:pt x="2540814" y="1831086"/>
                    </a:lnTo>
                    <a:lnTo>
                      <a:pt x="2972343" y="1397794"/>
                    </a:lnTo>
                    <a:lnTo>
                      <a:pt x="2972343" y="1377601"/>
                    </a:lnTo>
                    <a:lnTo>
                      <a:pt x="2070359" y="2282476"/>
                    </a:lnTo>
                    <a:lnTo>
                      <a:pt x="2070359" y="1840802"/>
                    </a:lnTo>
                    <a:lnTo>
                      <a:pt x="2516603" y="1393127"/>
                    </a:lnTo>
                    <a:lnTo>
                      <a:pt x="2516603" y="1393127"/>
                    </a:lnTo>
                    <a:lnTo>
                      <a:pt x="2972343" y="935927"/>
                    </a:lnTo>
                    <a:lnTo>
                      <a:pt x="2972343" y="445199"/>
                    </a:lnTo>
                    <a:lnTo>
                      <a:pt x="2540814" y="445199"/>
                    </a:lnTo>
                    <a:lnTo>
                      <a:pt x="2972343" y="12287"/>
                    </a:lnTo>
                    <a:lnTo>
                      <a:pt x="2972343" y="0"/>
                    </a:lnTo>
                    <a:lnTo>
                      <a:pt x="2964462" y="0"/>
                    </a:lnTo>
                    <a:lnTo>
                      <a:pt x="2070359" y="896874"/>
                    </a:lnTo>
                    <a:lnTo>
                      <a:pt x="2070359" y="455295"/>
                    </a:lnTo>
                    <a:lnTo>
                      <a:pt x="2524199" y="0"/>
                    </a:lnTo>
                    <a:lnTo>
                      <a:pt x="2504071" y="0"/>
                    </a:lnTo>
                    <a:lnTo>
                      <a:pt x="2070359" y="435102"/>
                    </a:lnTo>
                    <a:lnTo>
                      <a:pt x="2070359" y="0"/>
                    </a:lnTo>
                    <a:lnTo>
                      <a:pt x="1583192" y="0"/>
                    </a:lnTo>
                    <a:lnTo>
                      <a:pt x="1136283" y="448342"/>
                    </a:lnTo>
                    <a:lnTo>
                      <a:pt x="1136283" y="448342"/>
                    </a:lnTo>
                    <a:lnTo>
                      <a:pt x="698773" y="887349"/>
                    </a:lnTo>
                    <a:lnTo>
                      <a:pt x="698773" y="445770"/>
                    </a:lnTo>
                    <a:lnTo>
                      <a:pt x="926643" y="217170"/>
                    </a:lnTo>
                    <a:lnTo>
                      <a:pt x="1143119" y="0"/>
                    </a:lnTo>
                    <a:lnTo>
                      <a:pt x="1122896" y="0"/>
                    </a:lnTo>
                    <a:lnTo>
                      <a:pt x="698773" y="425482"/>
                    </a:lnTo>
                    <a:lnTo>
                      <a:pt x="698773" y="0"/>
                    </a:lnTo>
                    <a:lnTo>
                      <a:pt x="684152" y="0"/>
                    </a:lnTo>
                    <a:lnTo>
                      <a:pt x="684152" y="439769"/>
                    </a:lnTo>
                    <a:lnTo>
                      <a:pt x="440236" y="684943"/>
                    </a:lnTo>
                    <a:lnTo>
                      <a:pt x="238381" y="684943"/>
                    </a:lnTo>
                    <a:lnTo>
                      <a:pt x="238381" y="445770"/>
                    </a:lnTo>
                    <a:lnTo>
                      <a:pt x="682727" y="0"/>
                    </a:lnTo>
                    <a:lnTo>
                      <a:pt x="662599" y="0"/>
                    </a:lnTo>
                    <a:lnTo>
                      <a:pt x="224140" y="439769"/>
                    </a:lnTo>
                    <a:lnTo>
                      <a:pt x="224140" y="689134"/>
                    </a:lnTo>
                    <a:lnTo>
                      <a:pt x="-407" y="914400"/>
                    </a:lnTo>
                    <a:lnTo>
                      <a:pt x="691842" y="914400"/>
                    </a:lnTo>
                    <a:close/>
                    <a:moveTo>
                      <a:pt x="224140" y="900113"/>
                    </a:moveTo>
                    <a:lnTo>
                      <a:pt x="34248" y="900113"/>
                    </a:lnTo>
                    <a:lnTo>
                      <a:pt x="224140" y="709613"/>
                    </a:lnTo>
                    <a:close/>
                    <a:moveTo>
                      <a:pt x="684152" y="460058"/>
                    </a:moveTo>
                    <a:lnTo>
                      <a:pt x="684152" y="897446"/>
                    </a:lnTo>
                    <a:lnTo>
                      <a:pt x="248446" y="897446"/>
                    </a:lnTo>
                    <a:lnTo>
                      <a:pt x="684152" y="460058"/>
                    </a:lnTo>
                    <a:close/>
                    <a:moveTo>
                      <a:pt x="1596295" y="448342"/>
                    </a:moveTo>
                    <a:lnTo>
                      <a:pt x="1150050" y="896017"/>
                    </a:lnTo>
                    <a:lnTo>
                      <a:pt x="1150050" y="454438"/>
                    </a:lnTo>
                    <a:lnTo>
                      <a:pt x="1596295" y="6763"/>
                    </a:lnTo>
                    <a:close/>
                    <a:moveTo>
                      <a:pt x="2055737" y="445199"/>
                    </a:moveTo>
                    <a:lnTo>
                      <a:pt x="1620126" y="445199"/>
                    </a:lnTo>
                    <a:lnTo>
                      <a:pt x="2056117" y="7715"/>
                    </a:lnTo>
                    <a:close/>
                    <a:moveTo>
                      <a:pt x="2516603" y="1362837"/>
                    </a:moveTo>
                    <a:lnTo>
                      <a:pt x="2310192" y="1362837"/>
                    </a:lnTo>
                    <a:lnTo>
                      <a:pt x="2516603" y="1156240"/>
                    </a:lnTo>
                    <a:close/>
                    <a:moveTo>
                      <a:pt x="1620031" y="964978"/>
                    </a:moveTo>
                    <a:lnTo>
                      <a:pt x="1620031" y="665988"/>
                    </a:lnTo>
                    <a:lnTo>
                      <a:pt x="1321902" y="964978"/>
                    </a:lnTo>
                    <a:close/>
                    <a:moveTo>
                      <a:pt x="1605789" y="950690"/>
                    </a:moveTo>
                    <a:lnTo>
                      <a:pt x="1355797" y="950690"/>
                    </a:lnTo>
                    <a:lnTo>
                      <a:pt x="1605125" y="700469"/>
                    </a:lnTo>
                    <a:close/>
                  </a:path>
                </a:pathLst>
              </a:custGeom>
              <a:solidFill>
                <a:schemeClr val="tx2"/>
              </a:solidFill>
              <a:ln w="949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3AD1A60-3733-CE89-FC45-DC9E1DE80351}"/>
                  </a:ext>
                </a:extLst>
              </p:cNvPr>
              <p:cNvSpPr/>
              <p:nvPr userDrawn="1"/>
            </p:nvSpPr>
            <p:spPr>
              <a:xfrm>
                <a:off x="457200" y="1230230"/>
                <a:ext cx="8229600" cy="345606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D1548DF-F439-6D4A-8AF0-E7651503A143}"/>
                </a:ext>
              </a:extLst>
            </p:cNvPr>
            <p:cNvSpPr txBox="1"/>
            <p:nvPr userDrawn="1"/>
          </p:nvSpPr>
          <p:spPr>
            <a:xfrm>
              <a:off x="861299" y="2434080"/>
              <a:ext cx="2487540" cy="67710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l"/>
              <a:r>
                <a:rPr lang="en-US" sz="3800">
                  <a:solidFill>
                    <a:schemeClr val="bg1"/>
                  </a:solidFill>
                </a:rPr>
                <a:t>Thank You</a:t>
              </a:r>
            </a:p>
          </p:txBody>
        </p:sp>
      </p:grp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3DBC0A24-3341-931D-CACC-228790C541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9098"/>
            <a:ext cx="2999038" cy="41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39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Logo and Brand Id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7">
            <a:extLst>
              <a:ext uri="{FF2B5EF4-FFF2-40B4-BE49-F238E27FC236}">
                <a16:creationId xmlns:a16="http://schemas.microsoft.com/office/drawing/2014/main" id="{942B944D-F963-9A49-8FBE-00E064F7DDE1}"/>
              </a:ext>
            </a:extLst>
          </p:cNvPr>
          <p:cNvSpPr>
            <a:spLocks noChangeAspect="1"/>
          </p:cNvSpPr>
          <p:nvPr userDrawn="1"/>
        </p:nvSpPr>
        <p:spPr>
          <a:xfrm>
            <a:off x="2742334" y="1628580"/>
            <a:ext cx="3749040" cy="1076495"/>
          </a:xfrm>
          <a:custGeom>
            <a:avLst/>
            <a:gdLst>
              <a:gd name="connsiteX0" fmla="*/ 3878914 w 9134892"/>
              <a:gd name="connsiteY0" fmla="*/ 896276 h 2622980"/>
              <a:gd name="connsiteX1" fmla="*/ 3572262 w 9134892"/>
              <a:gd name="connsiteY1" fmla="*/ 1386901 h 2622980"/>
              <a:gd name="connsiteX2" fmla="*/ 3268889 w 9134892"/>
              <a:gd name="connsiteY2" fmla="*/ 896276 h 2622980"/>
              <a:gd name="connsiteX3" fmla="*/ 3133004 w 9134892"/>
              <a:gd name="connsiteY3" fmla="*/ 896276 h 2622980"/>
              <a:gd name="connsiteX4" fmla="*/ 3133004 w 9134892"/>
              <a:gd name="connsiteY4" fmla="*/ 1725065 h 2622980"/>
              <a:gd name="connsiteX5" fmla="*/ 3268889 w 9134892"/>
              <a:gd name="connsiteY5" fmla="*/ 1725065 h 2622980"/>
              <a:gd name="connsiteX6" fmla="*/ 3268889 w 9134892"/>
              <a:gd name="connsiteY6" fmla="*/ 1191361 h 2622980"/>
              <a:gd name="connsiteX7" fmla="*/ 3268069 w 9134892"/>
              <a:gd name="connsiteY7" fmla="*/ 1161488 h 2622980"/>
              <a:gd name="connsiteX8" fmla="*/ 3265610 w 9134892"/>
              <a:gd name="connsiteY8" fmla="*/ 1129976 h 2622980"/>
              <a:gd name="connsiteX9" fmla="*/ 3293753 w 9134892"/>
              <a:gd name="connsiteY9" fmla="*/ 1184713 h 2622980"/>
              <a:gd name="connsiteX10" fmla="*/ 3514247 w 9134892"/>
              <a:gd name="connsiteY10" fmla="*/ 1539453 h 2622980"/>
              <a:gd name="connsiteX11" fmla="*/ 3623629 w 9134892"/>
              <a:gd name="connsiteY11" fmla="*/ 1539453 h 2622980"/>
              <a:gd name="connsiteX12" fmla="*/ 3842393 w 9134892"/>
              <a:gd name="connsiteY12" fmla="*/ 1184713 h 2622980"/>
              <a:gd name="connsiteX13" fmla="*/ 3859788 w 9134892"/>
              <a:gd name="connsiteY13" fmla="*/ 1158210 h 2622980"/>
              <a:gd name="connsiteX14" fmla="*/ 3877184 w 9134892"/>
              <a:gd name="connsiteY14" fmla="*/ 1130067 h 2622980"/>
              <a:gd name="connsiteX15" fmla="*/ 3874725 w 9134892"/>
              <a:gd name="connsiteY15" fmla="*/ 1161579 h 2622980"/>
              <a:gd name="connsiteX16" fmla="*/ 3873905 w 9134892"/>
              <a:gd name="connsiteY16" fmla="*/ 1191452 h 2622980"/>
              <a:gd name="connsiteX17" fmla="*/ 3873905 w 9134892"/>
              <a:gd name="connsiteY17" fmla="*/ 1725156 h 2622980"/>
              <a:gd name="connsiteX18" fmla="*/ 4008150 w 9134892"/>
              <a:gd name="connsiteY18" fmla="*/ 1725156 h 2622980"/>
              <a:gd name="connsiteX19" fmla="*/ 4008150 w 9134892"/>
              <a:gd name="connsiteY19" fmla="*/ 896367 h 2622980"/>
              <a:gd name="connsiteX20" fmla="*/ 3878914 w 9134892"/>
              <a:gd name="connsiteY20" fmla="*/ 896367 h 2622980"/>
              <a:gd name="connsiteX21" fmla="*/ 3878914 w 9134892"/>
              <a:gd name="connsiteY21" fmla="*/ 896276 h 2622980"/>
              <a:gd name="connsiteX22" fmla="*/ 4296587 w 9134892"/>
              <a:gd name="connsiteY22" fmla="*/ 1725065 h 2622980"/>
              <a:gd name="connsiteX23" fmla="*/ 4563439 w 9134892"/>
              <a:gd name="connsiteY23" fmla="*/ 1073600 h 2622980"/>
              <a:gd name="connsiteX24" fmla="*/ 4570907 w 9134892"/>
              <a:gd name="connsiteY24" fmla="*/ 1052835 h 2622980"/>
              <a:gd name="connsiteX25" fmla="*/ 4578376 w 9134892"/>
              <a:gd name="connsiteY25" fmla="*/ 1027152 h 2622980"/>
              <a:gd name="connsiteX26" fmla="*/ 4585844 w 9134892"/>
              <a:gd name="connsiteY26" fmla="*/ 1052835 h 2622980"/>
              <a:gd name="connsiteX27" fmla="*/ 4593312 w 9134892"/>
              <a:gd name="connsiteY27" fmla="*/ 1073600 h 2622980"/>
              <a:gd name="connsiteX28" fmla="*/ 4739215 w 9134892"/>
              <a:gd name="connsiteY28" fmla="*/ 1428340 h 2622980"/>
              <a:gd name="connsiteX29" fmla="*/ 4425915 w 9134892"/>
              <a:gd name="connsiteY29" fmla="*/ 1428340 h 2622980"/>
              <a:gd name="connsiteX30" fmla="*/ 4507154 w 9134892"/>
              <a:gd name="connsiteY30" fmla="*/ 1549380 h 2622980"/>
              <a:gd name="connsiteX31" fmla="*/ 4787303 w 9134892"/>
              <a:gd name="connsiteY31" fmla="*/ 1549380 h 2622980"/>
              <a:gd name="connsiteX32" fmla="*/ 4860255 w 9134892"/>
              <a:gd name="connsiteY32" fmla="*/ 1725065 h 2622980"/>
              <a:gd name="connsiteX33" fmla="*/ 5002788 w 9134892"/>
              <a:gd name="connsiteY33" fmla="*/ 1725065 h 2622980"/>
              <a:gd name="connsiteX34" fmla="*/ 4653058 w 9134892"/>
              <a:gd name="connsiteY34" fmla="*/ 896276 h 2622980"/>
              <a:gd name="connsiteX35" fmla="*/ 4507246 w 9134892"/>
              <a:gd name="connsiteY35" fmla="*/ 896276 h 2622980"/>
              <a:gd name="connsiteX36" fmla="*/ 4157515 w 9134892"/>
              <a:gd name="connsiteY36" fmla="*/ 1725065 h 2622980"/>
              <a:gd name="connsiteX37" fmla="*/ 4296587 w 9134892"/>
              <a:gd name="connsiteY37" fmla="*/ 1725065 h 2622980"/>
              <a:gd name="connsiteX38" fmla="*/ 4296587 w 9134892"/>
              <a:gd name="connsiteY38" fmla="*/ 1725065 h 2622980"/>
              <a:gd name="connsiteX39" fmla="*/ 6385135 w 9134892"/>
              <a:gd name="connsiteY39" fmla="*/ 1725065 h 2622980"/>
              <a:gd name="connsiteX40" fmla="*/ 6721660 w 9134892"/>
              <a:gd name="connsiteY40" fmla="*/ 896276 h 2622980"/>
              <a:gd name="connsiteX41" fmla="*/ 6575757 w 9134892"/>
              <a:gd name="connsiteY41" fmla="*/ 896276 h 2622980"/>
              <a:gd name="connsiteX42" fmla="*/ 6338686 w 9134892"/>
              <a:gd name="connsiteY42" fmla="*/ 1521146 h 2622980"/>
              <a:gd name="connsiteX43" fmla="*/ 6315462 w 9134892"/>
              <a:gd name="connsiteY43" fmla="*/ 1594098 h 2622980"/>
              <a:gd name="connsiteX44" fmla="*/ 6292238 w 9134892"/>
              <a:gd name="connsiteY44" fmla="*/ 1521146 h 2622980"/>
              <a:gd name="connsiteX45" fmla="*/ 6055168 w 9134892"/>
              <a:gd name="connsiteY45" fmla="*/ 896276 h 2622980"/>
              <a:gd name="connsiteX46" fmla="*/ 5902707 w 9134892"/>
              <a:gd name="connsiteY46" fmla="*/ 896276 h 2622980"/>
              <a:gd name="connsiteX47" fmla="*/ 6239232 w 9134892"/>
              <a:gd name="connsiteY47" fmla="*/ 1725065 h 2622980"/>
              <a:gd name="connsiteX48" fmla="*/ 6385135 w 9134892"/>
              <a:gd name="connsiteY48" fmla="*/ 1725065 h 2622980"/>
              <a:gd name="connsiteX49" fmla="*/ 6385135 w 9134892"/>
              <a:gd name="connsiteY49" fmla="*/ 1725065 h 2622980"/>
              <a:gd name="connsiteX50" fmla="*/ 7669758 w 9134892"/>
              <a:gd name="connsiteY50" fmla="*/ 896276 h 2622980"/>
              <a:gd name="connsiteX51" fmla="*/ 7669758 w 9134892"/>
              <a:gd name="connsiteY51" fmla="*/ 1725065 h 2622980"/>
              <a:gd name="connsiteX52" fmla="*/ 8210110 w 9134892"/>
              <a:gd name="connsiteY52" fmla="*/ 1725065 h 2622980"/>
              <a:gd name="connsiteX53" fmla="*/ 8210110 w 9134892"/>
              <a:gd name="connsiteY53" fmla="*/ 1602386 h 2622980"/>
              <a:gd name="connsiteX54" fmla="*/ 7805643 w 9134892"/>
              <a:gd name="connsiteY54" fmla="*/ 1602386 h 2622980"/>
              <a:gd name="connsiteX55" fmla="*/ 7805643 w 9134892"/>
              <a:gd name="connsiteY55" fmla="*/ 896276 h 2622980"/>
              <a:gd name="connsiteX56" fmla="*/ 7669758 w 9134892"/>
              <a:gd name="connsiteY56" fmla="*/ 896276 h 2622980"/>
              <a:gd name="connsiteX57" fmla="*/ 7669758 w 9134892"/>
              <a:gd name="connsiteY57" fmla="*/ 896276 h 2622980"/>
              <a:gd name="connsiteX58" fmla="*/ 8374228 w 9134892"/>
              <a:gd name="connsiteY58" fmla="*/ 896276 h 2622980"/>
              <a:gd name="connsiteX59" fmla="*/ 8374228 w 9134892"/>
              <a:gd name="connsiteY59" fmla="*/ 1725065 h 2622980"/>
              <a:gd name="connsiteX60" fmla="*/ 8919589 w 9134892"/>
              <a:gd name="connsiteY60" fmla="*/ 1725065 h 2622980"/>
              <a:gd name="connsiteX61" fmla="*/ 8919589 w 9134892"/>
              <a:gd name="connsiteY61" fmla="*/ 1602386 h 2622980"/>
              <a:gd name="connsiteX62" fmla="*/ 8510204 w 9134892"/>
              <a:gd name="connsiteY62" fmla="*/ 1602386 h 2622980"/>
              <a:gd name="connsiteX63" fmla="*/ 8510204 w 9134892"/>
              <a:gd name="connsiteY63" fmla="*/ 896276 h 2622980"/>
              <a:gd name="connsiteX64" fmla="*/ 8374228 w 9134892"/>
              <a:gd name="connsiteY64" fmla="*/ 896276 h 2622980"/>
              <a:gd name="connsiteX65" fmla="*/ 8374228 w 9134892"/>
              <a:gd name="connsiteY65" fmla="*/ 896276 h 2622980"/>
              <a:gd name="connsiteX66" fmla="*/ 7011736 w 9134892"/>
              <a:gd name="connsiteY66" fmla="*/ 1018955 h 2622980"/>
              <a:gd name="connsiteX67" fmla="*/ 7445985 w 9134892"/>
              <a:gd name="connsiteY67" fmla="*/ 1018955 h 2622980"/>
              <a:gd name="connsiteX68" fmla="*/ 7445985 w 9134892"/>
              <a:gd name="connsiteY68" fmla="*/ 896276 h 2622980"/>
              <a:gd name="connsiteX69" fmla="*/ 6877399 w 9134892"/>
              <a:gd name="connsiteY69" fmla="*/ 896276 h 2622980"/>
              <a:gd name="connsiteX70" fmla="*/ 6877399 w 9134892"/>
              <a:gd name="connsiteY70" fmla="*/ 1725065 h 2622980"/>
              <a:gd name="connsiteX71" fmla="*/ 7454273 w 9134892"/>
              <a:gd name="connsiteY71" fmla="*/ 1725065 h 2622980"/>
              <a:gd name="connsiteX72" fmla="*/ 7454273 w 9134892"/>
              <a:gd name="connsiteY72" fmla="*/ 1602386 h 2622980"/>
              <a:gd name="connsiteX73" fmla="*/ 7011736 w 9134892"/>
              <a:gd name="connsiteY73" fmla="*/ 1602386 h 2622980"/>
              <a:gd name="connsiteX74" fmla="*/ 7011736 w 9134892"/>
              <a:gd name="connsiteY74" fmla="*/ 1018955 h 2622980"/>
              <a:gd name="connsiteX75" fmla="*/ 7011736 w 9134892"/>
              <a:gd name="connsiteY75" fmla="*/ 1018955 h 2622980"/>
              <a:gd name="connsiteX76" fmla="*/ 5803344 w 9134892"/>
              <a:gd name="connsiteY76" fmla="*/ 1144913 h 2622980"/>
              <a:gd name="connsiteX77" fmla="*/ 5731212 w 9134892"/>
              <a:gd name="connsiteY77" fmla="*/ 962579 h 2622980"/>
              <a:gd name="connsiteX78" fmla="*/ 5490043 w 9134892"/>
              <a:gd name="connsiteY78" fmla="*/ 896276 h 2622980"/>
              <a:gd name="connsiteX79" fmla="*/ 5151879 w 9134892"/>
              <a:gd name="connsiteY79" fmla="*/ 896276 h 2622980"/>
              <a:gd name="connsiteX80" fmla="*/ 5151879 w 9134892"/>
              <a:gd name="connsiteY80" fmla="*/ 1725065 h 2622980"/>
              <a:gd name="connsiteX81" fmla="*/ 5287764 w 9134892"/>
              <a:gd name="connsiteY81" fmla="*/ 1725065 h 2622980"/>
              <a:gd name="connsiteX82" fmla="*/ 5287764 w 9134892"/>
              <a:gd name="connsiteY82" fmla="*/ 1018955 h 2622980"/>
              <a:gd name="connsiteX83" fmla="*/ 5494962 w 9134892"/>
              <a:gd name="connsiteY83" fmla="*/ 1018955 h 2622980"/>
              <a:gd name="connsiteX84" fmla="*/ 5662358 w 9134892"/>
              <a:gd name="connsiteY84" fmla="*/ 1156570 h 2622980"/>
              <a:gd name="connsiteX85" fmla="*/ 5481664 w 9134892"/>
              <a:gd name="connsiteY85" fmla="*/ 1304113 h 2622980"/>
              <a:gd name="connsiteX86" fmla="*/ 5372282 w 9134892"/>
              <a:gd name="connsiteY86" fmla="*/ 1304113 h 2622980"/>
              <a:gd name="connsiteX87" fmla="*/ 5294413 w 9134892"/>
              <a:gd name="connsiteY87" fmla="*/ 1423422 h 2622980"/>
              <a:gd name="connsiteX88" fmla="*/ 5478386 w 9134892"/>
              <a:gd name="connsiteY88" fmla="*/ 1423422 h 2622980"/>
              <a:gd name="connsiteX89" fmla="*/ 5707168 w 9134892"/>
              <a:gd name="connsiteY89" fmla="*/ 1725156 h 2622980"/>
              <a:gd name="connsiteX90" fmla="*/ 5871286 w 9134892"/>
              <a:gd name="connsiteY90" fmla="*/ 1725156 h 2622980"/>
              <a:gd name="connsiteX91" fmla="*/ 5621010 w 9134892"/>
              <a:gd name="connsiteY91" fmla="*/ 1393640 h 2622980"/>
              <a:gd name="connsiteX92" fmla="*/ 5803344 w 9134892"/>
              <a:gd name="connsiteY92" fmla="*/ 1144913 h 2622980"/>
              <a:gd name="connsiteX93" fmla="*/ 5803344 w 9134892"/>
              <a:gd name="connsiteY93" fmla="*/ 1144913 h 2622980"/>
              <a:gd name="connsiteX94" fmla="*/ 5803344 w 9134892"/>
              <a:gd name="connsiteY94" fmla="*/ 1144913 h 2622980"/>
              <a:gd name="connsiteX95" fmla="*/ 7387970 w 9134892"/>
              <a:gd name="connsiteY95" fmla="*/ 1247646 h 2622980"/>
              <a:gd name="connsiteX96" fmla="*/ 7020024 w 9134892"/>
              <a:gd name="connsiteY96" fmla="*/ 1247646 h 2622980"/>
              <a:gd name="connsiteX97" fmla="*/ 7102903 w 9134892"/>
              <a:gd name="connsiteY97" fmla="*/ 1370325 h 2622980"/>
              <a:gd name="connsiteX98" fmla="*/ 7387970 w 9134892"/>
              <a:gd name="connsiteY98" fmla="*/ 1370325 h 2622980"/>
              <a:gd name="connsiteX99" fmla="*/ 7387970 w 9134892"/>
              <a:gd name="connsiteY99" fmla="*/ 1247646 h 2622980"/>
              <a:gd name="connsiteX100" fmla="*/ 7387970 w 9134892"/>
              <a:gd name="connsiteY100" fmla="*/ 1247646 h 2622980"/>
              <a:gd name="connsiteX101" fmla="*/ 1019137 w 9134892"/>
              <a:gd name="connsiteY101" fmla="*/ 1011669 h 2622980"/>
              <a:gd name="connsiteX102" fmla="*/ 1293275 w 9134892"/>
              <a:gd name="connsiteY102" fmla="*/ 1292455 h 2622980"/>
              <a:gd name="connsiteX103" fmla="*/ 1311399 w 9134892"/>
              <a:gd name="connsiteY103" fmla="*/ 1302382 h 2622980"/>
              <a:gd name="connsiteX104" fmla="*/ 1329523 w 9134892"/>
              <a:gd name="connsiteY104" fmla="*/ 1292455 h 2622980"/>
              <a:gd name="connsiteX105" fmla="*/ 1603752 w 9134892"/>
              <a:gd name="connsiteY105" fmla="*/ 1011669 h 2622980"/>
              <a:gd name="connsiteX106" fmla="*/ 1613679 w 9134892"/>
              <a:gd name="connsiteY106" fmla="*/ 993545 h 2622980"/>
              <a:gd name="connsiteX107" fmla="*/ 1598834 w 9134892"/>
              <a:gd name="connsiteY107" fmla="*/ 980339 h 2622980"/>
              <a:gd name="connsiteX108" fmla="*/ 1024055 w 9134892"/>
              <a:gd name="connsiteY108" fmla="*/ 980339 h 2622980"/>
              <a:gd name="connsiteX109" fmla="*/ 1009210 w 9134892"/>
              <a:gd name="connsiteY109" fmla="*/ 993545 h 2622980"/>
              <a:gd name="connsiteX110" fmla="*/ 1019137 w 9134892"/>
              <a:gd name="connsiteY110" fmla="*/ 1011669 h 2622980"/>
              <a:gd name="connsiteX111" fmla="*/ 1019137 w 9134892"/>
              <a:gd name="connsiteY111" fmla="*/ 1011669 h 2622980"/>
              <a:gd name="connsiteX112" fmla="*/ 2622980 w 9134892"/>
              <a:gd name="connsiteY112" fmla="*/ 14845 h 2622980"/>
              <a:gd name="connsiteX113" fmla="*/ 2609774 w 9134892"/>
              <a:gd name="connsiteY113" fmla="*/ 0 h 2622980"/>
              <a:gd name="connsiteX114" fmla="*/ 2593289 w 9134892"/>
              <a:gd name="connsiteY114" fmla="*/ 8197 h 2622980"/>
              <a:gd name="connsiteX115" fmla="*/ 2368697 w 9134892"/>
              <a:gd name="connsiteY115" fmla="*/ 236159 h 2622980"/>
              <a:gd name="connsiteX116" fmla="*/ 2368697 w 9134892"/>
              <a:gd name="connsiteY116" fmla="*/ 2385090 h 2622980"/>
              <a:gd name="connsiteX117" fmla="*/ 2368697 w 9134892"/>
              <a:gd name="connsiteY117" fmla="*/ 2385090 h 2622980"/>
              <a:gd name="connsiteX118" fmla="*/ 2593289 w 9134892"/>
              <a:gd name="connsiteY118" fmla="*/ 2614692 h 2622980"/>
              <a:gd name="connsiteX119" fmla="*/ 2609774 w 9134892"/>
              <a:gd name="connsiteY119" fmla="*/ 2622980 h 2622980"/>
              <a:gd name="connsiteX120" fmla="*/ 2622980 w 9134892"/>
              <a:gd name="connsiteY120" fmla="*/ 2608135 h 2622980"/>
              <a:gd name="connsiteX121" fmla="*/ 2622980 w 9134892"/>
              <a:gd name="connsiteY121" fmla="*/ 14845 h 2622980"/>
              <a:gd name="connsiteX122" fmla="*/ 0 w 9134892"/>
              <a:gd name="connsiteY122" fmla="*/ 2608135 h 2622980"/>
              <a:gd name="connsiteX123" fmla="*/ 13206 w 9134892"/>
              <a:gd name="connsiteY123" fmla="*/ 2622980 h 2622980"/>
              <a:gd name="connsiteX124" fmla="*/ 29691 w 9134892"/>
              <a:gd name="connsiteY124" fmla="*/ 2614692 h 2622980"/>
              <a:gd name="connsiteX125" fmla="*/ 254283 w 9134892"/>
              <a:gd name="connsiteY125" fmla="*/ 2385090 h 2622980"/>
              <a:gd name="connsiteX126" fmla="*/ 254283 w 9134892"/>
              <a:gd name="connsiteY126" fmla="*/ 2385090 h 2622980"/>
              <a:gd name="connsiteX127" fmla="*/ 254283 w 9134892"/>
              <a:gd name="connsiteY127" fmla="*/ 236159 h 2622980"/>
              <a:gd name="connsiteX128" fmla="*/ 29691 w 9134892"/>
              <a:gd name="connsiteY128" fmla="*/ 8197 h 2622980"/>
              <a:gd name="connsiteX129" fmla="*/ 13206 w 9134892"/>
              <a:gd name="connsiteY129" fmla="*/ 0 h 2622980"/>
              <a:gd name="connsiteX130" fmla="*/ 0 w 9134892"/>
              <a:gd name="connsiteY130" fmla="*/ 14845 h 2622980"/>
              <a:gd name="connsiteX131" fmla="*/ 0 w 9134892"/>
              <a:gd name="connsiteY131" fmla="*/ 2608135 h 2622980"/>
              <a:gd name="connsiteX132" fmla="*/ 584251 w 9134892"/>
              <a:gd name="connsiteY132" fmla="*/ 572138 h 2622980"/>
              <a:gd name="connsiteX133" fmla="*/ 2038638 w 9134892"/>
              <a:gd name="connsiteY133" fmla="*/ 572138 h 2622980"/>
              <a:gd name="connsiteX134" fmla="*/ 2243012 w 9134892"/>
              <a:gd name="connsiteY134" fmla="*/ 364303 h 2622980"/>
              <a:gd name="connsiteX135" fmla="*/ 2251300 w 9134892"/>
              <a:gd name="connsiteY135" fmla="*/ 347727 h 2622980"/>
              <a:gd name="connsiteX136" fmla="*/ 2236455 w 9134892"/>
              <a:gd name="connsiteY136" fmla="*/ 334521 h 2622980"/>
              <a:gd name="connsiteX137" fmla="*/ 386525 w 9134892"/>
              <a:gd name="connsiteY137" fmla="*/ 334521 h 2622980"/>
              <a:gd name="connsiteX138" fmla="*/ 371680 w 9134892"/>
              <a:gd name="connsiteY138" fmla="*/ 347727 h 2622980"/>
              <a:gd name="connsiteX139" fmla="*/ 379968 w 9134892"/>
              <a:gd name="connsiteY139" fmla="*/ 364303 h 2622980"/>
              <a:gd name="connsiteX140" fmla="*/ 584251 w 9134892"/>
              <a:gd name="connsiteY140" fmla="*/ 572138 h 2622980"/>
              <a:gd name="connsiteX141" fmla="*/ 379877 w 9134892"/>
              <a:gd name="connsiteY141" fmla="*/ 2258768 h 2622980"/>
              <a:gd name="connsiteX142" fmla="*/ 371589 w 9134892"/>
              <a:gd name="connsiteY142" fmla="*/ 2275344 h 2622980"/>
              <a:gd name="connsiteX143" fmla="*/ 386434 w 9134892"/>
              <a:gd name="connsiteY143" fmla="*/ 2288550 h 2622980"/>
              <a:gd name="connsiteX144" fmla="*/ 2236364 w 9134892"/>
              <a:gd name="connsiteY144" fmla="*/ 2288550 h 2622980"/>
              <a:gd name="connsiteX145" fmla="*/ 2251209 w 9134892"/>
              <a:gd name="connsiteY145" fmla="*/ 2275344 h 2622980"/>
              <a:gd name="connsiteX146" fmla="*/ 2242921 w 9134892"/>
              <a:gd name="connsiteY146" fmla="*/ 2258768 h 2622980"/>
              <a:gd name="connsiteX147" fmla="*/ 2038547 w 9134892"/>
              <a:gd name="connsiteY147" fmla="*/ 2050934 h 2622980"/>
              <a:gd name="connsiteX148" fmla="*/ 584251 w 9134892"/>
              <a:gd name="connsiteY148" fmla="*/ 2050934 h 2622980"/>
              <a:gd name="connsiteX149" fmla="*/ 379877 w 9134892"/>
              <a:gd name="connsiteY149" fmla="*/ 2258768 h 2622980"/>
              <a:gd name="connsiteX150" fmla="*/ 1929257 w 9134892"/>
              <a:gd name="connsiteY150" fmla="*/ 1940186 h 2622980"/>
              <a:gd name="connsiteX151" fmla="*/ 1945741 w 9134892"/>
              <a:gd name="connsiteY151" fmla="*/ 1948382 h 2622980"/>
              <a:gd name="connsiteX152" fmla="*/ 1958947 w 9134892"/>
              <a:gd name="connsiteY152" fmla="*/ 1933537 h 2622980"/>
              <a:gd name="connsiteX153" fmla="*/ 1958947 w 9134892"/>
              <a:gd name="connsiteY153" fmla="*/ 1933537 h 2622980"/>
              <a:gd name="connsiteX154" fmla="*/ 1958947 w 9134892"/>
              <a:gd name="connsiteY154" fmla="*/ 689443 h 2622980"/>
              <a:gd name="connsiteX155" fmla="*/ 1945741 w 9134892"/>
              <a:gd name="connsiteY155" fmla="*/ 674598 h 2622980"/>
              <a:gd name="connsiteX156" fmla="*/ 1929257 w 9134892"/>
              <a:gd name="connsiteY156" fmla="*/ 682886 h 2622980"/>
              <a:gd name="connsiteX157" fmla="*/ 1716139 w 9134892"/>
              <a:gd name="connsiteY157" fmla="*/ 899464 h 2622980"/>
              <a:gd name="connsiteX158" fmla="*/ 1716139 w 9134892"/>
              <a:gd name="connsiteY158" fmla="*/ 1723699 h 2622980"/>
              <a:gd name="connsiteX159" fmla="*/ 1929257 w 9134892"/>
              <a:gd name="connsiteY159" fmla="*/ 1940186 h 2622980"/>
              <a:gd name="connsiteX160" fmla="*/ 906841 w 9134892"/>
              <a:gd name="connsiteY160" fmla="*/ 1723608 h 2622980"/>
              <a:gd name="connsiteX161" fmla="*/ 906841 w 9134892"/>
              <a:gd name="connsiteY161" fmla="*/ 899373 h 2622980"/>
              <a:gd name="connsiteX162" fmla="*/ 693724 w 9134892"/>
              <a:gd name="connsiteY162" fmla="*/ 682795 h 2622980"/>
              <a:gd name="connsiteX163" fmla="*/ 677239 w 9134892"/>
              <a:gd name="connsiteY163" fmla="*/ 674507 h 2622980"/>
              <a:gd name="connsiteX164" fmla="*/ 664033 w 9134892"/>
              <a:gd name="connsiteY164" fmla="*/ 689352 h 2622980"/>
              <a:gd name="connsiteX165" fmla="*/ 664033 w 9134892"/>
              <a:gd name="connsiteY165" fmla="*/ 1933537 h 2622980"/>
              <a:gd name="connsiteX166" fmla="*/ 664033 w 9134892"/>
              <a:gd name="connsiteY166" fmla="*/ 1933537 h 2622980"/>
              <a:gd name="connsiteX167" fmla="*/ 677239 w 9134892"/>
              <a:gd name="connsiteY167" fmla="*/ 1948382 h 2622980"/>
              <a:gd name="connsiteX168" fmla="*/ 693724 w 9134892"/>
              <a:gd name="connsiteY168" fmla="*/ 1940186 h 2622980"/>
              <a:gd name="connsiteX169" fmla="*/ 906841 w 9134892"/>
              <a:gd name="connsiteY169" fmla="*/ 1723608 h 2622980"/>
              <a:gd name="connsiteX170" fmla="*/ 8914034 w 9134892"/>
              <a:gd name="connsiteY170" fmla="*/ 896185 h 2622980"/>
              <a:gd name="connsiteX171" fmla="*/ 8914034 w 9134892"/>
              <a:gd name="connsiteY171" fmla="*/ 911486 h 2622980"/>
              <a:gd name="connsiteX172" fmla="*/ 8951921 w 9134892"/>
              <a:gd name="connsiteY172" fmla="*/ 911486 h 2622980"/>
              <a:gd name="connsiteX173" fmla="*/ 8951921 w 9134892"/>
              <a:gd name="connsiteY173" fmla="*/ 1001104 h 2622980"/>
              <a:gd name="connsiteX174" fmla="*/ 8968862 w 9134892"/>
              <a:gd name="connsiteY174" fmla="*/ 1001104 h 2622980"/>
              <a:gd name="connsiteX175" fmla="*/ 8968862 w 9134892"/>
              <a:gd name="connsiteY175" fmla="*/ 911486 h 2622980"/>
              <a:gd name="connsiteX176" fmla="*/ 9006749 w 9134892"/>
              <a:gd name="connsiteY176" fmla="*/ 911486 h 2622980"/>
              <a:gd name="connsiteX177" fmla="*/ 9006749 w 9134892"/>
              <a:gd name="connsiteY177" fmla="*/ 896185 h 2622980"/>
              <a:gd name="connsiteX178" fmla="*/ 8914034 w 9134892"/>
              <a:gd name="connsiteY178" fmla="*/ 896185 h 2622980"/>
              <a:gd name="connsiteX179" fmla="*/ 9123690 w 9134892"/>
              <a:gd name="connsiteY179" fmla="*/ 896185 h 2622980"/>
              <a:gd name="connsiteX180" fmla="*/ 9084892 w 9134892"/>
              <a:gd name="connsiteY180" fmla="*/ 958298 h 2622980"/>
              <a:gd name="connsiteX181" fmla="*/ 9046458 w 9134892"/>
              <a:gd name="connsiteY181" fmla="*/ 896185 h 2622980"/>
              <a:gd name="connsiteX182" fmla="*/ 9029245 w 9134892"/>
              <a:gd name="connsiteY182" fmla="*/ 896185 h 2622980"/>
              <a:gd name="connsiteX183" fmla="*/ 9029245 w 9134892"/>
              <a:gd name="connsiteY183" fmla="*/ 1001195 h 2622980"/>
              <a:gd name="connsiteX184" fmla="*/ 9046458 w 9134892"/>
              <a:gd name="connsiteY184" fmla="*/ 1001195 h 2622980"/>
              <a:gd name="connsiteX185" fmla="*/ 9046458 w 9134892"/>
              <a:gd name="connsiteY185" fmla="*/ 933617 h 2622980"/>
              <a:gd name="connsiteX186" fmla="*/ 9046367 w 9134892"/>
              <a:gd name="connsiteY186" fmla="*/ 929883 h 2622980"/>
              <a:gd name="connsiteX187" fmla="*/ 9046094 w 9134892"/>
              <a:gd name="connsiteY187" fmla="*/ 925876 h 2622980"/>
              <a:gd name="connsiteX188" fmla="*/ 9049646 w 9134892"/>
              <a:gd name="connsiteY188" fmla="*/ 932797 h 2622980"/>
              <a:gd name="connsiteX189" fmla="*/ 9077606 w 9134892"/>
              <a:gd name="connsiteY189" fmla="*/ 977698 h 2622980"/>
              <a:gd name="connsiteX190" fmla="*/ 9091449 w 9134892"/>
              <a:gd name="connsiteY190" fmla="*/ 977698 h 2622980"/>
              <a:gd name="connsiteX191" fmla="*/ 9119137 w 9134892"/>
              <a:gd name="connsiteY191" fmla="*/ 932797 h 2622980"/>
              <a:gd name="connsiteX192" fmla="*/ 9121322 w 9134892"/>
              <a:gd name="connsiteY192" fmla="*/ 929428 h 2622980"/>
              <a:gd name="connsiteX193" fmla="*/ 9123508 w 9134892"/>
              <a:gd name="connsiteY193" fmla="*/ 925876 h 2622980"/>
              <a:gd name="connsiteX194" fmla="*/ 9123234 w 9134892"/>
              <a:gd name="connsiteY194" fmla="*/ 929883 h 2622980"/>
              <a:gd name="connsiteX195" fmla="*/ 9123144 w 9134892"/>
              <a:gd name="connsiteY195" fmla="*/ 933617 h 2622980"/>
              <a:gd name="connsiteX196" fmla="*/ 9123144 w 9134892"/>
              <a:gd name="connsiteY196" fmla="*/ 1001195 h 2622980"/>
              <a:gd name="connsiteX197" fmla="*/ 9140175 w 9134892"/>
              <a:gd name="connsiteY197" fmla="*/ 1001195 h 2622980"/>
              <a:gd name="connsiteX198" fmla="*/ 9140175 w 9134892"/>
              <a:gd name="connsiteY198" fmla="*/ 896185 h 2622980"/>
              <a:gd name="connsiteX199" fmla="*/ 9123690 w 9134892"/>
              <a:gd name="connsiteY199" fmla="*/ 896185 h 2622980"/>
              <a:gd name="connsiteX200" fmla="*/ 9123690 w 9134892"/>
              <a:gd name="connsiteY200" fmla="*/ 896185 h 262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</a:cxnLst>
            <a:rect l="l" t="t" r="r" b="b"/>
            <a:pathLst>
              <a:path w="9134892" h="2622980">
                <a:moveTo>
                  <a:pt x="3878914" y="896276"/>
                </a:moveTo>
                <a:lnTo>
                  <a:pt x="3572262" y="1386901"/>
                </a:lnTo>
                <a:lnTo>
                  <a:pt x="3268889" y="896276"/>
                </a:lnTo>
                <a:lnTo>
                  <a:pt x="3133004" y="896276"/>
                </a:lnTo>
                <a:lnTo>
                  <a:pt x="3133004" y="1725065"/>
                </a:lnTo>
                <a:lnTo>
                  <a:pt x="3268889" y="1725065"/>
                </a:lnTo>
                <a:lnTo>
                  <a:pt x="3268889" y="1191361"/>
                </a:lnTo>
                <a:cubicBezTo>
                  <a:pt x="3268889" y="1181434"/>
                  <a:pt x="3268616" y="1171416"/>
                  <a:pt x="3268069" y="1161488"/>
                </a:cubicBezTo>
                <a:cubicBezTo>
                  <a:pt x="3267523" y="1151561"/>
                  <a:pt x="3266703" y="1141087"/>
                  <a:pt x="3265610" y="1129976"/>
                </a:cubicBezTo>
                <a:cubicBezTo>
                  <a:pt x="3272259" y="1147645"/>
                  <a:pt x="3281640" y="1165951"/>
                  <a:pt x="3293753" y="1184713"/>
                </a:cubicBezTo>
                <a:lnTo>
                  <a:pt x="3514247" y="1539453"/>
                </a:lnTo>
                <a:lnTo>
                  <a:pt x="3623629" y="1539453"/>
                </a:lnTo>
                <a:lnTo>
                  <a:pt x="3842393" y="1184713"/>
                </a:lnTo>
                <a:cubicBezTo>
                  <a:pt x="3847857" y="1175878"/>
                  <a:pt x="3853686" y="1167044"/>
                  <a:pt x="3859788" y="1158210"/>
                </a:cubicBezTo>
                <a:cubicBezTo>
                  <a:pt x="3865890" y="1149375"/>
                  <a:pt x="3871628" y="1139995"/>
                  <a:pt x="3877184" y="1130067"/>
                </a:cubicBezTo>
                <a:cubicBezTo>
                  <a:pt x="3876091" y="1141179"/>
                  <a:pt x="3875271" y="1151652"/>
                  <a:pt x="3874725" y="1161579"/>
                </a:cubicBezTo>
                <a:cubicBezTo>
                  <a:pt x="3874178" y="1171507"/>
                  <a:pt x="3873905" y="1181434"/>
                  <a:pt x="3873905" y="1191452"/>
                </a:cubicBezTo>
                <a:lnTo>
                  <a:pt x="3873905" y="1725156"/>
                </a:lnTo>
                <a:lnTo>
                  <a:pt x="4008150" y="1725156"/>
                </a:lnTo>
                <a:lnTo>
                  <a:pt x="4008150" y="896367"/>
                </a:lnTo>
                <a:lnTo>
                  <a:pt x="3878914" y="896367"/>
                </a:lnTo>
                <a:lnTo>
                  <a:pt x="3878914" y="896276"/>
                </a:lnTo>
                <a:close/>
                <a:moveTo>
                  <a:pt x="4296587" y="1725065"/>
                </a:moveTo>
                <a:lnTo>
                  <a:pt x="4563439" y="1073600"/>
                </a:lnTo>
                <a:cubicBezTo>
                  <a:pt x="4565625" y="1066952"/>
                  <a:pt x="4568175" y="1060030"/>
                  <a:pt x="4570907" y="1052835"/>
                </a:cubicBezTo>
                <a:cubicBezTo>
                  <a:pt x="4573640" y="1045640"/>
                  <a:pt x="4576099" y="1037079"/>
                  <a:pt x="4578376" y="1027152"/>
                </a:cubicBezTo>
                <a:cubicBezTo>
                  <a:pt x="4580561" y="1037079"/>
                  <a:pt x="4583111" y="1045640"/>
                  <a:pt x="4585844" y="1052835"/>
                </a:cubicBezTo>
                <a:cubicBezTo>
                  <a:pt x="4588576" y="1060030"/>
                  <a:pt x="4591035" y="1066952"/>
                  <a:pt x="4593312" y="1073600"/>
                </a:cubicBezTo>
                <a:lnTo>
                  <a:pt x="4739215" y="1428340"/>
                </a:lnTo>
                <a:lnTo>
                  <a:pt x="4425915" y="1428340"/>
                </a:lnTo>
                <a:lnTo>
                  <a:pt x="4507154" y="1549380"/>
                </a:lnTo>
                <a:lnTo>
                  <a:pt x="4787303" y="1549380"/>
                </a:lnTo>
                <a:lnTo>
                  <a:pt x="4860255" y="1725065"/>
                </a:lnTo>
                <a:lnTo>
                  <a:pt x="5002788" y="1725065"/>
                </a:lnTo>
                <a:lnTo>
                  <a:pt x="4653058" y="896276"/>
                </a:lnTo>
                <a:lnTo>
                  <a:pt x="4507246" y="896276"/>
                </a:lnTo>
                <a:lnTo>
                  <a:pt x="4157515" y="1725065"/>
                </a:lnTo>
                <a:lnTo>
                  <a:pt x="4296587" y="1725065"/>
                </a:lnTo>
                <a:lnTo>
                  <a:pt x="4296587" y="1725065"/>
                </a:lnTo>
                <a:close/>
                <a:moveTo>
                  <a:pt x="6385135" y="1725065"/>
                </a:moveTo>
                <a:lnTo>
                  <a:pt x="6721660" y="896276"/>
                </a:lnTo>
                <a:lnTo>
                  <a:pt x="6575757" y="896276"/>
                </a:lnTo>
                <a:lnTo>
                  <a:pt x="6338686" y="1521146"/>
                </a:lnTo>
                <a:cubicBezTo>
                  <a:pt x="6330945" y="1542185"/>
                  <a:pt x="6323204" y="1566502"/>
                  <a:pt x="6315462" y="1594098"/>
                </a:cubicBezTo>
                <a:cubicBezTo>
                  <a:pt x="6307721" y="1566502"/>
                  <a:pt x="6299979" y="1542185"/>
                  <a:pt x="6292238" y="1521146"/>
                </a:cubicBezTo>
                <a:lnTo>
                  <a:pt x="6055168" y="896276"/>
                </a:lnTo>
                <a:lnTo>
                  <a:pt x="5902707" y="896276"/>
                </a:lnTo>
                <a:lnTo>
                  <a:pt x="6239232" y="1725065"/>
                </a:lnTo>
                <a:lnTo>
                  <a:pt x="6385135" y="1725065"/>
                </a:lnTo>
                <a:lnTo>
                  <a:pt x="6385135" y="1725065"/>
                </a:lnTo>
                <a:close/>
                <a:moveTo>
                  <a:pt x="7669758" y="896276"/>
                </a:moveTo>
                <a:lnTo>
                  <a:pt x="7669758" y="1725065"/>
                </a:lnTo>
                <a:lnTo>
                  <a:pt x="8210110" y="1725065"/>
                </a:lnTo>
                <a:lnTo>
                  <a:pt x="8210110" y="1602386"/>
                </a:lnTo>
                <a:lnTo>
                  <a:pt x="7805643" y="1602386"/>
                </a:lnTo>
                <a:lnTo>
                  <a:pt x="7805643" y="896276"/>
                </a:lnTo>
                <a:lnTo>
                  <a:pt x="7669758" y="896276"/>
                </a:lnTo>
                <a:lnTo>
                  <a:pt x="7669758" y="896276"/>
                </a:lnTo>
                <a:close/>
                <a:moveTo>
                  <a:pt x="8374228" y="896276"/>
                </a:moveTo>
                <a:lnTo>
                  <a:pt x="8374228" y="1725065"/>
                </a:lnTo>
                <a:lnTo>
                  <a:pt x="8919589" y="1725065"/>
                </a:lnTo>
                <a:lnTo>
                  <a:pt x="8919589" y="1602386"/>
                </a:lnTo>
                <a:lnTo>
                  <a:pt x="8510204" y="1602386"/>
                </a:lnTo>
                <a:lnTo>
                  <a:pt x="8510204" y="896276"/>
                </a:lnTo>
                <a:lnTo>
                  <a:pt x="8374228" y="896276"/>
                </a:lnTo>
                <a:lnTo>
                  <a:pt x="8374228" y="896276"/>
                </a:lnTo>
                <a:close/>
                <a:moveTo>
                  <a:pt x="7011736" y="1018955"/>
                </a:moveTo>
                <a:lnTo>
                  <a:pt x="7445985" y="1018955"/>
                </a:lnTo>
                <a:lnTo>
                  <a:pt x="7445985" y="896276"/>
                </a:lnTo>
                <a:lnTo>
                  <a:pt x="6877399" y="896276"/>
                </a:lnTo>
                <a:lnTo>
                  <a:pt x="6877399" y="1725065"/>
                </a:lnTo>
                <a:lnTo>
                  <a:pt x="7454273" y="1725065"/>
                </a:lnTo>
                <a:lnTo>
                  <a:pt x="7454273" y="1602386"/>
                </a:lnTo>
                <a:lnTo>
                  <a:pt x="7011736" y="1602386"/>
                </a:lnTo>
                <a:lnTo>
                  <a:pt x="7011736" y="1018955"/>
                </a:lnTo>
                <a:lnTo>
                  <a:pt x="7011736" y="1018955"/>
                </a:lnTo>
                <a:close/>
                <a:moveTo>
                  <a:pt x="5803344" y="1144913"/>
                </a:moveTo>
                <a:cubicBezTo>
                  <a:pt x="5803344" y="1067589"/>
                  <a:pt x="5779300" y="1006842"/>
                  <a:pt x="5731212" y="962579"/>
                </a:cubicBezTo>
                <a:cubicBezTo>
                  <a:pt x="5683124" y="918407"/>
                  <a:pt x="5602795" y="896276"/>
                  <a:pt x="5490043" y="896276"/>
                </a:cubicBezTo>
                <a:lnTo>
                  <a:pt x="5151879" y="896276"/>
                </a:lnTo>
                <a:lnTo>
                  <a:pt x="5151879" y="1725065"/>
                </a:lnTo>
                <a:lnTo>
                  <a:pt x="5287764" y="1725065"/>
                </a:lnTo>
                <a:lnTo>
                  <a:pt x="5287764" y="1018955"/>
                </a:lnTo>
                <a:lnTo>
                  <a:pt x="5494962" y="1018955"/>
                </a:lnTo>
                <a:cubicBezTo>
                  <a:pt x="5606529" y="1018955"/>
                  <a:pt x="5662358" y="1064857"/>
                  <a:pt x="5662358" y="1156570"/>
                </a:cubicBezTo>
                <a:cubicBezTo>
                  <a:pt x="5662358" y="1254932"/>
                  <a:pt x="5602066" y="1304113"/>
                  <a:pt x="5481664" y="1304113"/>
                </a:cubicBezTo>
                <a:lnTo>
                  <a:pt x="5372282" y="1304113"/>
                </a:lnTo>
                <a:lnTo>
                  <a:pt x="5294413" y="1423422"/>
                </a:lnTo>
                <a:lnTo>
                  <a:pt x="5478386" y="1423422"/>
                </a:lnTo>
                <a:lnTo>
                  <a:pt x="5707168" y="1725156"/>
                </a:lnTo>
                <a:lnTo>
                  <a:pt x="5871286" y="1725156"/>
                </a:lnTo>
                <a:lnTo>
                  <a:pt x="5621010" y="1393640"/>
                </a:lnTo>
                <a:cubicBezTo>
                  <a:pt x="5742596" y="1349378"/>
                  <a:pt x="5803344" y="1266499"/>
                  <a:pt x="5803344" y="1144913"/>
                </a:cubicBezTo>
                <a:lnTo>
                  <a:pt x="5803344" y="1144913"/>
                </a:lnTo>
                <a:lnTo>
                  <a:pt x="5803344" y="1144913"/>
                </a:lnTo>
                <a:close/>
                <a:moveTo>
                  <a:pt x="7387970" y="1247646"/>
                </a:moveTo>
                <a:lnTo>
                  <a:pt x="7020024" y="1247646"/>
                </a:lnTo>
                <a:lnTo>
                  <a:pt x="7102903" y="1370325"/>
                </a:lnTo>
                <a:lnTo>
                  <a:pt x="7387970" y="1370325"/>
                </a:lnTo>
                <a:lnTo>
                  <a:pt x="7387970" y="1247646"/>
                </a:lnTo>
                <a:lnTo>
                  <a:pt x="7387970" y="1247646"/>
                </a:lnTo>
                <a:close/>
                <a:moveTo>
                  <a:pt x="1019137" y="1011669"/>
                </a:moveTo>
                <a:lnTo>
                  <a:pt x="1293275" y="1292455"/>
                </a:lnTo>
                <a:cubicBezTo>
                  <a:pt x="1299923" y="1299104"/>
                  <a:pt x="1305934" y="1302382"/>
                  <a:pt x="1311399" y="1302382"/>
                </a:cubicBezTo>
                <a:cubicBezTo>
                  <a:pt x="1316955" y="1302382"/>
                  <a:pt x="1322966" y="1299104"/>
                  <a:pt x="1329523" y="1292455"/>
                </a:cubicBezTo>
                <a:lnTo>
                  <a:pt x="1603752" y="1011669"/>
                </a:lnTo>
                <a:cubicBezTo>
                  <a:pt x="1610401" y="1005020"/>
                  <a:pt x="1613679" y="999009"/>
                  <a:pt x="1613679" y="993545"/>
                </a:cubicBezTo>
                <a:cubicBezTo>
                  <a:pt x="1613679" y="984801"/>
                  <a:pt x="1608761" y="980339"/>
                  <a:pt x="1598834" y="980339"/>
                </a:cubicBezTo>
                <a:lnTo>
                  <a:pt x="1024055" y="980339"/>
                </a:lnTo>
                <a:cubicBezTo>
                  <a:pt x="1014128" y="980339"/>
                  <a:pt x="1009210" y="984801"/>
                  <a:pt x="1009210" y="993545"/>
                </a:cubicBezTo>
                <a:cubicBezTo>
                  <a:pt x="1009210" y="999100"/>
                  <a:pt x="1012489" y="1005111"/>
                  <a:pt x="1019137" y="1011669"/>
                </a:cubicBezTo>
                <a:lnTo>
                  <a:pt x="1019137" y="1011669"/>
                </a:lnTo>
                <a:close/>
                <a:moveTo>
                  <a:pt x="2622980" y="14845"/>
                </a:moveTo>
                <a:cubicBezTo>
                  <a:pt x="2622980" y="4918"/>
                  <a:pt x="2618608" y="0"/>
                  <a:pt x="2609774" y="0"/>
                </a:cubicBezTo>
                <a:cubicBezTo>
                  <a:pt x="2604310" y="0"/>
                  <a:pt x="2598754" y="2732"/>
                  <a:pt x="2593289" y="8197"/>
                </a:cubicBezTo>
                <a:lnTo>
                  <a:pt x="2368697" y="236159"/>
                </a:lnTo>
                <a:lnTo>
                  <a:pt x="2368697" y="2385090"/>
                </a:lnTo>
                <a:lnTo>
                  <a:pt x="2368697" y="2385090"/>
                </a:lnTo>
                <a:lnTo>
                  <a:pt x="2593289" y="2614692"/>
                </a:lnTo>
                <a:cubicBezTo>
                  <a:pt x="2598845" y="2620157"/>
                  <a:pt x="2604310" y="2622980"/>
                  <a:pt x="2609774" y="2622980"/>
                </a:cubicBezTo>
                <a:cubicBezTo>
                  <a:pt x="2618608" y="2622980"/>
                  <a:pt x="2622980" y="2617971"/>
                  <a:pt x="2622980" y="2608135"/>
                </a:cubicBezTo>
                <a:lnTo>
                  <a:pt x="2622980" y="14845"/>
                </a:lnTo>
                <a:close/>
                <a:moveTo>
                  <a:pt x="0" y="2608135"/>
                </a:moveTo>
                <a:cubicBezTo>
                  <a:pt x="0" y="2618062"/>
                  <a:pt x="4372" y="2622980"/>
                  <a:pt x="13206" y="2622980"/>
                </a:cubicBezTo>
                <a:cubicBezTo>
                  <a:pt x="18671" y="2622980"/>
                  <a:pt x="24226" y="2620248"/>
                  <a:pt x="29691" y="2614692"/>
                </a:cubicBezTo>
                <a:lnTo>
                  <a:pt x="254283" y="2385090"/>
                </a:lnTo>
                <a:lnTo>
                  <a:pt x="254283" y="2385090"/>
                </a:lnTo>
                <a:lnTo>
                  <a:pt x="254283" y="236159"/>
                </a:lnTo>
                <a:lnTo>
                  <a:pt x="29691" y="8197"/>
                </a:lnTo>
                <a:cubicBezTo>
                  <a:pt x="24226" y="2732"/>
                  <a:pt x="18671" y="0"/>
                  <a:pt x="13206" y="0"/>
                </a:cubicBezTo>
                <a:cubicBezTo>
                  <a:pt x="4372" y="0"/>
                  <a:pt x="0" y="4918"/>
                  <a:pt x="0" y="14845"/>
                </a:cubicBezTo>
                <a:lnTo>
                  <a:pt x="0" y="2608135"/>
                </a:lnTo>
                <a:close/>
                <a:moveTo>
                  <a:pt x="584251" y="572138"/>
                </a:moveTo>
                <a:lnTo>
                  <a:pt x="2038638" y="572138"/>
                </a:lnTo>
                <a:lnTo>
                  <a:pt x="2243012" y="364303"/>
                </a:lnTo>
                <a:cubicBezTo>
                  <a:pt x="2248568" y="358838"/>
                  <a:pt x="2251300" y="353283"/>
                  <a:pt x="2251300" y="347727"/>
                </a:cubicBezTo>
                <a:cubicBezTo>
                  <a:pt x="2251300" y="338984"/>
                  <a:pt x="2246382" y="334521"/>
                  <a:pt x="2236455" y="334521"/>
                </a:cubicBezTo>
                <a:lnTo>
                  <a:pt x="386525" y="334521"/>
                </a:lnTo>
                <a:cubicBezTo>
                  <a:pt x="376598" y="334521"/>
                  <a:pt x="371680" y="338893"/>
                  <a:pt x="371680" y="347727"/>
                </a:cubicBezTo>
                <a:cubicBezTo>
                  <a:pt x="371680" y="353283"/>
                  <a:pt x="374412" y="358747"/>
                  <a:pt x="379968" y="364303"/>
                </a:cubicBezTo>
                <a:lnTo>
                  <a:pt x="584251" y="572138"/>
                </a:lnTo>
                <a:close/>
                <a:moveTo>
                  <a:pt x="379877" y="2258768"/>
                </a:moveTo>
                <a:cubicBezTo>
                  <a:pt x="374412" y="2264233"/>
                  <a:pt x="371589" y="2269789"/>
                  <a:pt x="371589" y="2275344"/>
                </a:cubicBezTo>
                <a:cubicBezTo>
                  <a:pt x="371589" y="2284087"/>
                  <a:pt x="376507" y="2288550"/>
                  <a:pt x="386434" y="2288550"/>
                </a:cubicBezTo>
                <a:lnTo>
                  <a:pt x="2236364" y="2288550"/>
                </a:lnTo>
                <a:cubicBezTo>
                  <a:pt x="2246291" y="2288550"/>
                  <a:pt x="2251209" y="2284179"/>
                  <a:pt x="2251209" y="2275344"/>
                </a:cubicBezTo>
                <a:cubicBezTo>
                  <a:pt x="2251209" y="2269789"/>
                  <a:pt x="2248477" y="2264324"/>
                  <a:pt x="2242921" y="2258768"/>
                </a:cubicBezTo>
                <a:lnTo>
                  <a:pt x="2038547" y="2050934"/>
                </a:lnTo>
                <a:lnTo>
                  <a:pt x="584251" y="2050934"/>
                </a:lnTo>
                <a:lnTo>
                  <a:pt x="379877" y="2258768"/>
                </a:lnTo>
                <a:close/>
                <a:moveTo>
                  <a:pt x="1929257" y="1940186"/>
                </a:moveTo>
                <a:cubicBezTo>
                  <a:pt x="1934812" y="1945650"/>
                  <a:pt x="1940277" y="1948382"/>
                  <a:pt x="1945741" y="1948382"/>
                </a:cubicBezTo>
                <a:cubicBezTo>
                  <a:pt x="1954576" y="1948382"/>
                  <a:pt x="1958947" y="1943464"/>
                  <a:pt x="1958947" y="1933537"/>
                </a:cubicBezTo>
                <a:lnTo>
                  <a:pt x="1958947" y="1933537"/>
                </a:lnTo>
                <a:lnTo>
                  <a:pt x="1958947" y="689443"/>
                </a:lnTo>
                <a:cubicBezTo>
                  <a:pt x="1958947" y="679516"/>
                  <a:pt x="1954576" y="674598"/>
                  <a:pt x="1945741" y="674598"/>
                </a:cubicBezTo>
                <a:cubicBezTo>
                  <a:pt x="1940277" y="674598"/>
                  <a:pt x="1934721" y="677330"/>
                  <a:pt x="1929257" y="682886"/>
                </a:cubicBezTo>
                <a:lnTo>
                  <a:pt x="1716139" y="899464"/>
                </a:lnTo>
                <a:lnTo>
                  <a:pt x="1716139" y="1723699"/>
                </a:lnTo>
                <a:lnTo>
                  <a:pt x="1929257" y="1940186"/>
                </a:lnTo>
                <a:close/>
                <a:moveTo>
                  <a:pt x="906841" y="1723608"/>
                </a:moveTo>
                <a:lnTo>
                  <a:pt x="906841" y="899373"/>
                </a:lnTo>
                <a:lnTo>
                  <a:pt x="693724" y="682795"/>
                </a:lnTo>
                <a:cubicBezTo>
                  <a:pt x="688168" y="677330"/>
                  <a:pt x="682703" y="674507"/>
                  <a:pt x="677239" y="674507"/>
                </a:cubicBezTo>
                <a:cubicBezTo>
                  <a:pt x="668405" y="674507"/>
                  <a:pt x="664033" y="679516"/>
                  <a:pt x="664033" y="689352"/>
                </a:cubicBezTo>
                <a:lnTo>
                  <a:pt x="664033" y="1933537"/>
                </a:lnTo>
                <a:lnTo>
                  <a:pt x="664033" y="1933537"/>
                </a:lnTo>
                <a:cubicBezTo>
                  <a:pt x="664033" y="1943464"/>
                  <a:pt x="668405" y="1948382"/>
                  <a:pt x="677239" y="1948382"/>
                </a:cubicBezTo>
                <a:cubicBezTo>
                  <a:pt x="682703" y="1948382"/>
                  <a:pt x="688259" y="1945650"/>
                  <a:pt x="693724" y="1940186"/>
                </a:cubicBezTo>
                <a:lnTo>
                  <a:pt x="906841" y="1723608"/>
                </a:lnTo>
                <a:close/>
                <a:moveTo>
                  <a:pt x="8914034" y="896185"/>
                </a:moveTo>
                <a:lnTo>
                  <a:pt x="8914034" y="911486"/>
                </a:lnTo>
                <a:lnTo>
                  <a:pt x="8951921" y="911486"/>
                </a:lnTo>
                <a:lnTo>
                  <a:pt x="8951921" y="1001104"/>
                </a:lnTo>
                <a:lnTo>
                  <a:pt x="8968862" y="1001104"/>
                </a:lnTo>
                <a:lnTo>
                  <a:pt x="8968862" y="911486"/>
                </a:lnTo>
                <a:lnTo>
                  <a:pt x="9006749" y="911486"/>
                </a:lnTo>
                <a:lnTo>
                  <a:pt x="9006749" y="896185"/>
                </a:lnTo>
                <a:lnTo>
                  <a:pt x="8914034" y="896185"/>
                </a:lnTo>
                <a:close/>
                <a:moveTo>
                  <a:pt x="9123690" y="896185"/>
                </a:moveTo>
                <a:lnTo>
                  <a:pt x="9084892" y="958298"/>
                </a:lnTo>
                <a:lnTo>
                  <a:pt x="9046458" y="896185"/>
                </a:lnTo>
                <a:lnTo>
                  <a:pt x="9029245" y="896185"/>
                </a:lnTo>
                <a:lnTo>
                  <a:pt x="9029245" y="1001195"/>
                </a:lnTo>
                <a:lnTo>
                  <a:pt x="9046458" y="1001195"/>
                </a:lnTo>
                <a:lnTo>
                  <a:pt x="9046458" y="933617"/>
                </a:lnTo>
                <a:cubicBezTo>
                  <a:pt x="9046458" y="932342"/>
                  <a:pt x="9046458" y="931067"/>
                  <a:pt x="9046367" y="929883"/>
                </a:cubicBezTo>
                <a:cubicBezTo>
                  <a:pt x="9046276" y="928608"/>
                  <a:pt x="9046185" y="927333"/>
                  <a:pt x="9046094" y="925876"/>
                </a:cubicBezTo>
                <a:cubicBezTo>
                  <a:pt x="9046914" y="928152"/>
                  <a:pt x="9048097" y="930429"/>
                  <a:pt x="9049646" y="932797"/>
                </a:cubicBezTo>
                <a:lnTo>
                  <a:pt x="9077606" y="977698"/>
                </a:lnTo>
                <a:lnTo>
                  <a:pt x="9091449" y="977698"/>
                </a:lnTo>
                <a:lnTo>
                  <a:pt x="9119137" y="932797"/>
                </a:lnTo>
                <a:cubicBezTo>
                  <a:pt x="9119865" y="931704"/>
                  <a:pt x="9120593" y="930520"/>
                  <a:pt x="9121322" y="929428"/>
                </a:cubicBezTo>
                <a:cubicBezTo>
                  <a:pt x="9122051" y="928335"/>
                  <a:pt x="9122779" y="927151"/>
                  <a:pt x="9123508" y="925876"/>
                </a:cubicBezTo>
                <a:cubicBezTo>
                  <a:pt x="9123326" y="927242"/>
                  <a:pt x="9123234" y="928608"/>
                  <a:pt x="9123234" y="929883"/>
                </a:cubicBezTo>
                <a:cubicBezTo>
                  <a:pt x="9123144" y="931158"/>
                  <a:pt x="9123144" y="932433"/>
                  <a:pt x="9123144" y="933617"/>
                </a:cubicBezTo>
                <a:lnTo>
                  <a:pt x="9123144" y="1001195"/>
                </a:lnTo>
                <a:lnTo>
                  <a:pt x="9140175" y="1001195"/>
                </a:lnTo>
                <a:lnTo>
                  <a:pt x="9140175" y="896185"/>
                </a:lnTo>
                <a:lnTo>
                  <a:pt x="9123690" y="896185"/>
                </a:lnTo>
                <a:lnTo>
                  <a:pt x="9123690" y="896185"/>
                </a:lnTo>
                <a:close/>
              </a:path>
            </a:pathLst>
          </a:custGeom>
          <a:solidFill>
            <a:schemeClr val="tx1"/>
          </a:solidFill>
          <a:ln w="910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D789768F-393C-5044-971D-44AAC0DCEFB6}"/>
              </a:ext>
            </a:extLst>
          </p:cNvPr>
          <p:cNvSpPr/>
          <p:nvPr userDrawn="1"/>
        </p:nvSpPr>
        <p:spPr>
          <a:xfrm>
            <a:off x="2743199" y="3160291"/>
            <a:ext cx="2384995" cy="247597"/>
          </a:xfrm>
          <a:custGeom>
            <a:avLst/>
            <a:gdLst>
              <a:gd name="connsiteX0" fmla="*/ 46673 w 4363402"/>
              <a:gd name="connsiteY0" fmla="*/ 67666 h 452983"/>
              <a:gd name="connsiteX1" fmla="*/ 46673 w 4363402"/>
              <a:gd name="connsiteY1" fmla="*/ 165405 h 452983"/>
              <a:gd name="connsiteX2" fmla="*/ 178118 w 4363402"/>
              <a:gd name="connsiteY2" fmla="*/ 165405 h 452983"/>
              <a:gd name="connsiteX3" fmla="*/ 171450 w 4363402"/>
              <a:gd name="connsiteY3" fmla="*/ 203937 h 452983"/>
              <a:gd name="connsiteX4" fmla="*/ 46673 w 4363402"/>
              <a:gd name="connsiteY4" fmla="*/ 203937 h 452983"/>
              <a:gd name="connsiteX5" fmla="*/ 46673 w 4363402"/>
              <a:gd name="connsiteY5" fmla="*/ 310134 h 452983"/>
              <a:gd name="connsiteX6" fmla="*/ 210503 w 4363402"/>
              <a:gd name="connsiteY6" fmla="*/ 310134 h 452983"/>
              <a:gd name="connsiteX7" fmla="*/ 210503 w 4363402"/>
              <a:gd name="connsiteY7" fmla="*/ 348666 h 452983"/>
              <a:gd name="connsiteX8" fmla="*/ 0 w 4363402"/>
              <a:gd name="connsiteY8" fmla="*/ 348666 h 452983"/>
              <a:gd name="connsiteX9" fmla="*/ 0 w 4363402"/>
              <a:gd name="connsiteY9" fmla="*/ 30074 h 452983"/>
              <a:gd name="connsiteX10" fmla="*/ 200978 w 4363402"/>
              <a:gd name="connsiteY10" fmla="*/ 30074 h 452983"/>
              <a:gd name="connsiteX11" fmla="*/ 200978 w 4363402"/>
              <a:gd name="connsiteY11" fmla="*/ 68605 h 452983"/>
              <a:gd name="connsiteX12" fmla="*/ 46673 w 4363402"/>
              <a:gd name="connsiteY12" fmla="*/ 68605 h 452983"/>
              <a:gd name="connsiteX13" fmla="*/ 299085 w 4363402"/>
              <a:gd name="connsiteY13" fmla="*/ 173863 h 452983"/>
              <a:gd name="connsiteX14" fmla="*/ 306705 w 4363402"/>
              <a:gd name="connsiteY14" fmla="*/ 191719 h 452983"/>
              <a:gd name="connsiteX15" fmla="*/ 325755 w 4363402"/>
              <a:gd name="connsiteY15" fmla="*/ 202997 h 452983"/>
              <a:gd name="connsiteX16" fmla="*/ 351473 w 4363402"/>
              <a:gd name="connsiteY16" fmla="*/ 211455 h 452983"/>
              <a:gd name="connsiteX17" fmla="*/ 379095 w 4363402"/>
              <a:gd name="connsiteY17" fmla="*/ 219913 h 452983"/>
              <a:gd name="connsiteX18" fmla="*/ 404813 w 4363402"/>
              <a:gd name="connsiteY18" fmla="*/ 233070 h 452983"/>
              <a:gd name="connsiteX19" fmla="*/ 423863 w 4363402"/>
              <a:gd name="connsiteY19" fmla="*/ 252806 h 452983"/>
              <a:gd name="connsiteX20" fmla="*/ 431483 w 4363402"/>
              <a:gd name="connsiteY20" fmla="*/ 283820 h 452983"/>
              <a:gd name="connsiteX21" fmla="*/ 407670 w 4363402"/>
              <a:gd name="connsiteY21" fmla="*/ 335509 h 452983"/>
              <a:gd name="connsiteX22" fmla="*/ 340043 w 4363402"/>
              <a:gd name="connsiteY22" fmla="*/ 353365 h 452983"/>
              <a:gd name="connsiteX23" fmla="*/ 260985 w 4363402"/>
              <a:gd name="connsiteY23" fmla="*/ 333629 h 452983"/>
              <a:gd name="connsiteX24" fmla="*/ 260985 w 4363402"/>
              <a:gd name="connsiteY24" fmla="*/ 293218 h 452983"/>
              <a:gd name="connsiteX25" fmla="*/ 298133 w 4363402"/>
              <a:gd name="connsiteY25" fmla="*/ 312014 h 452983"/>
              <a:gd name="connsiteX26" fmla="*/ 341948 w 4363402"/>
              <a:gd name="connsiteY26" fmla="*/ 319532 h 452983"/>
              <a:gd name="connsiteX27" fmla="*/ 378143 w 4363402"/>
              <a:gd name="connsiteY27" fmla="*/ 311074 h 452983"/>
              <a:gd name="connsiteX28" fmla="*/ 391478 w 4363402"/>
              <a:gd name="connsiteY28" fmla="*/ 287579 h 452983"/>
              <a:gd name="connsiteX29" fmla="*/ 383858 w 4363402"/>
              <a:gd name="connsiteY29" fmla="*/ 268783 h 452983"/>
              <a:gd name="connsiteX30" fmla="*/ 364808 w 4363402"/>
              <a:gd name="connsiteY30" fmla="*/ 256565 h 452983"/>
              <a:gd name="connsiteX31" fmla="*/ 339090 w 4363402"/>
              <a:gd name="connsiteY31" fmla="*/ 248107 h 452983"/>
              <a:gd name="connsiteX32" fmla="*/ 311468 w 4363402"/>
              <a:gd name="connsiteY32" fmla="*/ 239649 h 452983"/>
              <a:gd name="connsiteX33" fmla="*/ 285750 w 4363402"/>
              <a:gd name="connsiteY33" fmla="*/ 227432 h 452983"/>
              <a:gd name="connsiteX34" fmla="*/ 266700 w 4363402"/>
              <a:gd name="connsiteY34" fmla="*/ 208636 h 452983"/>
              <a:gd name="connsiteX35" fmla="*/ 259080 w 4363402"/>
              <a:gd name="connsiteY35" fmla="*/ 179502 h 452983"/>
              <a:gd name="connsiteX36" fmla="*/ 282893 w 4363402"/>
              <a:gd name="connsiteY36" fmla="*/ 129692 h 452983"/>
              <a:gd name="connsiteX37" fmla="*/ 349568 w 4363402"/>
              <a:gd name="connsiteY37" fmla="*/ 111836 h 452983"/>
              <a:gd name="connsiteX38" fmla="*/ 420053 w 4363402"/>
              <a:gd name="connsiteY38" fmla="*/ 129692 h 452983"/>
              <a:gd name="connsiteX39" fmla="*/ 420053 w 4363402"/>
              <a:gd name="connsiteY39" fmla="*/ 168224 h 452983"/>
              <a:gd name="connsiteX40" fmla="*/ 387668 w 4363402"/>
              <a:gd name="connsiteY40" fmla="*/ 150368 h 452983"/>
              <a:gd name="connsiteX41" fmla="*/ 347663 w 4363402"/>
              <a:gd name="connsiteY41" fmla="*/ 143789 h 452983"/>
              <a:gd name="connsiteX42" fmla="*/ 312420 w 4363402"/>
              <a:gd name="connsiteY42" fmla="*/ 151308 h 452983"/>
              <a:gd name="connsiteX43" fmla="*/ 299085 w 4363402"/>
              <a:gd name="connsiteY43" fmla="*/ 173863 h 452983"/>
              <a:gd name="connsiteX44" fmla="*/ 516255 w 4363402"/>
              <a:gd name="connsiteY44" fmla="*/ 173863 h 452983"/>
              <a:gd name="connsiteX45" fmla="*/ 523875 w 4363402"/>
              <a:gd name="connsiteY45" fmla="*/ 191719 h 452983"/>
              <a:gd name="connsiteX46" fmla="*/ 542925 w 4363402"/>
              <a:gd name="connsiteY46" fmla="*/ 202997 h 452983"/>
              <a:gd name="connsiteX47" fmla="*/ 568643 w 4363402"/>
              <a:gd name="connsiteY47" fmla="*/ 211455 h 452983"/>
              <a:gd name="connsiteX48" fmla="*/ 596265 w 4363402"/>
              <a:gd name="connsiteY48" fmla="*/ 219913 h 452983"/>
              <a:gd name="connsiteX49" fmla="*/ 621983 w 4363402"/>
              <a:gd name="connsiteY49" fmla="*/ 233070 h 452983"/>
              <a:gd name="connsiteX50" fmla="*/ 641033 w 4363402"/>
              <a:gd name="connsiteY50" fmla="*/ 252806 h 452983"/>
              <a:gd name="connsiteX51" fmla="*/ 648653 w 4363402"/>
              <a:gd name="connsiteY51" fmla="*/ 283820 h 452983"/>
              <a:gd name="connsiteX52" fmla="*/ 624840 w 4363402"/>
              <a:gd name="connsiteY52" fmla="*/ 335509 h 452983"/>
              <a:gd name="connsiteX53" fmla="*/ 557213 w 4363402"/>
              <a:gd name="connsiteY53" fmla="*/ 353365 h 452983"/>
              <a:gd name="connsiteX54" fmla="*/ 478155 w 4363402"/>
              <a:gd name="connsiteY54" fmla="*/ 333629 h 452983"/>
              <a:gd name="connsiteX55" fmla="*/ 478155 w 4363402"/>
              <a:gd name="connsiteY55" fmla="*/ 293218 h 452983"/>
              <a:gd name="connsiteX56" fmla="*/ 515303 w 4363402"/>
              <a:gd name="connsiteY56" fmla="*/ 312014 h 452983"/>
              <a:gd name="connsiteX57" fmla="*/ 559118 w 4363402"/>
              <a:gd name="connsiteY57" fmla="*/ 319532 h 452983"/>
              <a:gd name="connsiteX58" fmla="*/ 595313 w 4363402"/>
              <a:gd name="connsiteY58" fmla="*/ 311074 h 452983"/>
              <a:gd name="connsiteX59" fmla="*/ 608648 w 4363402"/>
              <a:gd name="connsiteY59" fmla="*/ 287579 h 452983"/>
              <a:gd name="connsiteX60" fmla="*/ 601028 w 4363402"/>
              <a:gd name="connsiteY60" fmla="*/ 268783 h 452983"/>
              <a:gd name="connsiteX61" fmla="*/ 581978 w 4363402"/>
              <a:gd name="connsiteY61" fmla="*/ 256565 h 452983"/>
              <a:gd name="connsiteX62" fmla="*/ 556260 w 4363402"/>
              <a:gd name="connsiteY62" fmla="*/ 248107 h 452983"/>
              <a:gd name="connsiteX63" fmla="*/ 528638 w 4363402"/>
              <a:gd name="connsiteY63" fmla="*/ 239649 h 452983"/>
              <a:gd name="connsiteX64" fmla="*/ 502920 w 4363402"/>
              <a:gd name="connsiteY64" fmla="*/ 227432 h 452983"/>
              <a:gd name="connsiteX65" fmla="*/ 483870 w 4363402"/>
              <a:gd name="connsiteY65" fmla="*/ 208636 h 452983"/>
              <a:gd name="connsiteX66" fmla="*/ 476250 w 4363402"/>
              <a:gd name="connsiteY66" fmla="*/ 179502 h 452983"/>
              <a:gd name="connsiteX67" fmla="*/ 500063 w 4363402"/>
              <a:gd name="connsiteY67" fmla="*/ 129692 h 452983"/>
              <a:gd name="connsiteX68" fmla="*/ 566738 w 4363402"/>
              <a:gd name="connsiteY68" fmla="*/ 111836 h 452983"/>
              <a:gd name="connsiteX69" fmla="*/ 637223 w 4363402"/>
              <a:gd name="connsiteY69" fmla="*/ 129692 h 452983"/>
              <a:gd name="connsiteX70" fmla="*/ 637223 w 4363402"/>
              <a:gd name="connsiteY70" fmla="*/ 168224 h 452983"/>
              <a:gd name="connsiteX71" fmla="*/ 604838 w 4363402"/>
              <a:gd name="connsiteY71" fmla="*/ 150368 h 452983"/>
              <a:gd name="connsiteX72" fmla="*/ 564833 w 4363402"/>
              <a:gd name="connsiteY72" fmla="*/ 143789 h 452983"/>
              <a:gd name="connsiteX73" fmla="*/ 529590 w 4363402"/>
              <a:gd name="connsiteY73" fmla="*/ 151308 h 452983"/>
              <a:gd name="connsiteX74" fmla="*/ 516255 w 4363402"/>
              <a:gd name="connsiteY74" fmla="*/ 173863 h 452983"/>
              <a:gd name="connsiteX75" fmla="*/ 734378 w 4363402"/>
              <a:gd name="connsiteY75" fmla="*/ 237769 h 452983"/>
              <a:gd name="connsiteX76" fmla="*/ 754380 w 4363402"/>
              <a:gd name="connsiteY76" fmla="*/ 297917 h 452983"/>
              <a:gd name="connsiteX77" fmla="*/ 808673 w 4363402"/>
              <a:gd name="connsiteY77" fmla="*/ 316713 h 452983"/>
              <a:gd name="connsiteX78" fmla="*/ 883920 w 4363402"/>
              <a:gd name="connsiteY78" fmla="*/ 288519 h 452983"/>
              <a:gd name="connsiteX79" fmla="*/ 883920 w 4363402"/>
              <a:gd name="connsiteY79" fmla="*/ 330810 h 452983"/>
              <a:gd name="connsiteX80" fmla="*/ 803910 w 4363402"/>
              <a:gd name="connsiteY80" fmla="*/ 352425 h 452983"/>
              <a:gd name="connsiteX81" fmla="*/ 721043 w 4363402"/>
              <a:gd name="connsiteY81" fmla="*/ 322351 h 452983"/>
              <a:gd name="connsiteX82" fmla="*/ 692468 w 4363402"/>
              <a:gd name="connsiteY82" fmla="*/ 233070 h 452983"/>
              <a:gd name="connsiteX83" fmla="*/ 720090 w 4363402"/>
              <a:gd name="connsiteY83" fmla="*/ 141910 h 452983"/>
              <a:gd name="connsiteX84" fmla="*/ 799148 w 4363402"/>
              <a:gd name="connsiteY84" fmla="*/ 109957 h 452983"/>
              <a:gd name="connsiteX85" fmla="*/ 870585 w 4363402"/>
              <a:gd name="connsiteY85" fmla="*/ 138151 h 452983"/>
              <a:gd name="connsiteX86" fmla="*/ 894398 w 4363402"/>
              <a:gd name="connsiteY86" fmla="*/ 221793 h 452983"/>
              <a:gd name="connsiteX87" fmla="*/ 894398 w 4363402"/>
              <a:gd name="connsiteY87" fmla="*/ 237769 h 452983"/>
              <a:gd name="connsiteX88" fmla="*/ 734378 w 4363402"/>
              <a:gd name="connsiteY88" fmla="*/ 237769 h 452983"/>
              <a:gd name="connsiteX89" fmla="*/ 798195 w 4363402"/>
              <a:gd name="connsiteY89" fmla="*/ 142850 h 452983"/>
              <a:gd name="connsiteX90" fmla="*/ 735330 w 4363402"/>
              <a:gd name="connsiteY90" fmla="*/ 206756 h 452983"/>
              <a:gd name="connsiteX91" fmla="*/ 853440 w 4363402"/>
              <a:gd name="connsiteY91" fmla="*/ 206756 h 452983"/>
              <a:gd name="connsiteX92" fmla="*/ 838200 w 4363402"/>
              <a:gd name="connsiteY92" fmla="*/ 157886 h 452983"/>
              <a:gd name="connsiteX93" fmla="*/ 798195 w 4363402"/>
              <a:gd name="connsiteY93" fmla="*/ 142850 h 452983"/>
              <a:gd name="connsiteX94" fmla="*/ 996315 w 4363402"/>
              <a:gd name="connsiteY94" fmla="*/ 111836 h 452983"/>
              <a:gd name="connsiteX95" fmla="*/ 996315 w 4363402"/>
              <a:gd name="connsiteY95" fmla="*/ 148488 h 452983"/>
              <a:gd name="connsiteX96" fmla="*/ 1073468 w 4363402"/>
              <a:gd name="connsiteY96" fmla="*/ 109017 h 452983"/>
              <a:gd name="connsiteX97" fmla="*/ 1132523 w 4363402"/>
              <a:gd name="connsiteY97" fmla="*/ 131572 h 452983"/>
              <a:gd name="connsiteX98" fmla="*/ 1153478 w 4363402"/>
              <a:gd name="connsiteY98" fmla="*/ 197358 h 452983"/>
              <a:gd name="connsiteX99" fmla="*/ 1153478 w 4363402"/>
              <a:gd name="connsiteY99" fmla="*/ 347726 h 452983"/>
              <a:gd name="connsiteX100" fmla="*/ 1110615 w 4363402"/>
              <a:gd name="connsiteY100" fmla="*/ 347726 h 452983"/>
              <a:gd name="connsiteX101" fmla="*/ 1110615 w 4363402"/>
              <a:gd name="connsiteY101" fmla="*/ 202997 h 452983"/>
              <a:gd name="connsiteX102" fmla="*/ 1064895 w 4363402"/>
              <a:gd name="connsiteY102" fmla="*/ 145669 h 452983"/>
              <a:gd name="connsiteX103" fmla="*/ 1028700 w 4363402"/>
              <a:gd name="connsiteY103" fmla="*/ 155067 h 452983"/>
              <a:gd name="connsiteX104" fmla="*/ 998220 w 4363402"/>
              <a:gd name="connsiteY104" fmla="*/ 181381 h 452983"/>
              <a:gd name="connsiteX105" fmla="*/ 998220 w 4363402"/>
              <a:gd name="connsiteY105" fmla="*/ 348666 h 452983"/>
              <a:gd name="connsiteX106" fmla="*/ 955358 w 4363402"/>
              <a:gd name="connsiteY106" fmla="*/ 348666 h 452983"/>
              <a:gd name="connsiteX107" fmla="*/ 955358 w 4363402"/>
              <a:gd name="connsiteY107" fmla="*/ 120294 h 452983"/>
              <a:gd name="connsiteX108" fmla="*/ 996315 w 4363402"/>
              <a:gd name="connsiteY108" fmla="*/ 111836 h 452983"/>
              <a:gd name="connsiteX109" fmla="*/ 1195388 w 4363402"/>
              <a:gd name="connsiteY109" fmla="*/ 113716 h 452983"/>
              <a:gd name="connsiteX110" fmla="*/ 1240155 w 4363402"/>
              <a:gd name="connsiteY110" fmla="*/ 113716 h 452983"/>
              <a:gd name="connsiteX111" fmla="*/ 1240155 w 4363402"/>
              <a:gd name="connsiteY111" fmla="*/ 56388 h 452983"/>
              <a:gd name="connsiteX112" fmla="*/ 1283018 w 4363402"/>
              <a:gd name="connsiteY112" fmla="*/ 46990 h 452983"/>
              <a:gd name="connsiteX113" fmla="*/ 1283018 w 4363402"/>
              <a:gd name="connsiteY113" fmla="*/ 114656 h 452983"/>
              <a:gd name="connsiteX114" fmla="*/ 1356360 w 4363402"/>
              <a:gd name="connsiteY114" fmla="*/ 114656 h 452983"/>
              <a:gd name="connsiteX115" fmla="*/ 1356360 w 4363402"/>
              <a:gd name="connsiteY115" fmla="*/ 149428 h 452983"/>
              <a:gd name="connsiteX116" fmla="*/ 1283018 w 4363402"/>
              <a:gd name="connsiteY116" fmla="*/ 149428 h 452983"/>
              <a:gd name="connsiteX117" fmla="*/ 1283018 w 4363402"/>
              <a:gd name="connsiteY117" fmla="*/ 274422 h 452983"/>
              <a:gd name="connsiteX118" fmla="*/ 1290638 w 4363402"/>
              <a:gd name="connsiteY118" fmla="*/ 305435 h 452983"/>
              <a:gd name="connsiteX119" fmla="*/ 1316355 w 4363402"/>
              <a:gd name="connsiteY119" fmla="*/ 315773 h 452983"/>
              <a:gd name="connsiteX120" fmla="*/ 1339215 w 4363402"/>
              <a:gd name="connsiteY120" fmla="*/ 312014 h 452983"/>
              <a:gd name="connsiteX121" fmla="*/ 1358265 w 4363402"/>
              <a:gd name="connsiteY121" fmla="*/ 301676 h 452983"/>
              <a:gd name="connsiteX122" fmla="*/ 1358265 w 4363402"/>
              <a:gd name="connsiteY122" fmla="*/ 341147 h 452983"/>
              <a:gd name="connsiteX123" fmla="*/ 1308735 w 4363402"/>
              <a:gd name="connsiteY123" fmla="*/ 352425 h 452983"/>
              <a:gd name="connsiteX124" fmla="*/ 1240155 w 4363402"/>
              <a:gd name="connsiteY124" fmla="*/ 279121 h 452983"/>
              <a:gd name="connsiteX125" fmla="*/ 1240155 w 4363402"/>
              <a:gd name="connsiteY125" fmla="*/ 149428 h 452983"/>
              <a:gd name="connsiteX126" fmla="*/ 1188720 w 4363402"/>
              <a:gd name="connsiteY126" fmla="*/ 149428 h 452983"/>
              <a:gd name="connsiteX127" fmla="*/ 1195388 w 4363402"/>
              <a:gd name="connsiteY127" fmla="*/ 113716 h 452983"/>
              <a:gd name="connsiteX128" fmla="*/ 1438275 w 4363402"/>
              <a:gd name="connsiteY128" fmla="*/ 74244 h 452983"/>
              <a:gd name="connsiteX129" fmla="*/ 1418273 w 4363402"/>
              <a:gd name="connsiteY129" fmla="*/ 67666 h 452983"/>
              <a:gd name="connsiteX130" fmla="*/ 1410653 w 4363402"/>
              <a:gd name="connsiteY130" fmla="*/ 48870 h 452983"/>
              <a:gd name="connsiteX131" fmla="*/ 1418273 w 4363402"/>
              <a:gd name="connsiteY131" fmla="*/ 30074 h 452983"/>
              <a:gd name="connsiteX132" fmla="*/ 1438275 w 4363402"/>
              <a:gd name="connsiteY132" fmla="*/ 22555 h 452983"/>
              <a:gd name="connsiteX133" fmla="*/ 1458278 w 4363402"/>
              <a:gd name="connsiteY133" fmla="*/ 30074 h 452983"/>
              <a:gd name="connsiteX134" fmla="*/ 1465898 w 4363402"/>
              <a:gd name="connsiteY134" fmla="*/ 48870 h 452983"/>
              <a:gd name="connsiteX135" fmla="*/ 1458278 w 4363402"/>
              <a:gd name="connsiteY135" fmla="*/ 67666 h 452983"/>
              <a:gd name="connsiteX136" fmla="*/ 1438275 w 4363402"/>
              <a:gd name="connsiteY136" fmla="*/ 74244 h 452983"/>
              <a:gd name="connsiteX137" fmla="*/ 1417320 w 4363402"/>
              <a:gd name="connsiteY137" fmla="*/ 121234 h 452983"/>
              <a:gd name="connsiteX138" fmla="*/ 1460183 w 4363402"/>
              <a:gd name="connsiteY138" fmla="*/ 111836 h 452983"/>
              <a:gd name="connsiteX139" fmla="*/ 1460183 w 4363402"/>
              <a:gd name="connsiteY139" fmla="*/ 348666 h 452983"/>
              <a:gd name="connsiteX140" fmla="*/ 1417320 w 4363402"/>
              <a:gd name="connsiteY140" fmla="*/ 348666 h 452983"/>
              <a:gd name="connsiteX141" fmla="*/ 1417320 w 4363402"/>
              <a:gd name="connsiteY141" fmla="*/ 121234 h 452983"/>
              <a:gd name="connsiteX142" fmla="*/ 1523048 w 4363402"/>
              <a:gd name="connsiteY142" fmla="*/ 287579 h 452983"/>
              <a:gd name="connsiteX143" fmla="*/ 1557338 w 4363402"/>
              <a:gd name="connsiteY143" fmla="*/ 229311 h 452983"/>
              <a:gd name="connsiteX144" fmla="*/ 1664018 w 4363402"/>
              <a:gd name="connsiteY144" fmla="*/ 210515 h 452983"/>
              <a:gd name="connsiteX145" fmla="*/ 1664018 w 4363402"/>
              <a:gd name="connsiteY145" fmla="*/ 197358 h 452983"/>
              <a:gd name="connsiteX146" fmla="*/ 1650683 w 4363402"/>
              <a:gd name="connsiteY146" fmla="*/ 157886 h 452983"/>
              <a:gd name="connsiteX147" fmla="*/ 1612583 w 4363402"/>
              <a:gd name="connsiteY147" fmla="*/ 143789 h 452983"/>
              <a:gd name="connsiteX148" fmla="*/ 1573530 w 4363402"/>
              <a:gd name="connsiteY148" fmla="*/ 151308 h 452983"/>
              <a:gd name="connsiteX149" fmla="*/ 1537335 w 4363402"/>
              <a:gd name="connsiteY149" fmla="*/ 172923 h 452983"/>
              <a:gd name="connsiteX150" fmla="*/ 1537335 w 4363402"/>
              <a:gd name="connsiteY150" fmla="*/ 130632 h 452983"/>
              <a:gd name="connsiteX151" fmla="*/ 1616393 w 4363402"/>
              <a:gd name="connsiteY151" fmla="*/ 108077 h 452983"/>
              <a:gd name="connsiteX152" fmla="*/ 1682115 w 4363402"/>
              <a:gd name="connsiteY152" fmla="*/ 130632 h 452983"/>
              <a:gd name="connsiteX153" fmla="*/ 1705928 w 4363402"/>
              <a:gd name="connsiteY153" fmla="*/ 195478 h 452983"/>
              <a:gd name="connsiteX154" fmla="*/ 1705928 w 4363402"/>
              <a:gd name="connsiteY154" fmla="*/ 346786 h 452983"/>
              <a:gd name="connsiteX155" fmla="*/ 1666875 w 4363402"/>
              <a:gd name="connsiteY155" fmla="*/ 346786 h 452983"/>
              <a:gd name="connsiteX156" fmla="*/ 1666875 w 4363402"/>
              <a:gd name="connsiteY156" fmla="*/ 318592 h 452983"/>
              <a:gd name="connsiteX157" fmla="*/ 1635443 w 4363402"/>
              <a:gd name="connsiteY157" fmla="*/ 343967 h 452983"/>
              <a:gd name="connsiteX158" fmla="*/ 1593533 w 4363402"/>
              <a:gd name="connsiteY158" fmla="*/ 352425 h 452983"/>
              <a:gd name="connsiteX159" fmla="*/ 1542098 w 4363402"/>
              <a:gd name="connsiteY159" fmla="*/ 334569 h 452983"/>
              <a:gd name="connsiteX160" fmla="*/ 1523048 w 4363402"/>
              <a:gd name="connsiteY160" fmla="*/ 287579 h 452983"/>
              <a:gd name="connsiteX161" fmla="*/ 1604010 w 4363402"/>
              <a:gd name="connsiteY161" fmla="*/ 318592 h 452983"/>
              <a:gd name="connsiteX162" fmla="*/ 1637348 w 4363402"/>
              <a:gd name="connsiteY162" fmla="*/ 311074 h 452983"/>
              <a:gd name="connsiteX163" fmla="*/ 1664018 w 4363402"/>
              <a:gd name="connsiteY163" fmla="*/ 291338 h 452983"/>
              <a:gd name="connsiteX164" fmla="*/ 1664018 w 4363402"/>
              <a:gd name="connsiteY164" fmla="*/ 240589 h 452983"/>
              <a:gd name="connsiteX165" fmla="*/ 1588770 w 4363402"/>
              <a:gd name="connsiteY165" fmla="*/ 250927 h 452983"/>
              <a:gd name="connsiteX166" fmla="*/ 1564958 w 4363402"/>
              <a:gd name="connsiteY166" fmla="*/ 284759 h 452983"/>
              <a:gd name="connsiteX167" fmla="*/ 1574483 w 4363402"/>
              <a:gd name="connsiteY167" fmla="*/ 309194 h 452983"/>
              <a:gd name="connsiteX168" fmla="*/ 1604010 w 4363402"/>
              <a:gd name="connsiteY168" fmla="*/ 318592 h 452983"/>
              <a:gd name="connsiteX169" fmla="*/ 1826895 w 4363402"/>
              <a:gd name="connsiteY169" fmla="*/ 348666 h 452983"/>
              <a:gd name="connsiteX170" fmla="*/ 1784033 w 4363402"/>
              <a:gd name="connsiteY170" fmla="*/ 348666 h 452983"/>
              <a:gd name="connsiteX171" fmla="*/ 1784033 w 4363402"/>
              <a:gd name="connsiteY171" fmla="*/ 10338 h 452983"/>
              <a:gd name="connsiteX172" fmla="*/ 1826895 w 4363402"/>
              <a:gd name="connsiteY172" fmla="*/ 940 h 452983"/>
              <a:gd name="connsiteX173" fmla="*/ 1826895 w 4363402"/>
              <a:gd name="connsiteY173" fmla="*/ 348666 h 452983"/>
              <a:gd name="connsiteX174" fmla="*/ 1986915 w 4363402"/>
              <a:gd name="connsiteY174" fmla="*/ 113716 h 452983"/>
              <a:gd name="connsiteX175" fmla="*/ 2031683 w 4363402"/>
              <a:gd name="connsiteY175" fmla="*/ 113716 h 452983"/>
              <a:gd name="connsiteX176" fmla="*/ 2031683 w 4363402"/>
              <a:gd name="connsiteY176" fmla="*/ 56388 h 452983"/>
              <a:gd name="connsiteX177" fmla="*/ 2074545 w 4363402"/>
              <a:gd name="connsiteY177" fmla="*/ 46990 h 452983"/>
              <a:gd name="connsiteX178" fmla="*/ 2074545 w 4363402"/>
              <a:gd name="connsiteY178" fmla="*/ 114656 h 452983"/>
              <a:gd name="connsiteX179" fmla="*/ 2147888 w 4363402"/>
              <a:gd name="connsiteY179" fmla="*/ 114656 h 452983"/>
              <a:gd name="connsiteX180" fmla="*/ 2147888 w 4363402"/>
              <a:gd name="connsiteY180" fmla="*/ 149428 h 452983"/>
              <a:gd name="connsiteX181" fmla="*/ 2074545 w 4363402"/>
              <a:gd name="connsiteY181" fmla="*/ 149428 h 452983"/>
              <a:gd name="connsiteX182" fmla="*/ 2074545 w 4363402"/>
              <a:gd name="connsiteY182" fmla="*/ 274422 h 452983"/>
              <a:gd name="connsiteX183" fmla="*/ 2082165 w 4363402"/>
              <a:gd name="connsiteY183" fmla="*/ 305435 h 452983"/>
              <a:gd name="connsiteX184" fmla="*/ 2107883 w 4363402"/>
              <a:gd name="connsiteY184" fmla="*/ 315773 h 452983"/>
              <a:gd name="connsiteX185" fmla="*/ 2130743 w 4363402"/>
              <a:gd name="connsiteY185" fmla="*/ 312014 h 452983"/>
              <a:gd name="connsiteX186" fmla="*/ 2149793 w 4363402"/>
              <a:gd name="connsiteY186" fmla="*/ 301676 h 452983"/>
              <a:gd name="connsiteX187" fmla="*/ 2149793 w 4363402"/>
              <a:gd name="connsiteY187" fmla="*/ 341147 h 452983"/>
              <a:gd name="connsiteX188" fmla="*/ 2100263 w 4363402"/>
              <a:gd name="connsiteY188" fmla="*/ 352425 h 452983"/>
              <a:gd name="connsiteX189" fmla="*/ 2031683 w 4363402"/>
              <a:gd name="connsiteY189" fmla="*/ 279121 h 452983"/>
              <a:gd name="connsiteX190" fmla="*/ 2031683 w 4363402"/>
              <a:gd name="connsiteY190" fmla="*/ 149428 h 452983"/>
              <a:gd name="connsiteX191" fmla="*/ 1981200 w 4363402"/>
              <a:gd name="connsiteY191" fmla="*/ 149428 h 452983"/>
              <a:gd name="connsiteX192" fmla="*/ 1986915 w 4363402"/>
              <a:gd name="connsiteY192" fmla="*/ 113716 h 452983"/>
              <a:gd name="connsiteX193" fmla="*/ 2231708 w 4363402"/>
              <a:gd name="connsiteY193" fmla="*/ 237769 h 452983"/>
              <a:gd name="connsiteX194" fmla="*/ 2251710 w 4363402"/>
              <a:gd name="connsiteY194" fmla="*/ 297917 h 452983"/>
              <a:gd name="connsiteX195" fmla="*/ 2306003 w 4363402"/>
              <a:gd name="connsiteY195" fmla="*/ 316713 h 452983"/>
              <a:gd name="connsiteX196" fmla="*/ 2381250 w 4363402"/>
              <a:gd name="connsiteY196" fmla="*/ 288519 h 452983"/>
              <a:gd name="connsiteX197" fmla="*/ 2381250 w 4363402"/>
              <a:gd name="connsiteY197" fmla="*/ 330810 h 452983"/>
              <a:gd name="connsiteX198" fmla="*/ 2301240 w 4363402"/>
              <a:gd name="connsiteY198" fmla="*/ 352425 h 452983"/>
              <a:gd name="connsiteX199" fmla="*/ 2218373 w 4363402"/>
              <a:gd name="connsiteY199" fmla="*/ 322351 h 452983"/>
              <a:gd name="connsiteX200" fmla="*/ 2189798 w 4363402"/>
              <a:gd name="connsiteY200" fmla="*/ 233070 h 452983"/>
              <a:gd name="connsiteX201" fmla="*/ 2217420 w 4363402"/>
              <a:gd name="connsiteY201" fmla="*/ 141910 h 452983"/>
              <a:gd name="connsiteX202" fmla="*/ 2296478 w 4363402"/>
              <a:gd name="connsiteY202" fmla="*/ 109957 h 452983"/>
              <a:gd name="connsiteX203" fmla="*/ 2367915 w 4363402"/>
              <a:gd name="connsiteY203" fmla="*/ 138151 h 452983"/>
              <a:gd name="connsiteX204" fmla="*/ 2391728 w 4363402"/>
              <a:gd name="connsiteY204" fmla="*/ 221793 h 452983"/>
              <a:gd name="connsiteX205" fmla="*/ 2391728 w 4363402"/>
              <a:gd name="connsiteY205" fmla="*/ 237769 h 452983"/>
              <a:gd name="connsiteX206" fmla="*/ 2231708 w 4363402"/>
              <a:gd name="connsiteY206" fmla="*/ 237769 h 452983"/>
              <a:gd name="connsiteX207" fmla="*/ 2295525 w 4363402"/>
              <a:gd name="connsiteY207" fmla="*/ 142850 h 452983"/>
              <a:gd name="connsiteX208" fmla="*/ 2232660 w 4363402"/>
              <a:gd name="connsiteY208" fmla="*/ 206756 h 452983"/>
              <a:gd name="connsiteX209" fmla="*/ 2350770 w 4363402"/>
              <a:gd name="connsiteY209" fmla="*/ 206756 h 452983"/>
              <a:gd name="connsiteX210" fmla="*/ 2335530 w 4363402"/>
              <a:gd name="connsiteY210" fmla="*/ 157886 h 452983"/>
              <a:gd name="connsiteX211" fmla="*/ 2295525 w 4363402"/>
              <a:gd name="connsiteY211" fmla="*/ 142850 h 452983"/>
              <a:gd name="connsiteX212" fmla="*/ 2486025 w 4363402"/>
              <a:gd name="connsiteY212" fmla="*/ 232131 h 452983"/>
              <a:gd name="connsiteX213" fmla="*/ 2554605 w 4363402"/>
              <a:gd name="connsiteY213" fmla="*/ 316713 h 452983"/>
              <a:gd name="connsiteX214" fmla="*/ 2623185 w 4363402"/>
              <a:gd name="connsiteY214" fmla="*/ 290398 h 452983"/>
              <a:gd name="connsiteX215" fmla="*/ 2623185 w 4363402"/>
              <a:gd name="connsiteY215" fmla="*/ 332689 h 452983"/>
              <a:gd name="connsiteX216" fmla="*/ 2549843 w 4363402"/>
              <a:gd name="connsiteY216" fmla="*/ 352425 h 452983"/>
              <a:gd name="connsiteX217" fmla="*/ 2468880 w 4363402"/>
              <a:gd name="connsiteY217" fmla="*/ 321412 h 452983"/>
              <a:gd name="connsiteX218" fmla="*/ 2441258 w 4363402"/>
              <a:gd name="connsiteY218" fmla="*/ 230251 h 452983"/>
              <a:gd name="connsiteX219" fmla="*/ 2469833 w 4363402"/>
              <a:gd name="connsiteY219" fmla="*/ 140030 h 452983"/>
              <a:gd name="connsiteX220" fmla="*/ 2550795 w 4363402"/>
              <a:gd name="connsiteY220" fmla="*/ 108077 h 452983"/>
              <a:gd name="connsiteX221" fmla="*/ 2620328 w 4363402"/>
              <a:gd name="connsiteY221" fmla="*/ 126873 h 452983"/>
              <a:gd name="connsiteX222" fmla="*/ 2620328 w 4363402"/>
              <a:gd name="connsiteY222" fmla="*/ 169164 h 452983"/>
              <a:gd name="connsiteX223" fmla="*/ 2554605 w 4363402"/>
              <a:gd name="connsiteY223" fmla="*/ 143789 h 452983"/>
              <a:gd name="connsiteX224" fmla="*/ 2503170 w 4363402"/>
              <a:gd name="connsiteY224" fmla="*/ 165405 h 452983"/>
              <a:gd name="connsiteX225" fmla="*/ 2486025 w 4363402"/>
              <a:gd name="connsiteY225" fmla="*/ 232131 h 452983"/>
              <a:gd name="connsiteX226" fmla="*/ 2727008 w 4363402"/>
              <a:gd name="connsiteY226" fmla="*/ 0 h 452983"/>
              <a:gd name="connsiteX227" fmla="*/ 2727008 w 4363402"/>
              <a:gd name="connsiteY227" fmla="*/ 145669 h 452983"/>
              <a:gd name="connsiteX228" fmla="*/ 2760345 w 4363402"/>
              <a:gd name="connsiteY228" fmla="*/ 118415 h 452983"/>
              <a:gd name="connsiteX229" fmla="*/ 2802255 w 4363402"/>
              <a:gd name="connsiteY229" fmla="*/ 109957 h 452983"/>
              <a:gd name="connsiteX230" fmla="*/ 2861310 w 4363402"/>
              <a:gd name="connsiteY230" fmla="*/ 132512 h 452983"/>
              <a:gd name="connsiteX231" fmla="*/ 2882265 w 4363402"/>
              <a:gd name="connsiteY231" fmla="*/ 198298 h 452983"/>
              <a:gd name="connsiteX232" fmla="*/ 2882265 w 4363402"/>
              <a:gd name="connsiteY232" fmla="*/ 348666 h 452983"/>
              <a:gd name="connsiteX233" fmla="*/ 2839403 w 4363402"/>
              <a:gd name="connsiteY233" fmla="*/ 348666 h 452983"/>
              <a:gd name="connsiteX234" fmla="*/ 2839403 w 4363402"/>
              <a:gd name="connsiteY234" fmla="*/ 202997 h 452983"/>
              <a:gd name="connsiteX235" fmla="*/ 2793683 w 4363402"/>
              <a:gd name="connsiteY235" fmla="*/ 145669 h 452983"/>
              <a:gd name="connsiteX236" fmla="*/ 2757488 w 4363402"/>
              <a:gd name="connsiteY236" fmla="*/ 155067 h 452983"/>
              <a:gd name="connsiteX237" fmla="*/ 2727008 w 4363402"/>
              <a:gd name="connsiteY237" fmla="*/ 181381 h 452983"/>
              <a:gd name="connsiteX238" fmla="*/ 2727008 w 4363402"/>
              <a:gd name="connsiteY238" fmla="*/ 348666 h 452983"/>
              <a:gd name="connsiteX239" fmla="*/ 2684145 w 4363402"/>
              <a:gd name="connsiteY239" fmla="*/ 348666 h 452983"/>
              <a:gd name="connsiteX240" fmla="*/ 2684145 w 4363402"/>
              <a:gd name="connsiteY240" fmla="*/ 10338 h 452983"/>
              <a:gd name="connsiteX241" fmla="*/ 2727008 w 4363402"/>
              <a:gd name="connsiteY241" fmla="*/ 0 h 452983"/>
              <a:gd name="connsiteX242" fmla="*/ 2988945 w 4363402"/>
              <a:gd name="connsiteY242" fmla="*/ 111836 h 452983"/>
              <a:gd name="connsiteX243" fmla="*/ 2988945 w 4363402"/>
              <a:gd name="connsiteY243" fmla="*/ 148488 h 452983"/>
              <a:gd name="connsiteX244" fmla="*/ 3066098 w 4363402"/>
              <a:gd name="connsiteY244" fmla="*/ 109017 h 452983"/>
              <a:gd name="connsiteX245" fmla="*/ 3125153 w 4363402"/>
              <a:gd name="connsiteY245" fmla="*/ 131572 h 452983"/>
              <a:gd name="connsiteX246" fmla="*/ 3146108 w 4363402"/>
              <a:gd name="connsiteY246" fmla="*/ 197358 h 452983"/>
              <a:gd name="connsiteX247" fmla="*/ 3146108 w 4363402"/>
              <a:gd name="connsiteY247" fmla="*/ 347726 h 452983"/>
              <a:gd name="connsiteX248" fmla="*/ 3103245 w 4363402"/>
              <a:gd name="connsiteY248" fmla="*/ 347726 h 452983"/>
              <a:gd name="connsiteX249" fmla="*/ 3103245 w 4363402"/>
              <a:gd name="connsiteY249" fmla="*/ 202997 h 452983"/>
              <a:gd name="connsiteX250" fmla="*/ 3057525 w 4363402"/>
              <a:gd name="connsiteY250" fmla="*/ 145669 h 452983"/>
              <a:gd name="connsiteX251" fmla="*/ 3021330 w 4363402"/>
              <a:gd name="connsiteY251" fmla="*/ 155067 h 452983"/>
              <a:gd name="connsiteX252" fmla="*/ 2990850 w 4363402"/>
              <a:gd name="connsiteY252" fmla="*/ 181381 h 452983"/>
              <a:gd name="connsiteX253" fmla="*/ 2990850 w 4363402"/>
              <a:gd name="connsiteY253" fmla="*/ 348666 h 452983"/>
              <a:gd name="connsiteX254" fmla="*/ 2947988 w 4363402"/>
              <a:gd name="connsiteY254" fmla="*/ 348666 h 452983"/>
              <a:gd name="connsiteX255" fmla="*/ 2947988 w 4363402"/>
              <a:gd name="connsiteY255" fmla="*/ 120294 h 452983"/>
              <a:gd name="connsiteX256" fmla="*/ 2988945 w 4363402"/>
              <a:gd name="connsiteY256" fmla="*/ 111836 h 452983"/>
              <a:gd name="connsiteX257" fmla="*/ 3410903 w 4363402"/>
              <a:gd name="connsiteY257" fmla="*/ 231191 h 452983"/>
              <a:gd name="connsiteX258" fmla="*/ 3382328 w 4363402"/>
              <a:gd name="connsiteY258" fmla="*/ 321412 h 452983"/>
              <a:gd name="connsiteX259" fmla="*/ 3300413 w 4363402"/>
              <a:gd name="connsiteY259" fmla="*/ 352425 h 452983"/>
              <a:gd name="connsiteX260" fmla="*/ 3219450 w 4363402"/>
              <a:gd name="connsiteY260" fmla="*/ 321412 h 452983"/>
              <a:gd name="connsiteX261" fmla="*/ 3191828 w 4363402"/>
              <a:gd name="connsiteY261" fmla="*/ 230251 h 452983"/>
              <a:gd name="connsiteX262" fmla="*/ 3220403 w 4363402"/>
              <a:gd name="connsiteY262" fmla="*/ 140030 h 452983"/>
              <a:gd name="connsiteX263" fmla="*/ 3302318 w 4363402"/>
              <a:gd name="connsiteY263" fmla="*/ 109017 h 452983"/>
              <a:gd name="connsiteX264" fmla="*/ 3383280 w 4363402"/>
              <a:gd name="connsiteY264" fmla="*/ 140030 h 452983"/>
              <a:gd name="connsiteX265" fmla="*/ 3410903 w 4363402"/>
              <a:gd name="connsiteY265" fmla="*/ 231191 h 452983"/>
              <a:gd name="connsiteX266" fmla="*/ 3236595 w 4363402"/>
              <a:gd name="connsiteY266" fmla="*/ 231191 h 452983"/>
              <a:gd name="connsiteX267" fmla="*/ 3301365 w 4363402"/>
              <a:gd name="connsiteY267" fmla="*/ 317652 h 452983"/>
              <a:gd name="connsiteX268" fmla="*/ 3367088 w 4363402"/>
              <a:gd name="connsiteY268" fmla="*/ 231191 h 452983"/>
              <a:gd name="connsiteX269" fmla="*/ 3302318 w 4363402"/>
              <a:gd name="connsiteY269" fmla="*/ 145669 h 452983"/>
              <a:gd name="connsiteX270" fmla="*/ 3236595 w 4363402"/>
              <a:gd name="connsiteY270" fmla="*/ 231191 h 452983"/>
              <a:gd name="connsiteX271" fmla="*/ 3503295 w 4363402"/>
              <a:gd name="connsiteY271" fmla="*/ 348666 h 452983"/>
              <a:gd name="connsiteX272" fmla="*/ 3460433 w 4363402"/>
              <a:gd name="connsiteY272" fmla="*/ 348666 h 452983"/>
              <a:gd name="connsiteX273" fmla="*/ 3460433 w 4363402"/>
              <a:gd name="connsiteY273" fmla="*/ 10338 h 452983"/>
              <a:gd name="connsiteX274" fmla="*/ 3503295 w 4363402"/>
              <a:gd name="connsiteY274" fmla="*/ 940 h 452983"/>
              <a:gd name="connsiteX275" fmla="*/ 3503295 w 4363402"/>
              <a:gd name="connsiteY275" fmla="*/ 348666 h 452983"/>
              <a:gd name="connsiteX276" fmla="*/ 3770948 w 4363402"/>
              <a:gd name="connsiteY276" fmla="*/ 231191 h 452983"/>
              <a:gd name="connsiteX277" fmla="*/ 3742373 w 4363402"/>
              <a:gd name="connsiteY277" fmla="*/ 321412 h 452983"/>
              <a:gd name="connsiteX278" fmla="*/ 3660458 w 4363402"/>
              <a:gd name="connsiteY278" fmla="*/ 352425 h 452983"/>
              <a:gd name="connsiteX279" fmla="*/ 3579495 w 4363402"/>
              <a:gd name="connsiteY279" fmla="*/ 321412 h 452983"/>
              <a:gd name="connsiteX280" fmla="*/ 3551873 w 4363402"/>
              <a:gd name="connsiteY280" fmla="*/ 230251 h 452983"/>
              <a:gd name="connsiteX281" fmla="*/ 3580448 w 4363402"/>
              <a:gd name="connsiteY281" fmla="*/ 140030 h 452983"/>
              <a:gd name="connsiteX282" fmla="*/ 3662363 w 4363402"/>
              <a:gd name="connsiteY282" fmla="*/ 109017 h 452983"/>
              <a:gd name="connsiteX283" fmla="*/ 3743325 w 4363402"/>
              <a:gd name="connsiteY283" fmla="*/ 140030 h 452983"/>
              <a:gd name="connsiteX284" fmla="*/ 3770948 w 4363402"/>
              <a:gd name="connsiteY284" fmla="*/ 231191 h 452983"/>
              <a:gd name="connsiteX285" fmla="*/ 3596640 w 4363402"/>
              <a:gd name="connsiteY285" fmla="*/ 231191 h 452983"/>
              <a:gd name="connsiteX286" fmla="*/ 3661410 w 4363402"/>
              <a:gd name="connsiteY286" fmla="*/ 317652 h 452983"/>
              <a:gd name="connsiteX287" fmla="*/ 3727133 w 4363402"/>
              <a:gd name="connsiteY287" fmla="*/ 231191 h 452983"/>
              <a:gd name="connsiteX288" fmla="*/ 3662363 w 4363402"/>
              <a:gd name="connsiteY288" fmla="*/ 145669 h 452983"/>
              <a:gd name="connsiteX289" fmla="*/ 3596640 w 4363402"/>
              <a:gd name="connsiteY289" fmla="*/ 231191 h 452983"/>
              <a:gd name="connsiteX290" fmla="*/ 3916680 w 4363402"/>
              <a:gd name="connsiteY290" fmla="*/ 109017 h 452983"/>
              <a:gd name="connsiteX291" fmla="*/ 3956685 w 4363402"/>
              <a:gd name="connsiteY291" fmla="*/ 117475 h 452983"/>
              <a:gd name="connsiteX292" fmla="*/ 3987165 w 4363402"/>
              <a:gd name="connsiteY292" fmla="*/ 140970 h 452983"/>
              <a:gd name="connsiteX293" fmla="*/ 3989070 w 4363402"/>
              <a:gd name="connsiteY293" fmla="*/ 119355 h 452983"/>
              <a:gd name="connsiteX294" fmla="*/ 4025265 w 4363402"/>
              <a:gd name="connsiteY294" fmla="*/ 110896 h 452983"/>
              <a:gd name="connsiteX295" fmla="*/ 4025265 w 4363402"/>
              <a:gd name="connsiteY295" fmla="*/ 343967 h 452983"/>
              <a:gd name="connsiteX296" fmla="*/ 3996690 w 4363402"/>
              <a:gd name="connsiteY296" fmla="*/ 423850 h 452983"/>
              <a:gd name="connsiteX297" fmla="*/ 3916680 w 4363402"/>
              <a:gd name="connsiteY297" fmla="*/ 452984 h 452983"/>
              <a:gd name="connsiteX298" fmla="*/ 3871913 w 4363402"/>
              <a:gd name="connsiteY298" fmla="*/ 446405 h 452983"/>
              <a:gd name="connsiteX299" fmla="*/ 3831908 w 4363402"/>
              <a:gd name="connsiteY299" fmla="*/ 428549 h 452983"/>
              <a:gd name="connsiteX300" fmla="*/ 3831908 w 4363402"/>
              <a:gd name="connsiteY300" fmla="*/ 386258 h 452983"/>
              <a:gd name="connsiteX301" fmla="*/ 3870008 w 4363402"/>
              <a:gd name="connsiteY301" fmla="*/ 408813 h 452983"/>
              <a:gd name="connsiteX302" fmla="*/ 3912870 w 4363402"/>
              <a:gd name="connsiteY302" fmla="*/ 416331 h 452983"/>
              <a:gd name="connsiteX303" fmla="*/ 3964305 w 4363402"/>
              <a:gd name="connsiteY303" fmla="*/ 397535 h 452983"/>
              <a:gd name="connsiteX304" fmla="*/ 3982403 w 4363402"/>
              <a:gd name="connsiteY304" fmla="*/ 343967 h 452983"/>
              <a:gd name="connsiteX305" fmla="*/ 3982403 w 4363402"/>
              <a:gd name="connsiteY305" fmla="*/ 315773 h 452983"/>
              <a:gd name="connsiteX306" fmla="*/ 3910965 w 4363402"/>
              <a:gd name="connsiteY306" fmla="*/ 347726 h 452983"/>
              <a:gd name="connsiteX307" fmla="*/ 3839528 w 4363402"/>
              <a:gd name="connsiteY307" fmla="*/ 317652 h 452983"/>
              <a:gd name="connsiteX308" fmla="*/ 3813810 w 4363402"/>
              <a:gd name="connsiteY308" fmla="*/ 232131 h 452983"/>
              <a:gd name="connsiteX309" fmla="*/ 3840480 w 4363402"/>
              <a:gd name="connsiteY309" fmla="*/ 141910 h 452983"/>
              <a:gd name="connsiteX310" fmla="*/ 3916680 w 4363402"/>
              <a:gd name="connsiteY310" fmla="*/ 109017 h 452983"/>
              <a:gd name="connsiteX311" fmla="*/ 3921443 w 4363402"/>
              <a:gd name="connsiteY311" fmla="*/ 311074 h 452983"/>
              <a:gd name="connsiteX312" fmla="*/ 3955733 w 4363402"/>
              <a:gd name="connsiteY312" fmla="*/ 303555 h 452983"/>
              <a:gd name="connsiteX313" fmla="*/ 3983355 w 4363402"/>
              <a:gd name="connsiteY313" fmla="*/ 281940 h 452983"/>
              <a:gd name="connsiteX314" fmla="*/ 3983355 w 4363402"/>
              <a:gd name="connsiteY314" fmla="*/ 171044 h 452983"/>
              <a:gd name="connsiteX315" fmla="*/ 3927158 w 4363402"/>
              <a:gd name="connsiteY315" fmla="*/ 146609 h 452983"/>
              <a:gd name="connsiteX316" fmla="*/ 3876675 w 4363402"/>
              <a:gd name="connsiteY316" fmla="*/ 168224 h 452983"/>
              <a:gd name="connsiteX317" fmla="*/ 3859530 w 4363402"/>
              <a:gd name="connsiteY317" fmla="*/ 230251 h 452983"/>
              <a:gd name="connsiteX318" fmla="*/ 3875723 w 4363402"/>
              <a:gd name="connsiteY318" fmla="*/ 291338 h 452983"/>
              <a:gd name="connsiteX319" fmla="*/ 3921443 w 4363402"/>
              <a:gd name="connsiteY319" fmla="*/ 311074 h 452983"/>
              <a:gd name="connsiteX320" fmla="*/ 4119563 w 4363402"/>
              <a:gd name="connsiteY320" fmla="*/ 113716 h 452983"/>
              <a:gd name="connsiteX321" fmla="*/ 4189095 w 4363402"/>
              <a:gd name="connsiteY321" fmla="*/ 287579 h 452983"/>
              <a:gd name="connsiteX322" fmla="*/ 4248150 w 4363402"/>
              <a:gd name="connsiteY322" fmla="*/ 113716 h 452983"/>
              <a:gd name="connsiteX323" fmla="*/ 4292918 w 4363402"/>
              <a:gd name="connsiteY323" fmla="*/ 113716 h 452983"/>
              <a:gd name="connsiteX324" fmla="*/ 4193858 w 4363402"/>
              <a:gd name="connsiteY324" fmla="*/ 370281 h 452983"/>
              <a:gd name="connsiteX325" fmla="*/ 4170045 w 4363402"/>
              <a:gd name="connsiteY325" fmla="*/ 417271 h 452983"/>
              <a:gd name="connsiteX326" fmla="*/ 4140518 w 4363402"/>
              <a:gd name="connsiteY326" fmla="*/ 444525 h 452983"/>
              <a:gd name="connsiteX327" fmla="*/ 4102418 w 4363402"/>
              <a:gd name="connsiteY327" fmla="*/ 452984 h 452983"/>
              <a:gd name="connsiteX328" fmla="*/ 4071938 w 4363402"/>
              <a:gd name="connsiteY328" fmla="*/ 448285 h 452983"/>
              <a:gd name="connsiteX329" fmla="*/ 4071938 w 4363402"/>
              <a:gd name="connsiteY329" fmla="*/ 411632 h 452983"/>
              <a:gd name="connsiteX330" fmla="*/ 4099560 w 4363402"/>
              <a:gd name="connsiteY330" fmla="*/ 417271 h 452983"/>
              <a:gd name="connsiteX331" fmla="*/ 4132898 w 4363402"/>
              <a:gd name="connsiteY331" fmla="*/ 402234 h 452983"/>
              <a:gd name="connsiteX332" fmla="*/ 4160520 w 4363402"/>
              <a:gd name="connsiteY332" fmla="*/ 353365 h 452983"/>
              <a:gd name="connsiteX333" fmla="*/ 4168140 w 4363402"/>
              <a:gd name="connsiteY333" fmla="*/ 334569 h 452983"/>
              <a:gd name="connsiteX334" fmla="*/ 4071938 w 4363402"/>
              <a:gd name="connsiteY334" fmla="*/ 113716 h 452983"/>
              <a:gd name="connsiteX335" fmla="*/ 4119563 w 4363402"/>
              <a:gd name="connsiteY335" fmla="*/ 113716 h 452983"/>
              <a:gd name="connsiteX336" fmla="*/ 4287203 w 4363402"/>
              <a:gd name="connsiteY336" fmla="*/ 411632 h 452983"/>
              <a:gd name="connsiteX337" fmla="*/ 4326255 w 4363402"/>
              <a:gd name="connsiteY337" fmla="*/ 344907 h 452983"/>
              <a:gd name="connsiteX338" fmla="*/ 4309110 w 4363402"/>
              <a:gd name="connsiteY338" fmla="*/ 337388 h 452983"/>
              <a:gd name="connsiteX339" fmla="*/ 4302443 w 4363402"/>
              <a:gd name="connsiteY339" fmla="*/ 318592 h 452983"/>
              <a:gd name="connsiteX340" fmla="*/ 4310063 w 4363402"/>
              <a:gd name="connsiteY340" fmla="*/ 299796 h 452983"/>
              <a:gd name="connsiteX341" fmla="*/ 4331018 w 4363402"/>
              <a:gd name="connsiteY341" fmla="*/ 292278 h 452983"/>
              <a:gd name="connsiteX342" fmla="*/ 4354830 w 4363402"/>
              <a:gd name="connsiteY342" fmla="*/ 301676 h 452983"/>
              <a:gd name="connsiteX343" fmla="*/ 4363403 w 4363402"/>
              <a:gd name="connsiteY343" fmla="*/ 327050 h 452983"/>
              <a:gd name="connsiteX344" fmla="*/ 4351973 w 4363402"/>
              <a:gd name="connsiteY344" fmla="*/ 371221 h 452983"/>
              <a:gd name="connsiteX345" fmla="*/ 4324350 w 4363402"/>
              <a:gd name="connsiteY345" fmla="*/ 411632 h 452983"/>
              <a:gd name="connsiteX346" fmla="*/ 4287203 w 4363402"/>
              <a:gd name="connsiteY346" fmla="*/ 411632 h 452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</a:cxnLst>
            <a:rect l="l" t="t" r="r" b="b"/>
            <a:pathLst>
              <a:path w="4363402" h="452983">
                <a:moveTo>
                  <a:pt x="46673" y="67666"/>
                </a:moveTo>
                <a:lnTo>
                  <a:pt x="46673" y="165405"/>
                </a:lnTo>
                <a:lnTo>
                  <a:pt x="178118" y="165405"/>
                </a:lnTo>
                <a:lnTo>
                  <a:pt x="171450" y="203937"/>
                </a:lnTo>
                <a:lnTo>
                  <a:pt x="46673" y="203937"/>
                </a:lnTo>
                <a:lnTo>
                  <a:pt x="46673" y="310134"/>
                </a:lnTo>
                <a:lnTo>
                  <a:pt x="210503" y="310134"/>
                </a:lnTo>
                <a:lnTo>
                  <a:pt x="210503" y="348666"/>
                </a:lnTo>
                <a:lnTo>
                  <a:pt x="0" y="348666"/>
                </a:lnTo>
                <a:lnTo>
                  <a:pt x="0" y="30074"/>
                </a:lnTo>
                <a:lnTo>
                  <a:pt x="200978" y="30074"/>
                </a:lnTo>
                <a:lnTo>
                  <a:pt x="200978" y="68605"/>
                </a:lnTo>
                <a:lnTo>
                  <a:pt x="46673" y="68605"/>
                </a:lnTo>
                <a:close/>
                <a:moveTo>
                  <a:pt x="299085" y="173863"/>
                </a:moveTo>
                <a:cubicBezTo>
                  <a:pt x="299085" y="181381"/>
                  <a:pt x="300990" y="187020"/>
                  <a:pt x="306705" y="191719"/>
                </a:cubicBezTo>
                <a:cubicBezTo>
                  <a:pt x="311468" y="196418"/>
                  <a:pt x="318135" y="200177"/>
                  <a:pt x="325755" y="202997"/>
                </a:cubicBezTo>
                <a:cubicBezTo>
                  <a:pt x="333375" y="205816"/>
                  <a:pt x="341948" y="208636"/>
                  <a:pt x="351473" y="211455"/>
                </a:cubicBezTo>
                <a:cubicBezTo>
                  <a:pt x="360998" y="214274"/>
                  <a:pt x="370523" y="217094"/>
                  <a:pt x="379095" y="219913"/>
                </a:cubicBezTo>
                <a:cubicBezTo>
                  <a:pt x="388620" y="223672"/>
                  <a:pt x="397193" y="227432"/>
                  <a:pt x="404813" y="233070"/>
                </a:cubicBezTo>
                <a:cubicBezTo>
                  <a:pt x="412433" y="237769"/>
                  <a:pt x="419100" y="245288"/>
                  <a:pt x="423863" y="252806"/>
                </a:cubicBezTo>
                <a:cubicBezTo>
                  <a:pt x="428625" y="261264"/>
                  <a:pt x="431483" y="271602"/>
                  <a:pt x="431483" y="283820"/>
                </a:cubicBezTo>
                <a:cubicBezTo>
                  <a:pt x="431483" y="306375"/>
                  <a:pt x="423863" y="323291"/>
                  <a:pt x="407670" y="335509"/>
                </a:cubicBezTo>
                <a:cubicBezTo>
                  <a:pt x="391478" y="347726"/>
                  <a:pt x="369570" y="353365"/>
                  <a:pt x="340043" y="353365"/>
                </a:cubicBezTo>
                <a:cubicBezTo>
                  <a:pt x="310515" y="353365"/>
                  <a:pt x="283845" y="346786"/>
                  <a:pt x="260985" y="333629"/>
                </a:cubicBezTo>
                <a:lnTo>
                  <a:pt x="260985" y="293218"/>
                </a:lnTo>
                <a:cubicBezTo>
                  <a:pt x="271463" y="300736"/>
                  <a:pt x="283845" y="307315"/>
                  <a:pt x="298133" y="312014"/>
                </a:cubicBezTo>
                <a:cubicBezTo>
                  <a:pt x="312420" y="316713"/>
                  <a:pt x="326708" y="319532"/>
                  <a:pt x="341948" y="319532"/>
                </a:cubicBezTo>
                <a:cubicBezTo>
                  <a:pt x="357188" y="319532"/>
                  <a:pt x="369570" y="316713"/>
                  <a:pt x="378143" y="311074"/>
                </a:cubicBezTo>
                <a:cubicBezTo>
                  <a:pt x="386715" y="305435"/>
                  <a:pt x="391478" y="296977"/>
                  <a:pt x="391478" y="287579"/>
                </a:cubicBezTo>
                <a:cubicBezTo>
                  <a:pt x="391478" y="280060"/>
                  <a:pt x="388620" y="273482"/>
                  <a:pt x="383858" y="268783"/>
                </a:cubicBezTo>
                <a:cubicBezTo>
                  <a:pt x="379095" y="264084"/>
                  <a:pt x="372428" y="260325"/>
                  <a:pt x="364808" y="256565"/>
                </a:cubicBezTo>
                <a:cubicBezTo>
                  <a:pt x="357188" y="253746"/>
                  <a:pt x="348615" y="249987"/>
                  <a:pt x="339090" y="248107"/>
                </a:cubicBezTo>
                <a:cubicBezTo>
                  <a:pt x="329565" y="245288"/>
                  <a:pt x="320993" y="242468"/>
                  <a:pt x="311468" y="239649"/>
                </a:cubicBezTo>
                <a:cubicBezTo>
                  <a:pt x="301943" y="236830"/>
                  <a:pt x="293370" y="232131"/>
                  <a:pt x="285750" y="227432"/>
                </a:cubicBezTo>
                <a:cubicBezTo>
                  <a:pt x="278130" y="222733"/>
                  <a:pt x="271463" y="216154"/>
                  <a:pt x="266700" y="208636"/>
                </a:cubicBezTo>
                <a:cubicBezTo>
                  <a:pt x="261938" y="201117"/>
                  <a:pt x="259080" y="190779"/>
                  <a:pt x="259080" y="179502"/>
                </a:cubicBezTo>
                <a:cubicBezTo>
                  <a:pt x="259080" y="157886"/>
                  <a:pt x="266700" y="141910"/>
                  <a:pt x="282893" y="129692"/>
                </a:cubicBezTo>
                <a:cubicBezTo>
                  <a:pt x="299085" y="117475"/>
                  <a:pt x="320993" y="111836"/>
                  <a:pt x="349568" y="111836"/>
                </a:cubicBezTo>
                <a:cubicBezTo>
                  <a:pt x="377190" y="111836"/>
                  <a:pt x="400050" y="117475"/>
                  <a:pt x="420053" y="129692"/>
                </a:cubicBezTo>
                <a:lnTo>
                  <a:pt x="420053" y="168224"/>
                </a:lnTo>
                <a:cubicBezTo>
                  <a:pt x="410528" y="160706"/>
                  <a:pt x="400050" y="154127"/>
                  <a:pt x="387668" y="150368"/>
                </a:cubicBezTo>
                <a:cubicBezTo>
                  <a:pt x="375285" y="145669"/>
                  <a:pt x="361950" y="143789"/>
                  <a:pt x="347663" y="143789"/>
                </a:cubicBezTo>
                <a:cubicBezTo>
                  <a:pt x="332423" y="143789"/>
                  <a:pt x="320040" y="146609"/>
                  <a:pt x="312420" y="151308"/>
                </a:cubicBezTo>
                <a:cubicBezTo>
                  <a:pt x="302895" y="156947"/>
                  <a:pt x="299085" y="164465"/>
                  <a:pt x="299085" y="173863"/>
                </a:cubicBezTo>
                <a:close/>
                <a:moveTo>
                  <a:pt x="516255" y="173863"/>
                </a:moveTo>
                <a:cubicBezTo>
                  <a:pt x="516255" y="181381"/>
                  <a:pt x="518160" y="187020"/>
                  <a:pt x="523875" y="191719"/>
                </a:cubicBezTo>
                <a:cubicBezTo>
                  <a:pt x="528638" y="196418"/>
                  <a:pt x="535305" y="200177"/>
                  <a:pt x="542925" y="202997"/>
                </a:cubicBezTo>
                <a:cubicBezTo>
                  <a:pt x="550545" y="205816"/>
                  <a:pt x="559118" y="208636"/>
                  <a:pt x="568643" y="211455"/>
                </a:cubicBezTo>
                <a:cubicBezTo>
                  <a:pt x="578168" y="214274"/>
                  <a:pt x="587693" y="217094"/>
                  <a:pt x="596265" y="219913"/>
                </a:cubicBezTo>
                <a:cubicBezTo>
                  <a:pt x="605790" y="223672"/>
                  <a:pt x="614363" y="227432"/>
                  <a:pt x="621983" y="233070"/>
                </a:cubicBezTo>
                <a:cubicBezTo>
                  <a:pt x="629603" y="237769"/>
                  <a:pt x="636270" y="245288"/>
                  <a:pt x="641033" y="252806"/>
                </a:cubicBezTo>
                <a:cubicBezTo>
                  <a:pt x="645795" y="261264"/>
                  <a:pt x="648653" y="271602"/>
                  <a:pt x="648653" y="283820"/>
                </a:cubicBezTo>
                <a:cubicBezTo>
                  <a:pt x="648653" y="306375"/>
                  <a:pt x="641033" y="323291"/>
                  <a:pt x="624840" y="335509"/>
                </a:cubicBezTo>
                <a:cubicBezTo>
                  <a:pt x="608648" y="347726"/>
                  <a:pt x="586740" y="353365"/>
                  <a:pt x="557213" y="353365"/>
                </a:cubicBezTo>
                <a:cubicBezTo>
                  <a:pt x="527685" y="353365"/>
                  <a:pt x="501015" y="346786"/>
                  <a:pt x="478155" y="333629"/>
                </a:cubicBezTo>
                <a:lnTo>
                  <a:pt x="478155" y="293218"/>
                </a:lnTo>
                <a:cubicBezTo>
                  <a:pt x="488633" y="300736"/>
                  <a:pt x="501015" y="307315"/>
                  <a:pt x="515303" y="312014"/>
                </a:cubicBezTo>
                <a:cubicBezTo>
                  <a:pt x="529590" y="316713"/>
                  <a:pt x="543878" y="319532"/>
                  <a:pt x="559118" y="319532"/>
                </a:cubicBezTo>
                <a:cubicBezTo>
                  <a:pt x="574358" y="319532"/>
                  <a:pt x="586740" y="316713"/>
                  <a:pt x="595313" y="311074"/>
                </a:cubicBezTo>
                <a:cubicBezTo>
                  <a:pt x="603885" y="305435"/>
                  <a:pt x="608648" y="296977"/>
                  <a:pt x="608648" y="287579"/>
                </a:cubicBezTo>
                <a:cubicBezTo>
                  <a:pt x="608648" y="280060"/>
                  <a:pt x="605790" y="273482"/>
                  <a:pt x="601028" y="268783"/>
                </a:cubicBezTo>
                <a:cubicBezTo>
                  <a:pt x="596265" y="264084"/>
                  <a:pt x="589598" y="260325"/>
                  <a:pt x="581978" y="256565"/>
                </a:cubicBezTo>
                <a:cubicBezTo>
                  <a:pt x="574358" y="253746"/>
                  <a:pt x="565785" y="249987"/>
                  <a:pt x="556260" y="248107"/>
                </a:cubicBezTo>
                <a:cubicBezTo>
                  <a:pt x="546735" y="245288"/>
                  <a:pt x="538163" y="242468"/>
                  <a:pt x="528638" y="239649"/>
                </a:cubicBezTo>
                <a:cubicBezTo>
                  <a:pt x="519113" y="236830"/>
                  <a:pt x="510540" y="232131"/>
                  <a:pt x="502920" y="227432"/>
                </a:cubicBezTo>
                <a:cubicBezTo>
                  <a:pt x="495300" y="222733"/>
                  <a:pt x="488633" y="216154"/>
                  <a:pt x="483870" y="208636"/>
                </a:cubicBezTo>
                <a:cubicBezTo>
                  <a:pt x="479108" y="201117"/>
                  <a:pt x="476250" y="190779"/>
                  <a:pt x="476250" y="179502"/>
                </a:cubicBezTo>
                <a:cubicBezTo>
                  <a:pt x="476250" y="157886"/>
                  <a:pt x="483870" y="141910"/>
                  <a:pt x="500063" y="129692"/>
                </a:cubicBezTo>
                <a:cubicBezTo>
                  <a:pt x="516255" y="117475"/>
                  <a:pt x="538163" y="111836"/>
                  <a:pt x="566738" y="111836"/>
                </a:cubicBezTo>
                <a:cubicBezTo>
                  <a:pt x="594360" y="111836"/>
                  <a:pt x="617220" y="117475"/>
                  <a:pt x="637223" y="129692"/>
                </a:cubicBezTo>
                <a:lnTo>
                  <a:pt x="637223" y="168224"/>
                </a:lnTo>
                <a:cubicBezTo>
                  <a:pt x="627698" y="160706"/>
                  <a:pt x="617220" y="154127"/>
                  <a:pt x="604838" y="150368"/>
                </a:cubicBezTo>
                <a:cubicBezTo>
                  <a:pt x="592455" y="145669"/>
                  <a:pt x="579120" y="143789"/>
                  <a:pt x="564833" y="143789"/>
                </a:cubicBezTo>
                <a:cubicBezTo>
                  <a:pt x="549593" y="143789"/>
                  <a:pt x="537210" y="146609"/>
                  <a:pt x="529590" y="151308"/>
                </a:cubicBezTo>
                <a:cubicBezTo>
                  <a:pt x="521018" y="156947"/>
                  <a:pt x="516255" y="164465"/>
                  <a:pt x="516255" y="173863"/>
                </a:cubicBezTo>
                <a:close/>
                <a:moveTo>
                  <a:pt x="734378" y="237769"/>
                </a:moveTo>
                <a:cubicBezTo>
                  <a:pt x="735330" y="265024"/>
                  <a:pt x="741998" y="284759"/>
                  <a:pt x="754380" y="297917"/>
                </a:cubicBezTo>
                <a:cubicBezTo>
                  <a:pt x="766763" y="311074"/>
                  <a:pt x="783908" y="316713"/>
                  <a:pt x="808673" y="316713"/>
                </a:cubicBezTo>
                <a:cubicBezTo>
                  <a:pt x="836295" y="316713"/>
                  <a:pt x="862013" y="307315"/>
                  <a:pt x="883920" y="288519"/>
                </a:cubicBezTo>
                <a:lnTo>
                  <a:pt x="883920" y="330810"/>
                </a:lnTo>
                <a:cubicBezTo>
                  <a:pt x="861060" y="344907"/>
                  <a:pt x="834390" y="352425"/>
                  <a:pt x="803910" y="352425"/>
                </a:cubicBezTo>
                <a:cubicBezTo>
                  <a:pt x="767715" y="352425"/>
                  <a:pt x="739140" y="342087"/>
                  <a:pt x="721043" y="322351"/>
                </a:cubicBezTo>
                <a:cubicBezTo>
                  <a:pt x="701993" y="301676"/>
                  <a:pt x="692468" y="272542"/>
                  <a:pt x="692468" y="233070"/>
                </a:cubicBezTo>
                <a:cubicBezTo>
                  <a:pt x="692468" y="193599"/>
                  <a:pt x="701993" y="162585"/>
                  <a:pt x="720090" y="141910"/>
                </a:cubicBezTo>
                <a:cubicBezTo>
                  <a:pt x="738188" y="120294"/>
                  <a:pt x="764858" y="109957"/>
                  <a:pt x="799148" y="109957"/>
                </a:cubicBezTo>
                <a:cubicBezTo>
                  <a:pt x="830580" y="109957"/>
                  <a:pt x="854393" y="119355"/>
                  <a:pt x="870585" y="138151"/>
                </a:cubicBezTo>
                <a:cubicBezTo>
                  <a:pt x="886778" y="156947"/>
                  <a:pt x="894398" y="185141"/>
                  <a:pt x="894398" y="221793"/>
                </a:cubicBezTo>
                <a:cubicBezTo>
                  <a:pt x="894398" y="230251"/>
                  <a:pt x="894398" y="235890"/>
                  <a:pt x="894398" y="237769"/>
                </a:cubicBezTo>
                <a:lnTo>
                  <a:pt x="734378" y="237769"/>
                </a:lnTo>
                <a:close/>
                <a:moveTo>
                  <a:pt x="798195" y="142850"/>
                </a:moveTo>
                <a:cubicBezTo>
                  <a:pt x="762000" y="142850"/>
                  <a:pt x="741045" y="164465"/>
                  <a:pt x="735330" y="206756"/>
                </a:cubicBezTo>
                <a:lnTo>
                  <a:pt x="853440" y="206756"/>
                </a:lnTo>
                <a:cubicBezTo>
                  <a:pt x="852488" y="185141"/>
                  <a:pt x="847725" y="169164"/>
                  <a:pt x="838200" y="157886"/>
                </a:cubicBezTo>
                <a:cubicBezTo>
                  <a:pt x="830580" y="148488"/>
                  <a:pt x="816293" y="142850"/>
                  <a:pt x="798195" y="142850"/>
                </a:cubicBezTo>
                <a:close/>
                <a:moveTo>
                  <a:pt x="996315" y="111836"/>
                </a:moveTo>
                <a:lnTo>
                  <a:pt x="996315" y="148488"/>
                </a:lnTo>
                <a:cubicBezTo>
                  <a:pt x="1016318" y="122174"/>
                  <a:pt x="1042035" y="109017"/>
                  <a:pt x="1073468" y="109017"/>
                </a:cubicBezTo>
                <a:cubicBezTo>
                  <a:pt x="1099185" y="109017"/>
                  <a:pt x="1119188" y="116535"/>
                  <a:pt x="1132523" y="131572"/>
                </a:cubicBezTo>
                <a:cubicBezTo>
                  <a:pt x="1145858" y="146609"/>
                  <a:pt x="1153478" y="169164"/>
                  <a:pt x="1153478" y="197358"/>
                </a:cubicBezTo>
                <a:lnTo>
                  <a:pt x="1153478" y="347726"/>
                </a:lnTo>
                <a:lnTo>
                  <a:pt x="1110615" y="347726"/>
                </a:lnTo>
                <a:lnTo>
                  <a:pt x="1110615" y="202997"/>
                </a:lnTo>
                <a:cubicBezTo>
                  <a:pt x="1110615" y="165405"/>
                  <a:pt x="1095375" y="145669"/>
                  <a:pt x="1064895" y="145669"/>
                </a:cubicBezTo>
                <a:cubicBezTo>
                  <a:pt x="1052513" y="145669"/>
                  <a:pt x="1040130" y="148488"/>
                  <a:pt x="1028700" y="155067"/>
                </a:cubicBezTo>
                <a:cubicBezTo>
                  <a:pt x="1017270" y="160706"/>
                  <a:pt x="1006793" y="170104"/>
                  <a:pt x="998220" y="181381"/>
                </a:cubicBezTo>
                <a:lnTo>
                  <a:pt x="998220" y="348666"/>
                </a:lnTo>
                <a:lnTo>
                  <a:pt x="955358" y="348666"/>
                </a:lnTo>
                <a:lnTo>
                  <a:pt x="955358" y="120294"/>
                </a:lnTo>
                <a:lnTo>
                  <a:pt x="996315" y="111836"/>
                </a:lnTo>
                <a:close/>
                <a:moveTo>
                  <a:pt x="1195388" y="113716"/>
                </a:moveTo>
                <a:lnTo>
                  <a:pt x="1240155" y="113716"/>
                </a:lnTo>
                <a:lnTo>
                  <a:pt x="1240155" y="56388"/>
                </a:lnTo>
                <a:lnTo>
                  <a:pt x="1283018" y="46990"/>
                </a:lnTo>
                <a:lnTo>
                  <a:pt x="1283018" y="114656"/>
                </a:lnTo>
                <a:lnTo>
                  <a:pt x="1356360" y="114656"/>
                </a:lnTo>
                <a:lnTo>
                  <a:pt x="1356360" y="149428"/>
                </a:lnTo>
                <a:lnTo>
                  <a:pt x="1283018" y="149428"/>
                </a:lnTo>
                <a:lnTo>
                  <a:pt x="1283018" y="274422"/>
                </a:lnTo>
                <a:cubicBezTo>
                  <a:pt x="1283018" y="288519"/>
                  <a:pt x="1285875" y="298856"/>
                  <a:pt x="1290638" y="305435"/>
                </a:cubicBezTo>
                <a:cubicBezTo>
                  <a:pt x="1296353" y="312014"/>
                  <a:pt x="1304925" y="315773"/>
                  <a:pt x="1316355" y="315773"/>
                </a:cubicBezTo>
                <a:cubicBezTo>
                  <a:pt x="1323975" y="315773"/>
                  <a:pt x="1331595" y="314833"/>
                  <a:pt x="1339215" y="312014"/>
                </a:cubicBezTo>
                <a:cubicBezTo>
                  <a:pt x="1346835" y="309194"/>
                  <a:pt x="1353503" y="306375"/>
                  <a:pt x="1358265" y="301676"/>
                </a:cubicBezTo>
                <a:lnTo>
                  <a:pt x="1358265" y="341147"/>
                </a:lnTo>
                <a:cubicBezTo>
                  <a:pt x="1343978" y="348666"/>
                  <a:pt x="1326833" y="352425"/>
                  <a:pt x="1308735" y="352425"/>
                </a:cubicBezTo>
                <a:cubicBezTo>
                  <a:pt x="1263015" y="352425"/>
                  <a:pt x="1240155" y="327990"/>
                  <a:pt x="1240155" y="279121"/>
                </a:cubicBezTo>
                <a:lnTo>
                  <a:pt x="1240155" y="149428"/>
                </a:lnTo>
                <a:lnTo>
                  <a:pt x="1188720" y="149428"/>
                </a:lnTo>
                <a:lnTo>
                  <a:pt x="1195388" y="113716"/>
                </a:lnTo>
                <a:close/>
                <a:moveTo>
                  <a:pt x="1438275" y="74244"/>
                </a:moveTo>
                <a:cubicBezTo>
                  <a:pt x="1429703" y="74244"/>
                  <a:pt x="1423035" y="72365"/>
                  <a:pt x="1418273" y="67666"/>
                </a:cubicBezTo>
                <a:cubicBezTo>
                  <a:pt x="1413510" y="62967"/>
                  <a:pt x="1410653" y="57328"/>
                  <a:pt x="1410653" y="48870"/>
                </a:cubicBezTo>
                <a:cubicBezTo>
                  <a:pt x="1410653" y="41351"/>
                  <a:pt x="1413510" y="34773"/>
                  <a:pt x="1418273" y="30074"/>
                </a:cubicBezTo>
                <a:cubicBezTo>
                  <a:pt x="1423035" y="25375"/>
                  <a:pt x="1429703" y="22555"/>
                  <a:pt x="1438275" y="22555"/>
                </a:cubicBezTo>
                <a:cubicBezTo>
                  <a:pt x="1446848" y="22555"/>
                  <a:pt x="1453515" y="25375"/>
                  <a:pt x="1458278" y="30074"/>
                </a:cubicBezTo>
                <a:cubicBezTo>
                  <a:pt x="1463040" y="34773"/>
                  <a:pt x="1465898" y="41351"/>
                  <a:pt x="1465898" y="48870"/>
                </a:cubicBezTo>
                <a:cubicBezTo>
                  <a:pt x="1465898" y="56388"/>
                  <a:pt x="1463040" y="62967"/>
                  <a:pt x="1458278" y="67666"/>
                </a:cubicBezTo>
                <a:cubicBezTo>
                  <a:pt x="1453515" y="72365"/>
                  <a:pt x="1446848" y="74244"/>
                  <a:pt x="1438275" y="74244"/>
                </a:cubicBezTo>
                <a:close/>
                <a:moveTo>
                  <a:pt x="1417320" y="121234"/>
                </a:moveTo>
                <a:lnTo>
                  <a:pt x="1460183" y="111836"/>
                </a:lnTo>
                <a:lnTo>
                  <a:pt x="1460183" y="348666"/>
                </a:lnTo>
                <a:lnTo>
                  <a:pt x="1417320" y="348666"/>
                </a:lnTo>
                <a:lnTo>
                  <a:pt x="1417320" y="121234"/>
                </a:lnTo>
                <a:close/>
                <a:moveTo>
                  <a:pt x="1523048" y="287579"/>
                </a:moveTo>
                <a:cubicBezTo>
                  <a:pt x="1523048" y="261264"/>
                  <a:pt x="1534478" y="242468"/>
                  <a:pt x="1557338" y="229311"/>
                </a:cubicBezTo>
                <a:cubicBezTo>
                  <a:pt x="1580198" y="217094"/>
                  <a:pt x="1616393" y="210515"/>
                  <a:pt x="1664018" y="210515"/>
                </a:cubicBezTo>
                <a:lnTo>
                  <a:pt x="1664018" y="197358"/>
                </a:lnTo>
                <a:cubicBezTo>
                  <a:pt x="1664018" y="180442"/>
                  <a:pt x="1659255" y="167284"/>
                  <a:pt x="1650683" y="157886"/>
                </a:cubicBezTo>
                <a:cubicBezTo>
                  <a:pt x="1642110" y="148488"/>
                  <a:pt x="1628775" y="143789"/>
                  <a:pt x="1612583" y="143789"/>
                </a:cubicBezTo>
                <a:cubicBezTo>
                  <a:pt x="1600200" y="143789"/>
                  <a:pt x="1586865" y="146609"/>
                  <a:pt x="1573530" y="151308"/>
                </a:cubicBezTo>
                <a:cubicBezTo>
                  <a:pt x="1560195" y="156007"/>
                  <a:pt x="1547813" y="163525"/>
                  <a:pt x="1537335" y="172923"/>
                </a:cubicBezTo>
                <a:lnTo>
                  <a:pt x="1537335" y="130632"/>
                </a:lnTo>
                <a:cubicBezTo>
                  <a:pt x="1561148" y="115595"/>
                  <a:pt x="1586865" y="108077"/>
                  <a:pt x="1616393" y="108077"/>
                </a:cubicBezTo>
                <a:cubicBezTo>
                  <a:pt x="1644968" y="108077"/>
                  <a:pt x="1666875" y="115595"/>
                  <a:pt x="1682115" y="130632"/>
                </a:cubicBezTo>
                <a:cubicBezTo>
                  <a:pt x="1697355" y="145669"/>
                  <a:pt x="1705928" y="167284"/>
                  <a:pt x="1705928" y="195478"/>
                </a:cubicBezTo>
                <a:lnTo>
                  <a:pt x="1705928" y="346786"/>
                </a:lnTo>
                <a:lnTo>
                  <a:pt x="1666875" y="346786"/>
                </a:lnTo>
                <a:lnTo>
                  <a:pt x="1666875" y="318592"/>
                </a:lnTo>
                <a:cubicBezTo>
                  <a:pt x="1659255" y="329870"/>
                  <a:pt x="1648778" y="338328"/>
                  <a:pt x="1635443" y="343967"/>
                </a:cubicBezTo>
                <a:cubicBezTo>
                  <a:pt x="1623060" y="349606"/>
                  <a:pt x="1608773" y="352425"/>
                  <a:pt x="1593533" y="352425"/>
                </a:cubicBezTo>
                <a:cubicBezTo>
                  <a:pt x="1571625" y="352425"/>
                  <a:pt x="1554480" y="346786"/>
                  <a:pt x="1542098" y="334569"/>
                </a:cubicBezTo>
                <a:cubicBezTo>
                  <a:pt x="1529715" y="323291"/>
                  <a:pt x="1523048" y="307315"/>
                  <a:pt x="1523048" y="287579"/>
                </a:cubicBezTo>
                <a:close/>
                <a:moveTo>
                  <a:pt x="1604010" y="318592"/>
                </a:moveTo>
                <a:cubicBezTo>
                  <a:pt x="1615440" y="318592"/>
                  <a:pt x="1626870" y="315773"/>
                  <a:pt x="1637348" y="311074"/>
                </a:cubicBezTo>
                <a:cubicBezTo>
                  <a:pt x="1647825" y="306375"/>
                  <a:pt x="1657350" y="299796"/>
                  <a:pt x="1664018" y="291338"/>
                </a:cubicBezTo>
                <a:lnTo>
                  <a:pt x="1664018" y="240589"/>
                </a:lnTo>
                <a:cubicBezTo>
                  <a:pt x="1629728" y="240589"/>
                  <a:pt x="1604963" y="244348"/>
                  <a:pt x="1588770" y="250927"/>
                </a:cubicBezTo>
                <a:cubicBezTo>
                  <a:pt x="1572578" y="258445"/>
                  <a:pt x="1564958" y="269723"/>
                  <a:pt x="1564958" y="284759"/>
                </a:cubicBezTo>
                <a:cubicBezTo>
                  <a:pt x="1564958" y="295097"/>
                  <a:pt x="1567815" y="303555"/>
                  <a:pt x="1574483" y="309194"/>
                </a:cubicBezTo>
                <a:cubicBezTo>
                  <a:pt x="1582103" y="315773"/>
                  <a:pt x="1591628" y="318592"/>
                  <a:pt x="1604010" y="318592"/>
                </a:cubicBezTo>
                <a:close/>
                <a:moveTo>
                  <a:pt x="1826895" y="348666"/>
                </a:moveTo>
                <a:lnTo>
                  <a:pt x="1784033" y="348666"/>
                </a:lnTo>
                <a:lnTo>
                  <a:pt x="1784033" y="10338"/>
                </a:lnTo>
                <a:lnTo>
                  <a:pt x="1826895" y="940"/>
                </a:lnTo>
                <a:lnTo>
                  <a:pt x="1826895" y="348666"/>
                </a:lnTo>
                <a:close/>
                <a:moveTo>
                  <a:pt x="1986915" y="113716"/>
                </a:moveTo>
                <a:lnTo>
                  <a:pt x="2031683" y="113716"/>
                </a:lnTo>
                <a:lnTo>
                  <a:pt x="2031683" y="56388"/>
                </a:lnTo>
                <a:lnTo>
                  <a:pt x="2074545" y="46990"/>
                </a:lnTo>
                <a:lnTo>
                  <a:pt x="2074545" y="114656"/>
                </a:lnTo>
                <a:lnTo>
                  <a:pt x="2147888" y="114656"/>
                </a:lnTo>
                <a:lnTo>
                  <a:pt x="2147888" y="149428"/>
                </a:lnTo>
                <a:lnTo>
                  <a:pt x="2074545" y="149428"/>
                </a:lnTo>
                <a:lnTo>
                  <a:pt x="2074545" y="274422"/>
                </a:lnTo>
                <a:cubicBezTo>
                  <a:pt x="2074545" y="288519"/>
                  <a:pt x="2077403" y="298856"/>
                  <a:pt x="2082165" y="305435"/>
                </a:cubicBezTo>
                <a:cubicBezTo>
                  <a:pt x="2087880" y="312014"/>
                  <a:pt x="2096453" y="315773"/>
                  <a:pt x="2107883" y="315773"/>
                </a:cubicBezTo>
                <a:cubicBezTo>
                  <a:pt x="2115503" y="315773"/>
                  <a:pt x="2123123" y="314833"/>
                  <a:pt x="2130743" y="312014"/>
                </a:cubicBezTo>
                <a:cubicBezTo>
                  <a:pt x="2138363" y="309194"/>
                  <a:pt x="2145030" y="306375"/>
                  <a:pt x="2149793" y="301676"/>
                </a:cubicBezTo>
                <a:lnTo>
                  <a:pt x="2149793" y="341147"/>
                </a:lnTo>
                <a:cubicBezTo>
                  <a:pt x="2135505" y="348666"/>
                  <a:pt x="2118360" y="352425"/>
                  <a:pt x="2100263" y="352425"/>
                </a:cubicBezTo>
                <a:cubicBezTo>
                  <a:pt x="2054543" y="352425"/>
                  <a:pt x="2031683" y="327990"/>
                  <a:pt x="2031683" y="279121"/>
                </a:cubicBezTo>
                <a:lnTo>
                  <a:pt x="2031683" y="149428"/>
                </a:lnTo>
                <a:lnTo>
                  <a:pt x="1981200" y="149428"/>
                </a:lnTo>
                <a:lnTo>
                  <a:pt x="1986915" y="113716"/>
                </a:lnTo>
                <a:close/>
                <a:moveTo>
                  <a:pt x="2231708" y="237769"/>
                </a:moveTo>
                <a:cubicBezTo>
                  <a:pt x="2232660" y="265024"/>
                  <a:pt x="2239328" y="284759"/>
                  <a:pt x="2251710" y="297917"/>
                </a:cubicBezTo>
                <a:cubicBezTo>
                  <a:pt x="2264093" y="311074"/>
                  <a:pt x="2281238" y="316713"/>
                  <a:pt x="2306003" y="316713"/>
                </a:cubicBezTo>
                <a:cubicBezTo>
                  <a:pt x="2333625" y="316713"/>
                  <a:pt x="2359343" y="307315"/>
                  <a:pt x="2381250" y="288519"/>
                </a:cubicBezTo>
                <a:lnTo>
                  <a:pt x="2381250" y="330810"/>
                </a:lnTo>
                <a:cubicBezTo>
                  <a:pt x="2358390" y="344907"/>
                  <a:pt x="2331720" y="352425"/>
                  <a:pt x="2301240" y="352425"/>
                </a:cubicBezTo>
                <a:cubicBezTo>
                  <a:pt x="2265045" y="352425"/>
                  <a:pt x="2236470" y="342087"/>
                  <a:pt x="2218373" y="322351"/>
                </a:cubicBezTo>
                <a:cubicBezTo>
                  <a:pt x="2199323" y="301676"/>
                  <a:pt x="2189798" y="272542"/>
                  <a:pt x="2189798" y="233070"/>
                </a:cubicBezTo>
                <a:cubicBezTo>
                  <a:pt x="2189798" y="193599"/>
                  <a:pt x="2199323" y="162585"/>
                  <a:pt x="2217420" y="141910"/>
                </a:cubicBezTo>
                <a:cubicBezTo>
                  <a:pt x="2235518" y="120294"/>
                  <a:pt x="2262188" y="109957"/>
                  <a:pt x="2296478" y="109957"/>
                </a:cubicBezTo>
                <a:cubicBezTo>
                  <a:pt x="2327910" y="109957"/>
                  <a:pt x="2351723" y="119355"/>
                  <a:pt x="2367915" y="138151"/>
                </a:cubicBezTo>
                <a:cubicBezTo>
                  <a:pt x="2384108" y="156947"/>
                  <a:pt x="2391728" y="185141"/>
                  <a:pt x="2391728" y="221793"/>
                </a:cubicBezTo>
                <a:cubicBezTo>
                  <a:pt x="2391728" y="230251"/>
                  <a:pt x="2391728" y="235890"/>
                  <a:pt x="2391728" y="237769"/>
                </a:cubicBezTo>
                <a:lnTo>
                  <a:pt x="2231708" y="237769"/>
                </a:lnTo>
                <a:close/>
                <a:moveTo>
                  <a:pt x="2295525" y="142850"/>
                </a:moveTo>
                <a:cubicBezTo>
                  <a:pt x="2259330" y="142850"/>
                  <a:pt x="2238375" y="164465"/>
                  <a:pt x="2232660" y="206756"/>
                </a:cubicBezTo>
                <a:lnTo>
                  <a:pt x="2350770" y="206756"/>
                </a:lnTo>
                <a:cubicBezTo>
                  <a:pt x="2349818" y="185141"/>
                  <a:pt x="2345055" y="169164"/>
                  <a:pt x="2335530" y="157886"/>
                </a:cubicBezTo>
                <a:cubicBezTo>
                  <a:pt x="2326958" y="148488"/>
                  <a:pt x="2313623" y="142850"/>
                  <a:pt x="2295525" y="142850"/>
                </a:cubicBezTo>
                <a:close/>
                <a:moveTo>
                  <a:pt x="2486025" y="232131"/>
                </a:moveTo>
                <a:cubicBezTo>
                  <a:pt x="2486025" y="288519"/>
                  <a:pt x="2508885" y="316713"/>
                  <a:pt x="2554605" y="316713"/>
                </a:cubicBezTo>
                <a:cubicBezTo>
                  <a:pt x="2579370" y="316713"/>
                  <a:pt x="2602230" y="308254"/>
                  <a:pt x="2623185" y="290398"/>
                </a:cubicBezTo>
                <a:lnTo>
                  <a:pt x="2623185" y="332689"/>
                </a:lnTo>
                <a:cubicBezTo>
                  <a:pt x="2602230" y="345846"/>
                  <a:pt x="2577465" y="352425"/>
                  <a:pt x="2549843" y="352425"/>
                </a:cubicBezTo>
                <a:cubicBezTo>
                  <a:pt x="2514600" y="352425"/>
                  <a:pt x="2486978" y="342087"/>
                  <a:pt x="2468880" y="321412"/>
                </a:cubicBezTo>
                <a:cubicBezTo>
                  <a:pt x="2450783" y="300736"/>
                  <a:pt x="2441258" y="270662"/>
                  <a:pt x="2441258" y="230251"/>
                </a:cubicBezTo>
                <a:cubicBezTo>
                  <a:pt x="2441258" y="191719"/>
                  <a:pt x="2450783" y="161646"/>
                  <a:pt x="2469833" y="140030"/>
                </a:cubicBezTo>
                <a:cubicBezTo>
                  <a:pt x="2488883" y="118415"/>
                  <a:pt x="2516505" y="108077"/>
                  <a:pt x="2550795" y="108077"/>
                </a:cubicBezTo>
                <a:cubicBezTo>
                  <a:pt x="2577465" y="108077"/>
                  <a:pt x="2600325" y="114656"/>
                  <a:pt x="2620328" y="126873"/>
                </a:cubicBezTo>
                <a:lnTo>
                  <a:pt x="2620328" y="169164"/>
                </a:lnTo>
                <a:cubicBezTo>
                  <a:pt x="2601278" y="152248"/>
                  <a:pt x="2579370" y="143789"/>
                  <a:pt x="2554605" y="143789"/>
                </a:cubicBezTo>
                <a:cubicBezTo>
                  <a:pt x="2531745" y="143789"/>
                  <a:pt x="2514600" y="151308"/>
                  <a:pt x="2503170" y="165405"/>
                </a:cubicBezTo>
                <a:cubicBezTo>
                  <a:pt x="2491740" y="182321"/>
                  <a:pt x="2486025" y="203937"/>
                  <a:pt x="2486025" y="232131"/>
                </a:cubicBezTo>
                <a:close/>
                <a:moveTo>
                  <a:pt x="2727008" y="0"/>
                </a:moveTo>
                <a:lnTo>
                  <a:pt x="2727008" y="145669"/>
                </a:lnTo>
                <a:cubicBezTo>
                  <a:pt x="2736533" y="133452"/>
                  <a:pt x="2747963" y="124054"/>
                  <a:pt x="2760345" y="118415"/>
                </a:cubicBezTo>
                <a:cubicBezTo>
                  <a:pt x="2772728" y="112776"/>
                  <a:pt x="2787015" y="109957"/>
                  <a:pt x="2802255" y="109957"/>
                </a:cubicBezTo>
                <a:cubicBezTo>
                  <a:pt x="2827973" y="109957"/>
                  <a:pt x="2847975" y="117475"/>
                  <a:pt x="2861310" y="132512"/>
                </a:cubicBezTo>
                <a:cubicBezTo>
                  <a:pt x="2874645" y="147549"/>
                  <a:pt x="2882265" y="170104"/>
                  <a:pt x="2882265" y="198298"/>
                </a:cubicBezTo>
                <a:lnTo>
                  <a:pt x="2882265" y="348666"/>
                </a:lnTo>
                <a:lnTo>
                  <a:pt x="2839403" y="348666"/>
                </a:lnTo>
                <a:lnTo>
                  <a:pt x="2839403" y="202997"/>
                </a:lnTo>
                <a:cubicBezTo>
                  <a:pt x="2839403" y="165405"/>
                  <a:pt x="2824163" y="145669"/>
                  <a:pt x="2793683" y="145669"/>
                </a:cubicBezTo>
                <a:cubicBezTo>
                  <a:pt x="2781300" y="145669"/>
                  <a:pt x="2768918" y="148488"/>
                  <a:pt x="2757488" y="155067"/>
                </a:cubicBezTo>
                <a:cubicBezTo>
                  <a:pt x="2746058" y="160706"/>
                  <a:pt x="2735580" y="170104"/>
                  <a:pt x="2727008" y="181381"/>
                </a:cubicBezTo>
                <a:lnTo>
                  <a:pt x="2727008" y="348666"/>
                </a:lnTo>
                <a:lnTo>
                  <a:pt x="2684145" y="348666"/>
                </a:lnTo>
                <a:lnTo>
                  <a:pt x="2684145" y="10338"/>
                </a:lnTo>
                <a:lnTo>
                  <a:pt x="2727008" y="0"/>
                </a:lnTo>
                <a:close/>
                <a:moveTo>
                  <a:pt x="2988945" y="111836"/>
                </a:moveTo>
                <a:lnTo>
                  <a:pt x="2988945" y="148488"/>
                </a:lnTo>
                <a:cubicBezTo>
                  <a:pt x="3008948" y="122174"/>
                  <a:pt x="3034665" y="109017"/>
                  <a:pt x="3066098" y="109017"/>
                </a:cubicBezTo>
                <a:cubicBezTo>
                  <a:pt x="3091815" y="109017"/>
                  <a:pt x="3111818" y="116535"/>
                  <a:pt x="3125153" y="131572"/>
                </a:cubicBezTo>
                <a:cubicBezTo>
                  <a:pt x="3138488" y="146609"/>
                  <a:pt x="3146108" y="169164"/>
                  <a:pt x="3146108" y="197358"/>
                </a:cubicBezTo>
                <a:lnTo>
                  <a:pt x="3146108" y="347726"/>
                </a:lnTo>
                <a:lnTo>
                  <a:pt x="3103245" y="347726"/>
                </a:lnTo>
                <a:lnTo>
                  <a:pt x="3103245" y="202997"/>
                </a:lnTo>
                <a:cubicBezTo>
                  <a:pt x="3103245" y="165405"/>
                  <a:pt x="3088005" y="145669"/>
                  <a:pt x="3057525" y="145669"/>
                </a:cubicBezTo>
                <a:cubicBezTo>
                  <a:pt x="3045143" y="145669"/>
                  <a:pt x="3032760" y="148488"/>
                  <a:pt x="3021330" y="155067"/>
                </a:cubicBezTo>
                <a:cubicBezTo>
                  <a:pt x="3009900" y="160706"/>
                  <a:pt x="2999423" y="170104"/>
                  <a:pt x="2990850" y="181381"/>
                </a:cubicBezTo>
                <a:lnTo>
                  <a:pt x="2990850" y="348666"/>
                </a:lnTo>
                <a:lnTo>
                  <a:pt x="2947988" y="348666"/>
                </a:lnTo>
                <a:lnTo>
                  <a:pt x="2947988" y="120294"/>
                </a:lnTo>
                <a:lnTo>
                  <a:pt x="2988945" y="111836"/>
                </a:lnTo>
                <a:close/>
                <a:moveTo>
                  <a:pt x="3410903" y="231191"/>
                </a:moveTo>
                <a:cubicBezTo>
                  <a:pt x="3410903" y="270662"/>
                  <a:pt x="3401378" y="300736"/>
                  <a:pt x="3382328" y="321412"/>
                </a:cubicBezTo>
                <a:cubicBezTo>
                  <a:pt x="3363278" y="342087"/>
                  <a:pt x="3336608" y="352425"/>
                  <a:pt x="3300413" y="352425"/>
                </a:cubicBezTo>
                <a:cubicBezTo>
                  <a:pt x="3265170" y="352425"/>
                  <a:pt x="3237548" y="342087"/>
                  <a:pt x="3219450" y="321412"/>
                </a:cubicBezTo>
                <a:cubicBezTo>
                  <a:pt x="3201353" y="300736"/>
                  <a:pt x="3191828" y="270662"/>
                  <a:pt x="3191828" y="230251"/>
                </a:cubicBezTo>
                <a:cubicBezTo>
                  <a:pt x="3191828" y="190779"/>
                  <a:pt x="3201353" y="160706"/>
                  <a:pt x="3220403" y="140030"/>
                </a:cubicBezTo>
                <a:cubicBezTo>
                  <a:pt x="3239453" y="119355"/>
                  <a:pt x="3266123" y="109017"/>
                  <a:pt x="3302318" y="109017"/>
                </a:cubicBezTo>
                <a:cubicBezTo>
                  <a:pt x="3337560" y="109017"/>
                  <a:pt x="3365183" y="119355"/>
                  <a:pt x="3383280" y="140030"/>
                </a:cubicBezTo>
                <a:cubicBezTo>
                  <a:pt x="3402330" y="160706"/>
                  <a:pt x="3410903" y="190779"/>
                  <a:pt x="3410903" y="231191"/>
                </a:cubicBezTo>
                <a:close/>
                <a:moveTo>
                  <a:pt x="3236595" y="231191"/>
                </a:moveTo>
                <a:cubicBezTo>
                  <a:pt x="3236595" y="288519"/>
                  <a:pt x="3258503" y="317652"/>
                  <a:pt x="3301365" y="317652"/>
                </a:cubicBezTo>
                <a:cubicBezTo>
                  <a:pt x="3345180" y="317652"/>
                  <a:pt x="3367088" y="288519"/>
                  <a:pt x="3367088" y="231191"/>
                </a:cubicBezTo>
                <a:cubicBezTo>
                  <a:pt x="3367088" y="173863"/>
                  <a:pt x="3345180" y="145669"/>
                  <a:pt x="3302318" y="145669"/>
                </a:cubicBezTo>
                <a:cubicBezTo>
                  <a:pt x="3258503" y="145669"/>
                  <a:pt x="3236595" y="173863"/>
                  <a:pt x="3236595" y="231191"/>
                </a:cubicBezTo>
                <a:close/>
                <a:moveTo>
                  <a:pt x="3503295" y="348666"/>
                </a:moveTo>
                <a:lnTo>
                  <a:pt x="3460433" y="348666"/>
                </a:lnTo>
                <a:lnTo>
                  <a:pt x="3460433" y="10338"/>
                </a:lnTo>
                <a:lnTo>
                  <a:pt x="3503295" y="940"/>
                </a:lnTo>
                <a:lnTo>
                  <a:pt x="3503295" y="348666"/>
                </a:lnTo>
                <a:close/>
                <a:moveTo>
                  <a:pt x="3770948" y="231191"/>
                </a:moveTo>
                <a:cubicBezTo>
                  <a:pt x="3770948" y="270662"/>
                  <a:pt x="3761423" y="300736"/>
                  <a:pt x="3742373" y="321412"/>
                </a:cubicBezTo>
                <a:cubicBezTo>
                  <a:pt x="3723323" y="342087"/>
                  <a:pt x="3696653" y="352425"/>
                  <a:pt x="3660458" y="352425"/>
                </a:cubicBezTo>
                <a:cubicBezTo>
                  <a:pt x="3625215" y="352425"/>
                  <a:pt x="3597593" y="342087"/>
                  <a:pt x="3579495" y="321412"/>
                </a:cubicBezTo>
                <a:cubicBezTo>
                  <a:pt x="3561398" y="300736"/>
                  <a:pt x="3551873" y="270662"/>
                  <a:pt x="3551873" y="230251"/>
                </a:cubicBezTo>
                <a:cubicBezTo>
                  <a:pt x="3551873" y="190779"/>
                  <a:pt x="3561398" y="160706"/>
                  <a:pt x="3580448" y="140030"/>
                </a:cubicBezTo>
                <a:cubicBezTo>
                  <a:pt x="3599498" y="119355"/>
                  <a:pt x="3626168" y="109017"/>
                  <a:pt x="3662363" y="109017"/>
                </a:cubicBezTo>
                <a:cubicBezTo>
                  <a:pt x="3697605" y="109017"/>
                  <a:pt x="3725228" y="119355"/>
                  <a:pt x="3743325" y="140030"/>
                </a:cubicBezTo>
                <a:cubicBezTo>
                  <a:pt x="3761423" y="160706"/>
                  <a:pt x="3770948" y="190779"/>
                  <a:pt x="3770948" y="231191"/>
                </a:cubicBezTo>
                <a:close/>
                <a:moveTo>
                  <a:pt x="3596640" y="231191"/>
                </a:moveTo>
                <a:cubicBezTo>
                  <a:pt x="3596640" y="288519"/>
                  <a:pt x="3618548" y="317652"/>
                  <a:pt x="3661410" y="317652"/>
                </a:cubicBezTo>
                <a:cubicBezTo>
                  <a:pt x="3705225" y="317652"/>
                  <a:pt x="3727133" y="288519"/>
                  <a:pt x="3727133" y="231191"/>
                </a:cubicBezTo>
                <a:cubicBezTo>
                  <a:pt x="3727133" y="173863"/>
                  <a:pt x="3705225" y="145669"/>
                  <a:pt x="3662363" y="145669"/>
                </a:cubicBezTo>
                <a:cubicBezTo>
                  <a:pt x="3618548" y="145669"/>
                  <a:pt x="3596640" y="173863"/>
                  <a:pt x="3596640" y="231191"/>
                </a:cubicBezTo>
                <a:close/>
                <a:moveTo>
                  <a:pt x="3916680" y="109017"/>
                </a:moveTo>
                <a:cubicBezTo>
                  <a:pt x="3930968" y="109017"/>
                  <a:pt x="3944303" y="111836"/>
                  <a:pt x="3956685" y="117475"/>
                </a:cubicBezTo>
                <a:cubicBezTo>
                  <a:pt x="3969068" y="123114"/>
                  <a:pt x="3979545" y="130632"/>
                  <a:pt x="3987165" y="140970"/>
                </a:cubicBezTo>
                <a:lnTo>
                  <a:pt x="3989070" y="119355"/>
                </a:lnTo>
                <a:lnTo>
                  <a:pt x="4025265" y="110896"/>
                </a:lnTo>
                <a:lnTo>
                  <a:pt x="4025265" y="343967"/>
                </a:lnTo>
                <a:cubicBezTo>
                  <a:pt x="4025265" y="377800"/>
                  <a:pt x="4015740" y="404114"/>
                  <a:pt x="3996690" y="423850"/>
                </a:cubicBezTo>
                <a:cubicBezTo>
                  <a:pt x="3977640" y="442646"/>
                  <a:pt x="3950970" y="452984"/>
                  <a:pt x="3916680" y="452984"/>
                </a:cubicBezTo>
                <a:cubicBezTo>
                  <a:pt x="3901440" y="452984"/>
                  <a:pt x="3887153" y="451104"/>
                  <a:pt x="3871913" y="446405"/>
                </a:cubicBezTo>
                <a:cubicBezTo>
                  <a:pt x="3857625" y="442646"/>
                  <a:pt x="3844290" y="436067"/>
                  <a:pt x="3831908" y="428549"/>
                </a:cubicBezTo>
                <a:lnTo>
                  <a:pt x="3831908" y="386258"/>
                </a:lnTo>
                <a:cubicBezTo>
                  <a:pt x="3843338" y="395656"/>
                  <a:pt x="3855720" y="403174"/>
                  <a:pt x="3870008" y="408813"/>
                </a:cubicBezTo>
                <a:cubicBezTo>
                  <a:pt x="3884295" y="413512"/>
                  <a:pt x="3898583" y="416331"/>
                  <a:pt x="3912870" y="416331"/>
                </a:cubicBezTo>
                <a:cubicBezTo>
                  <a:pt x="3934778" y="416331"/>
                  <a:pt x="3951923" y="409753"/>
                  <a:pt x="3964305" y="397535"/>
                </a:cubicBezTo>
                <a:cubicBezTo>
                  <a:pt x="3976688" y="384378"/>
                  <a:pt x="3982403" y="366522"/>
                  <a:pt x="3982403" y="343967"/>
                </a:cubicBezTo>
                <a:lnTo>
                  <a:pt x="3982403" y="315773"/>
                </a:lnTo>
                <a:cubicBezTo>
                  <a:pt x="3964305" y="337388"/>
                  <a:pt x="3940493" y="347726"/>
                  <a:pt x="3910965" y="347726"/>
                </a:cubicBezTo>
                <a:cubicBezTo>
                  <a:pt x="3880485" y="347726"/>
                  <a:pt x="3856673" y="337388"/>
                  <a:pt x="3839528" y="317652"/>
                </a:cubicBezTo>
                <a:cubicBezTo>
                  <a:pt x="3822383" y="296977"/>
                  <a:pt x="3813810" y="268783"/>
                  <a:pt x="3813810" y="232131"/>
                </a:cubicBezTo>
                <a:cubicBezTo>
                  <a:pt x="3813810" y="193599"/>
                  <a:pt x="3822383" y="163525"/>
                  <a:pt x="3840480" y="141910"/>
                </a:cubicBezTo>
                <a:cubicBezTo>
                  <a:pt x="3859530" y="120294"/>
                  <a:pt x="3884295" y="109017"/>
                  <a:pt x="3916680" y="109017"/>
                </a:cubicBezTo>
                <a:close/>
                <a:moveTo>
                  <a:pt x="3921443" y="311074"/>
                </a:moveTo>
                <a:cubicBezTo>
                  <a:pt x="3933825" y="311074"/>
                  <a:pt x="3944303" y="308254"/>
                  <a:pt x="3955733" y="303555"/>
                </a:cubicBezTo>
                <a:cubicBezTo>
                  <a:pt x="3966210" y="298856"/>
                  <a:pt x="3975735" y="291338"/>
                  <a:pt x="3983355" y="281940"/>
                </a:cubicBezTo>
                <a:lnTo>
                  <a:pt x="3983355" y="171044"/>
                </a:lnTo>
                <a:cubicBezTo>
                  <a:pt x="3968115" y="155067"/>
                  <a:pt x="3949065" y="146609"/>
                  <a:pt x="3927158" y="146609"/>
                </a:cubicBezTo>
                <a:cubicBezTo>
                  <a:pt x="3904298" y="146609"/>
                  <a:pt x="3888105" y="154127"/>
                  <a:pt x="3876675" y="168224"/>
                </a:cubicBezTo>
                <a:cubicBezTo>
                  <a:pt x="3865245" y="182321"/>
                  <a:pt x="3859530" y="202997"/>
                  <a:pt x="3859530" y="230251"/>
                </a:cubicBezTo>
                <a:cubicBezTo>
                  <a:pt x="3859530" y="256565"/>
                  <a:pt x="3865245" y="277241"/>
                  <a:pt x="3875723" y="291338"/>
                </a:cubicBezTo>
                <a:cubicBezTo>
                  <a:pt x="3885248" y="304495"/>
                  <a:pt x="3900488" y="311074"/>
                  <a:pt x="3921443" y="311074"/>
                </a:cubicBezTo>
                <a:close/>
                <a:moveTo>
                  <a:pt x="4119563" y="113716"/>
                </a:moveTo>
                <a:lnTo>
                  <a:pt x="4189095" y="287579"/>
                </a:lnTo>
                <a:lnTo>
                  <a:pt x="4248150" y="113716"/>
                </a:lnTo>
                <a:lnTo>
                  <a:pt x="4292918" y="113716"/>
                </a:lnTo>
                <a:lnTo>
                  <a:pt x="4193858" y="370281"/>
                </a:lnTo>
                <a:cubicBezTo>
                  <a:pt x="4187190" y="389077"/>
                  <a:pt x="4178618" y="405054"/>
                  <a:pt x="4170045" y="417271"/>
                </a:cubicBezTo>
                <a:cubicBezTo>
                  <a:pt x="4161473" y="429489"/>
                  <a:pt x="4151948" y="438887"/>
                  <a:pt x="4140518" y="444525"/>
                </a:cubicBezTo>
                <a:cubicBezTo>
                  <a:pt x="4130040" y="450164"/>
                  <a:pt x="4116705" y="452984"/>
                  <a:pt x="4102418" y="452984"/>
                </a:cubicBezTo>
                <a:cubicBezTo>
                  <a:pt x="4091940" y="452984"/>
                  <a:pt x="4081463" y="451104"/>
                  <a:pt x="4071938" y="448285"/>
                </a:cubicBezTo>
                <a:lnTo>
                  <a:pt x="4071938" y="411632"/>
                </a:lnTo>
                <a:cubicBezTo>
                  <a:pt x="4081463" y="415392"/>
                  <a:pt x="4090035" y="417271"/>
                  <a:pt x="4099560" y="417271"/>
                </a:cubicBezTo>
                <a:cubicBezTo>
                  <a:pt x="4112895" y="417271"/>
                  <a:pt x="4124325" y="412572"/>
                  <a:pt x="4132898" y="402234"/>
                </a:cubicBezTo>
                <a:cubicBezTo>
                  <a:pt x="4142423" y="392836"/>
                  <a:pt x="4150995" y="375920"/>
                  <a:pt x="4160520" y="353365"/>
                </a:cubicBezTo>
                <a:lnTo>
                  <a:pt x="4168140" y="334569"/>
                </a:lnTo>
                <a:lnTo>
                  <a:pt x="4071938" y="113716"/>
                </a:lnTo>
                <a:lnTo>
                  <a:pt x="4119563" y="113716"/>
                </a:lnTo>
                <a:close/>
                <a:moveTo>
                  <a:pt x="4287203" y="411632"/>
                </a:moveTo>
                <a:cubicBezTo>
                  <a:pt x="4308158" y="387198"/>
                  <a:pt x="4321493" y="364642"/>
                  <a:pt x="4326255" y="344907"/>
                </a:cubicBezTo>
                <a:cubicBezTo>
                  <a:pt x="4319588" y="344907"/>
                  <a:pt x="4313873" y="342087"/>
                  <a:pt x="4309110" y="337388"/>
                </a:cubicBezTo>
                <a:cubicBezTo>
                  <a:pt x="4304348" y="332689"/>
                  <a:pt x="4302443" y="326111"/>
                  <a:pt x="4302443" y="318592"/>
                </a:cubicBezTo>
                <a:cubicBezTo>
                  <a:pt x="4302443" y="311074"/>
                  <a:pt x="4305300" y="304495"/>
                  <a:pt x="4310063" y="299796"/>
                </a:cubicBezTo>
                <a:cubicBezTo>
                  <a:pt x="4314825" y="295097"/>
                  <a:pt x="4322445" y="292278"/>
                  <a:pt x="4331018" y="292278"/>
                </a:cubicBezTo>
                <a:cubicBezTo>
                  <a:pt x="4341495" y="292278"/>
                  <a:pt x="4349115" y="295097"/>
                  <a:pt x="4354830" y="301676"/>
                </a:cubicBezTo>
                <a:cubicBezTo>
                  <a:pt x="4360545" y="307315"/>
                  <a:pt x="4363403" y="315773"/>
                  <a:pt x="4363403" y="327050"/>
                </a:cubicBezTo>
                <a:cubicBezTo>
                  <a:pt x="4363403" y="340208"/>
                  <a:pt x="4359593" y="354305"/>
                  <a:pt x="4351973" y="371221"/>
                </a:cubicBezTo>
                <a:cubicBezTo>
                  <a:pt x="4344353" y="387198"/>
                  <a:pt x="4335780" y="401295"/>
                  <a:pt x="4324350" y="411632"/>
                </a:cubicBezTo>
                <a:lnTo>
                  <a:pt x="4287203" y="411632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22A7B98F-7160-D945-9022-2F276A42605A}"/>
              </a:ext>
            </a:extLst>
          </p:cNvPr>
          <p:cNvSpPr/>
          <p:nvPr userDrawn="1"/>
        </p:nvSpPr>
        <p:spPr>
          <a:xfrm>
            <a:off x="5211494" y="3160291"/>
            <a:ext cx="1280744" cy="247597"/>
          </a:xfrm>
          <a:custGeom>
            <a:avLst/>
            <a:gdLst>
              <a:gd name="connsiteX0" fmla="*/ 103822 w 2343149"/>
              <a:gd name="connsiteY0" fmla="*/ 109017 h 452983"/>
              <a:gd name="connsiteX1" fmla="*/ 140017 w 2343149"/>
              <a:gd name="connsiteY1" fmla="*/ 115595 h 452983"/>
              <a:gd name="connsiteX2" fmla="*/ 168592 w 2343149"/>
              <a:gd name="connsiteY2" fmla="*/ 133452 h 452983"/>
              <a:gd name="connsiteX3" fmla="*/ 168592 w 2343149"/>
              <a:gd name="connsiteY3" fmla="*/ 9398 h 452983"/>
              <a:gd name="connsiteX4" fmla="*/ 211455 w 2343149"/>
              <a:gd name="connsiteY4" fmla="*/ 0 h 452983"/>
              <a:gd name="connsiteX5" fmla="*/ 211455 w 2343149"/>
              <a:gd name="connsiteY5" fmla="*/ 347726 h 452983"/>
              <a:gd name="connsiteX6" fmla="*/ 170497 w 2343149"/>
              <a:gd name="connsiteY6" fmla="*/ 347726 h 452983"/>
              <a:gd name="connsiteX7" fmla="*/ 170497 w 2343149"/>
              <a:gd name="connsiteY7" fmla="*/ 317652 h 452983"/>
              <a:gd name="connsiteX8" fmla="*/ 97155 w 2343149"/>
              <a:gd name="connsiteY8" fmla="*/ 352425 h 452983"/>
              <a:gd name="connsiteX9" fmla="*/ 25717 w 2343149"/>
              <a:gd name="connsiteY9" fmla="*/ 321412 h 452983"/>
              <a:gd name="connsiteX10" fmla="*/ 0 w 2343149"/>
              <a:gd name="connsiteY10" fmla="*/ 234010 h 452983"/>
              <a:gd name="connsiteX11" fmla="*/ 27622 w 2343149"/>
              <a:gd name="connsiteY11" fmla="*/ 141910 h 452983"/>
              <a:gd name="connsiteX12" fmla="*/ 103822 w 2343149"/>
              <a:gd name="connsiteY12" fmla="*/ 109017 h 452983"/>
              <a:gd name="connsiteX13" fmla="*/ 107632 w 2343149"/>
              <a:gd name="connsiteY13" fmla="*/ 315773 h 452983"/>
              <a:gd name="connsiteX14" fmla="*/ 141922 w 2343149"/>
              <a:gd name="connsiteY14" fmla="*/ 308254 h 452983"/>
              <a:gd name="connsiteX15" fmla="*/ 169545 w 2343149"/>
              <a:gd name="connsiteY15" fmla="*/ 286639 h 452983"/>
              <a:gd name="connsiteX16" fmla="*/ 169545 w 2343149"/>
              <a:gd name="connsiteY16" fmla="*/ 167284 h 452983"/>
              <a:gd name="connsiteX17" fmla="*/ 113347 w 2343149"/>
              <a:gd name="connsiteY17" fmla="*/ 146609 h 452983"/>
              <a:gd name="connsiteX18" fmla="*/ 61913 w 2343149"/>
              <a:gd name="connsiteY18" fmla="*/ 168224 h 452983"/>
              <a:gd name="connsiteX19" fmla="*/ 44767 w 2343149"/>
              <a:gd name="connsiteY19" fmla="*/ 232131 h 452983"/>
              <a:gd name="connsiteX20" fmla="*/ 60960 w 2343149"/>
              <a:gd name="connsiteY20" fmla="*/ 295097 h 452983"/>
              <a:gd name="connsiteX21" fmla="*/ 107632 w 2343149"/>
              <a:gd name="connsiteY21" fmla="*/ 315773 h 452983"/>
              <a:gd name="connsiteX22" fmla="*/ 478155 w 2343149"/>
              <a:gd name="connsiteY22" fmla="*/ 231191 h 452983"/>
              <a:gd name="connsiteX23" fmla="*/ 449580 w 2343149"/>
              <a:gd name="connsiteY23" fmla="*/ 321412 h 452983"/>
              <a:gd name="connsiteX24" fmla="*/ 367665 w 2343149"/>
              <a:gd name="connsiteY24" fmla="*/ 352425 h 452983"/>
              <a:gd name="connsiteX25" fmla="*/ 286703 w 2343149"/>
              <a:gd name="connsiteY25" fmla="*/ 321412 h 452983"/>
              <a:gd name="connsiteX26" fmla="*/ 259080 w 2343149"/>
              <a:gd name="connsiteY26" fmla="*/ 230251 h 452983"/>
              <a:gd name="connsiteX27" fmla="*/ 287655 w 2343149"/>
              <a:gd name="connsiteY27" fmla="*/ 140030 h 452983"/>
              <a:gd name="connsiteX28" fmla="*/ 369570 w 2343149"/>
              <a:gd name="connsiteY28" fmla="*/ 109017 h 452983"/>
              <a:gd name="connsiteX29" fmla="*/ 450533 w 2343149"/>
              <a:gd name="connsiteY29" fmla="*/ 140030 h 452983"/>
              <a:gd name="connsiteX30" fmla="*/ 478155 w 2343149"/>
              <a:gd name="connsiteY30" fmla="*/ 231191 h 452983"/>
              <a:gd name="connsiteX31" fmla="*/ 303847 w 2343149"/>
              <a:gd name="connsiteY31" fmla="*/ 231191 h 452983"/>
              <a:gd name="connsiteX32" fmla="*/ 368617 w 2343149"/>
              <a:gd name="connsiteY32" fmla="*/ 317652 h 452983"/>
              <a:gd name="connsiteX33" fmla="*/ 434340 w 2343149"/>
              <a:gd name="connsiteY33" fmla="*/ 231191 h 452983"/>
              <a:gd name="connsiteX34" fmla="*/ 369570 w 2343149"/>
              <a:gd name="connsiteY34" fmla="*/ 145669 h 452983"/>
              <a:gd name="connsiteX35" fmla="*/ 303847 w 2343149"/>
              <a:gd name="connsiteY35" fmla="*/ 231191 h 452983"/>
              <a:gd name="connsiteX36" fmla="*/ 567690 w 2343149"/>
              <a:gd name="connsiteY36" fmla="*/ 111836 h 452983"/>
              <a:gd name="connsiteX37" fmla="*/ 567690 w 2343149"/>
              <a:gd name="connsiteY37" fmla="*/ 148488 h 452983"/>
              <a:gd name="connsiteX38" fmla="*/ 644842 w 2343149"/>
              <a:gd name="connsiteY38" fmla="*/ 109017 h 452983"/>
              <a:gd name="connsiteX39" fmla="*/ 703897 w 2343149"/>
              <a:gd name="connsiteY39" fmla="*/ 131572 h 452983"/>
              <a:gd name="connsiteX40" fmla="*/ 724853 w 2343149"/>
              <a:gd name="connsiteY40" fmla="*/ 197358 h 452983"/>
              <a:gd name="connsiteX41" fmla="*/ 724853 w 2343149"/>
              <a:gd name="connsiteY41" fmla="*/ 347726 h 452983"/>
              <a:gd name="connsiteX42" fmla="*/ 681990 w 2343149"/>
              <a:gd name="connsiteY42" fmla="*/ 347726 h 452983"/>
              <a:gd name="connsiteX43" fmla="*/ 681990 w 2343149"/>
              <a:gd name="connsiteY43" fmla="*/ 202997 h 452983"/>
              <a:gd name="connsiteX44" fmla="*/ 636270 w 2343149"/>
              <a:gd name="connsiteY44" fmla="*/ 145669 h 452983"/>
              <a:gd name="connsiteX45" fmla="*/ 600075 w 2343149"/>
              <a:gd name="connsiteY45" fmla="*/ 155067 h 452983"/>
              <a:gd name="connsiteX46" fmla="*/ 569595 w 2343149"/>
              <a:gd name="connsiteY46" fmla="*/ 181381 h 452983"/>
              <a:gd name="connsiteX47" fmla="*/ 569595 w 2343149"/>
              <a:gd name="connsiteY47" fmla="*/ 348666 h 452983"/>
              <a:gd name="connsiteX48" fmla="*/ 526733 w 2343149"/>
              <a:gd name="connsiteY48" fmla="*/ 348666 h 452983"/>
              <a:gd name="connsiteX49" fmla="*/ 526733 w 2343149"/>
              <a:gd name="connsiteY49" fmla="*/ 120294 h 452983"/>
              <a:gd name="connsiteX50" fmla="*/ 567690 w 2343149"/>
              <a:gd name="connsiteY50" fmla="*/ 111836 h 452983"/>
              <a:gd name="connsiteX51" fmla="*/ 821055 w 2343149"/>
              <a:gd name="connsiteY51" fmla="*/ 237769 h 452983"/>
              <a:gd name="connsiteX52" fmla="*/ 841058 w 2343149"/>
              <a:gd name="connsiteY52" fmla="*/ 297917 h 452983"/>
              <a:gd name="connsiteX53" fmla="*/ 895350 w 2343149"/>
              <a:gd name="connsiteY53" fmla="*/ 316713 h 452983"/>
              <a:gd name="connsiteX54" fmla="*/ 970597 w 2343149"/>
              <a:gd name="connsiteY54" fmla="*/ 288519 h 452983"/>
              <a:gd name="connsiteX55" fmla="*/ 970597 w 2343149"/>
              <a:gd name="connsiteY55" fmla="*/ 330810 h 452983"/>
              <a:gd name="connsiteX56" fmla="*/ 890587 w 2343149"/>
              <a:gd name="connsiteY56" fmla="*/ 352425 h 452983"/>
              <a:gd name="connsiteX57" fmla="*/ 807720 w 2343149"/>
              <a:gd name="connsiteY57" fmla="*/ 322351 h 452983"/>
              <a:gd name="connsiteX58" fmla="*/ 779145 w 2343149"/>
              <a:gd name="connsiteY58" fmla="*/ 233070 h 452983"/>
              <a:gd name="connsiteX59" fmla="*/ 806767 w 2343149"/>
              <a:gd name="connsiteY59" fmla="*/ 141910 h 452983"/>
              <a:gd name="connsiteX60" fmla="*/ 885825 w 2343149"/>
              <a:gd name="connsiteY60" fmla="*/ 109957 h 452983"/>
              <a:gd name="connsiteX61" fmla="*/ 957262 w 2343149"/>
              <a:gd name="connsiteY61" fmla="*/ 138151 h 452983"/>
              <a:gd name="connsiteX62" fmla="*/ 981075 w 2343149"/>
              <a:gd name="connsiteY62" fmla="*/ 221793 h 452983"/>
              <a:gd name="connsiteX63" fmla="*/ 981075 w 2343149"/>
              <a:gd name="connsiteY63" fmla="*/ 237769 h 452983"/>
              <a:gd name="connsiteX64" fmla="*/ 821055 w 2343149"/>
              <a:gd name="connsiteY64" fmla="*/ 237769 h 452983"/>
              <a:gd name="connsiteX65" fmla="*/ 884872 w 2343149"/>
              <a:gd name="connsiteY65" fmla="*/ 142850 h 452983"/>
              <a:gd name="connsiteX66" fmla="*/ 822008 w 2343149"/>
              <a:gd name="connsiteY66" fmla="*/ 206756 h 452983"/>
              <a:gd name="connsiteX67" fmla="*/ 940117 w 2343149"/>
              <a:gd name="connsiteY67" fmla="*/ 206756 h 452983"/>
              <a:gd name="connsiteX68" fmla="*/ 924878 w 2343149"/>
              <a:gd name="connsiteY68" fmla="*/ 157886 h 452983"/>
              <a:gd name="connsiteX69" fmla="*/ 884872 w 2343149"/>
              <a:gd name="connsiteY69" fmla="*/ 142850 h 452983"/>
              <a:gd name="connsiteX70" fmla="*/ 1151573 w 2343149"/>
              <a:gd name="connsiteY70" fmla="*/ 120294 h 452983"/>
              <a:gd name="connsiteX71" fmla="*/ 1191578 w 2343149"/>
              <a:gd name="connsiteY71" fmla="*/ 110896 h 452983"/>
              <a:gd name="connsiteX72" fmla="*/ 1191578 w 2343149"/>
              <a:gd name="connsiteY72" fmla="*/ 153187 h 452983"/>
              <a:gd name="connsiteX73" fmla="*/ 1263015 w 2343149"/>
              <a:gd name="connsiteY73" fmla="*/ 110896 h 452983"/>
              <a:gd name="connsiteX74" fmla="*/ 1288733 w 2343149"/>
              <a:gd name="connsiteY74" fmla="*/ 115595 h 452983"/>
              <a:gd name="connsiteX75" fmla="*/ 1288733 w 2343149"/>
              <a:gd name="connsiteY75" fmla="*/ 156947 h 452983"/>
              <a:gd name="connsiteX76" fmla="*/ 1258253 w 2343149"/>
              <a:gd name="connsiteY76" fmla="*/ 150368 h 452983"/>
              <a:gd name="connsiteX77" fmla="*/ 1222058 w 2343149"/>
              <a:gd name="connsiteY77" fmla="*/ 160706 h 452983"/>
              <a:gd name="connsiteX78" fmla="*/ 1193483 w 2343149"/>
              <a:gd name="connsiteY78" fmla="*/ 191719 h 452983"/>
              <a:gd name="connsiteX79" fmla="*/ 1193483 w 2343149"/>
              <a:gd name="connsiteY79" fmla="*/ 347726 h 452983"/>
              <a:gd name="connsiteX80" fmla="*/ 1151573 w 2343149"/>
              <a:gd name="connsiteY80" fmla="*/ 347726 h 452983"/>
              <a:gd name="connsiteX81" fmla="*/ 1151573 w 2343149"/>
              <a:gd name="connsiteY81" fmla="*/ 120294 h 452983"/>
              <a:gd name="connsiteX82" fmla="*/ 1363980 w 2343149"/>
              <a:gd name="connsiteY82" fmla="*/ 74244 h 452983"/>
              <a:gd name="connsiteX83" fmla="*/ 1343978 w 2343149"/>
              <a:gd name="connsiteY83" fmla="*/ 67666 h 452983"/>
              <a:gd name="connsiteX84" fmla="*/ 1336358 w 2343149"/>
              <a:gd name="connsiteY84" fmla="*/ 48870 h 452983"/>
              <a:gd name="connsiteX85" fmla="*/ 1343978 w 2343149"/>
              <a:gd name="connsiteY85" fmla="*/ 30074 h 452983"/>
              <a:gd name="connsiteX86" fmla="*/ 1363980 w 2343149"/>
              <a:gd name="connsiteY86" fmla="*/ 22555 h 452983"/>
              <a:gd name="connsiteX87" fmla="*/ 1383983 w 2343149"/>
              <a:gd name="connsiteY87" fmla="*/ 30074 h 452983"/>
              <a:gd name="connsiteX88" fmla="*/ 1391603 w 2343149"/>
              <a:gd name="connsiteY88" fmla="*/ 48870 h 452983"/>
              <a:gd name="connsiteX89" fmla="*/ 1383983 w 2343149"/>
              <a:gd name="connsiteY89" fmla="*/ 67666 h 452983"/>
              <a:gd name="connsiteX90" fmla="*/ 1363980 w 2343149"/>
              <a:gd name="connsiteY90" fmla="*/ 74244 h 452983"/>
              <a:gd name="connsiteX91" fmla="*/ 1342073 w 2343149"/>
              <a:gd name="connsiteY91" fmla="*/ 121234 h 452983"/>
              <a:gd name="connsiteX92" fmla="*/ 1384935 w 2343149"/>
              <a:gd name="connsiteY92" fmla="*/ 111836 h 452983"/>
              <a:gd name="connsiteX93" fmla="*/ 1384935 w 2343149"/>
              <a:gd name="connsiteY93" fmla="*/ 348666 h 452983"/>
              <a:gd name="connsiteX94" fmla="*/ 1342073 w 2343149"/>
              <a:gd name="connsiteY94" fmla="*/ 348666 h 452983"/>
              <a:gd name="connsiteX95" fmla="*/ 1342073 w 2343149"/>
              <a:gd name="connsiteY95" fmla="*/ 121234 h 452983"/>
              <a:gd name="connsiteX96" fmla="*/ 1543050 w 2343149"/>
              <a:gd name="connsiteY96" fmla="*/ 109017 h 452983"/>
              <a:gd name="connsiteX97" fmla="*/ 1583055 w 2343149"/>
              <a:gd name="connsiteY97" fmla="*/ 117475 h 452983"/>
              <a:gd name="connsiteX98" fmla="*/ 1613535 w 2343149"/>
              <a:gd name="connsiteY98" fmla="*/ 140970 h 452983"/>
              <a:gd name="connsiteX99" fmla="*/ 1615440 w 2343149"/>
              <a:gd name="connsiteY99" fmla="*/ 119355 h 452983"/>
              <a:gd name="connsiteX100" fmla="*/ 1651635 w 2343149"/>
              <a:gd name="connsiteY100" fmla="*/ 110896 h 452983"/>
              <a:gd name="connsiteX101" fmla="*/ 1651635 w 2343149"/>
              <a:gd name="connsiteY101" fmla="*/ 343967 h 452983"/>
              <a:gd name="connsiteX102" fmla="*/ 1623060 w 2343149"/>
              <a:gd name="connsiteY102" fmla="*/ 423850 h 452983"/>
              <a:gd name="connsiteX103" fmla="*/ 1543050 w 2343149"/>
              <a:gd name="connsiteY103" fmla="*/ 452984 h 452983"/>
              <a:gd name="connsiteX104" fmla="*/ 1498283 w 2343149"/>
              <a:gd name="connsiteY104" fmla="*/ 446405 h 452983"/>
              <a:gd name="connsiteX105" fmla="*/ 1458278 w 2343149"/>
              <a:gd name="connsiteY105" fmla="*/ 428549 h 452983"/>
              <a:gd name="connsiteX106" fmla="*/ 1458278 w 2343149"/>
              <a:gd name="connsiteY106" fmla="*/ 386258 h 452983"/>
              <a:gd name="connsiteX107" fmla="*/ 1496378 w 2343149"/>
              <a:gd name="connsiteY107" fmla="*/ 408813 h 452983"/>
              <a:gd name="connsiteX108" fmla="*/ 1539240 w 2343149"/>
              <a:gd name="connsiteY108" fmla="*/ 416331 h 452983"/>
              <a:gd name="connsiteX109" fmla="*/ 1590675 w 2343149"/>
              <a:gd name="connsiteY109" fmla="*/ 397535 h 452983"/>
              <a:gd name="connsiteX110" fmla="*/ 1608773 w 2343149"/>
              <a:gd name="connsiteY110" fmla="*/ 343967 h 452983"/>
              <a:gd name="connsiteX111" fmla="*/ 1608773 w 2343149"/>
              <a:gd name="connsiteY111" fmla="*/ 315773 h 452983"/>
              <a:gd name="connsiteX112" fmla="*/ 1537335 w 2343149"/>
              <a:gd name="connsiteY112" fmla="*/ 347726 h 452983"/>
              <a:gd name="connsiteX113" fmla="*/ 1465898 w 2343149"/>
              <a:gd name="connsiteY113" fmla="*/ 317652 h 452983"/>
              <a:gd name="connsiteX114" fmla="*/ 1440180 w 2343149"/>
              <a:gd name="connsiteY114" fmla="*/ 232131 h 452983"/>
              <a:gd name="connsiteX115" fmla="*/ 1466850 w 2343149"/>
              <a:gd name="connsiteY115" fmla="*/ 141910 h 452983"/>
              <a:gd name="connsiteX116" fmla="*/ 1543050 w 2343149"/>
              <a:gd name="connsiteY116" fmla="*/ 109017 h 452983"/>
              <a:gd name="connsiteX117" fmla="*/ 1547812 w 2343149"/>
              <a:gd name="connsiteY117" fmla="*/ 311074 h 452983"/>
              <a:gd name="connsiteX118" fmla="*/ 1582103 w 2343149"/>
              <a:gd name="connsiteY118" fmla="*/ 303555 h 452983"/>
              <a:gd name="connsiteX119" fmla="*/ 1609725 w 2343149"/>
              <a:gd name="connsiteY119" fmla="*/ 281940 h 452983"/>
              <a:gd name="connsiteX120" fmla="*/ 1609725 w 2343149"/>
              <a:gd name="connsiteY120" fmla="*/ 171044 h 452983"/>
              <a:gd name="connsiteX121" fmla="*/ 1553528 w 2343149"/>
              <a:gd name="connsiteY121" fmla="*/ 146609 h 452983"/>
              <a:gd name="connsiteX122" fmla="*/ 1503045 w 2343149"/>
              <a:gd name="connsiteY122" fmla="*/ 168224 h 452983"/>
              <a:gd name="connsiteX123" fmla="*/ 1485900 w 2343149"/>
              <a:gd name="connsiteY123" fmla="*/ 230251 h 452983"/>
              <a:gd name="connsiteX124" fmla="*/ 1502092 w 2343149"/>
              <a:gd name="connsiteY124" fmla="*/ 291338 h 452983"/>
              <a:gd name="connsiteX125" fmla="*/ 1547812 w 2343149"/>
              <a:gd name="connsiteY125" fmla="*/ 311074 h 452983"/>
              <a:gd name="connsiteX126" fmla="*/ 1762125 w 2343149"/>
              <a:gd name="connsiteY126" fmla="*/ 0 h 452983"/>
              <a:gd name="connsiteX127" fmla="*/ 1762125 w 2343149"/>
              <a:gd name="connsiteY127" fmla="*/ 145669 h 452983"/>
              <a:gd name="connsiteX128" fmla="*/ 1795462 w 2343149"/>
              <a:gd name="connsiteY128" fmla="*/ 118415 h 452983"/>
              <a:gd name="connsiteX129" fmla="*/ 1837373 w 2343149"/>
              <a:gd name="connsiteY129" fmla="*/ 109957 h 452983"/>
              <a:gd name="connsiteX130" fmla="*/ 1896428 w 2343149"/>
              <a:gd name="connsiteY130" fmla="*/ 132512 h 452983"/>
              <a:gd name="connsiteX131" fmla="*/ 1917383 w 2343149"/>
              <a:gd name="connsiteY131" fmla="*/ 198298 h 452983"/>
              <a:gd name="connsiteX132" fmla="*/ 1917383 w 2343149"/>
              <a:gd name="connsiteY132" fmla="*/ 348666 h 452983"/>
              <a:gd name="connsiteX133" fmla="*/ 1875473 w 2343149"/>
              <a:gd name="connsiteY133" fmla="*/ 348666 h 452983"/>
              <a:gd name="connsiteX134" fmla="*/ 1875473 w 2343149"/>
              <a:gd name="connsiteY134" fmla="*/ 202997 h 452983"/>
              <a:gd name="connsiteX135" fmla="*/ 1829753 w 2343149"/>
              <a:gd name="connsiteY135" fmla="*/ 145669 h 452983"/>
              <a:gd name="connsiteX136" fmla="*/ 1793558 w 2343149"/>
              <a:gd name="connsiteY136" fmla="*/ 155067 h 452983"/>
              <a:gd name="connsiteX137" fmla="*/ 1763078 w 2343149"/>
              <a:gd name="connsiteY137" fmla="*/ 181381 h 452983"/>
              <a:gd name="connsiteX138" fmla="*/ 1763078 w 2343149"/>
              <a:gd name="connsiteY138" fmla="*/ 348666 h 452983"/>
              <a:gd name="connsiteX139" fmla="*/ 1720215 w 2343149"/>
              <a:gd name="connsiteY139" fmla="*/ 348666 h 452983"/>
              <a:gd name="connsiteX140" fmla="*/ 1720215 w 2343149"/>
              <a:gd name="connsiteY140" fmla="*/ 10338 h 452983"/>
              <a:gd name="connsiteX141" fmla="*/ 1762125 w 2343149"/>
              <a:gd name="connsiteY141" fmla="*/ 0 h 452983"/>
              <a:gd name="connsiteX142" fmla="*/ 1958340 w 2343149"/>
              <a:gd name="connsiteY142" fmla="*/ 113716 h 452983"/>
              <a:gd name="connsiteX143" fmla="*/ 2003108 w 2343149"/>
              <a:gd name="connsiteY143" fmla="*/ 113716 h 452983"/>
              <a:gd name="connsiteX144" fmla="*/ 2003108 w 2343149"/>
              <a:gd name="connsiteY144" fmla="*/ 56388 h 452983"/>
              <a:gd name="connsiteX145" fmla="*/ 2045970 w 2343149"/>
              <a:gd name="connsiteY145" fmla="*/ 46990 h 452983"/>
              <a:gd name="connsiteX146" fmla="*/ 2045970 w 2343149"/>
              <a:gd name="connsiteY146" fmla="*/ 114656 h 452983"/>
              <a:gd name="connsiteX147" fmla="*/ 2119312 w 2343149"/>
              <a:gd name="connsiteY147" fmla="*/ 114656 h 452983"/>
              <a:gd name="connsiteX148" fmla="*/ 2119312 w 2343149"/>
              <a:gd name="connsiteY148" fmla="*/ 149428 h 452983"/>
              <a:gd name="connsiteX149" fmla="*/ 2045970 w 2343149"/>
              <a:gd name="connsiteY149" fmla="*/ 149428 h 452983"/>
              <a:gd name="connsiteX150" fmla="*/ 2045970 w 2343149"/>
              <a:gd name="connsiteY150" fmla="*/ 274422 h 452983"/>
              <a:gd name="connsiteX151" fmla="*/ 2053590 w 2343149"/>
              <a:gd name="connsiteY151" fmla="*/ 305435 h 452983"/>
              <a:gd name="connsiteX152" fmla="*/ 2079308 w 2343149"/>
              <a:gd name="connsiteY152" fmla="*/ 315773 h 452983"/>
              <a:gd name="connsiteX153" fmla="*/ 2102167 w 2343149"/>
              <a:gd name="connsiteY153" fmla="*/ 312014 h 452983"/>
              <a:gd name="connsiteX154" fmla="*/ 2121217 w 2343149"/>
              <a:gd name="connsiteY154" fmla="*/ 301676 h 452983"/>
              <a:gd name="connsiteX155" fmla="*/ 2121217 w 2343149"/>
              <a:gd name="connsiteY155" fmla="*/ 341147 h 452983"/>
              <a:gd name="connsiteX156" fmla="*/ 2071687 w 2343149"/>
              <a:gd name="connsiteY156" fmla="*/ 352425 h 452983"/>
              <a:gd name="connsiteX157" fmla="*/ 2003108 w 2343149"/>
              <a:gd name="connsiteY157" fmla="*/ 279121 h 452983"/>
              <a:gd name="connsiteX158" fmla="*/ 2003108 w 2343149"/>
              <a:gd name="connsiteY158" fmla="*/ 149428 h 452983"/>
              <a:gd name="connsiteX159" fmla="*/ 1951673 w 2343149"/>
              <a:gd name="connsiteY159" fmla="*/ 149428 h 452983"/>
              <a:gd name="connsiteX160" fmla="*/ 1958340 w 2343149"/>
              <a:gd name="connsiteY160" fmla="*/ 113716 h 452983"/>
              <a:gd name="connsiteX161" fmla="*/ 2172653 w 2343149"/>
              <a:gd name="connsiteY161" fmla="*/ 8458 h 452983"/>
              <a:gd name="connsiteX162" fmla="*/ 2172653 w 2343149"/>
              <a:gd name="connsiteY162" fmla="*/ 19736 h 452983"/>
              <a:gd name="connsiteX163" fmla="*/ 2201228 w 2343149"/>
              <a:gd name="connsiteY163" fmla="*/ 19736 h 452983"/>
              <a:gd name="connsiteX164" fmla="*/ 2201228 w 2343149"/>
              <a:gd name="connsiteY164" fmla="*/ 86462 h 452983"/>
              <a:gd name="connsiteX165" fmla="*/ 2213610 w 2343149"/>
              <a:gd name="connsiteY165" fmla="*/ 86462 h 452983"/>
              <a:gd name="connsiteX166" fmla="*/ 2213610 w 2343149"/>
              <a:gd name="connsiteY166" fmla="*/ 19736 h 452983"/>
              <a:gd name="connsiteX167" fmla="*/ 2242185 w 2343149"/>
              <a:gd name="connsiteY167" fmla="*/ 19736 h 452983"/>
              <a:gd name="connsiteX168" fmla="*/ 2242185 w 2343149"/>
              <a:gd name="connsiteY168" fmla="*/ 8458 h 452983"/>
              <a:gd name="connsiteX169" fmla="*/ 2172653 w 2343149"/>
              <a:gd name="connsiteY169" fmla="*/ 8458 h 452983"/>
              <a:gd name="connsiteX170" fmla="*/ 2329815 w 2343149"/>
              <a:gd name="connsiteY170" fmla="*/ 8458 h 452983"/>
              <a:gd name="connsiteX171" fmla="*/ 2300287 w 2343149"/>
              <a:gd name="connsiteY171" fmla="*/ 54508 h 452983"/>
              <a:gd name="connsiteX172" fmla="*/ 2271712 w 2343149"/>
              <a:gd name="connsiteY172" fmla="*/ 8458 h 452983"/>
              <a:gd name="connsiteX173" fmla="*/ 2258378 w 2343149"/>
              <a:gd name="connsiteY173" fmla="*/ 8458 h 452983"/>
              <a:gd name="connsiteX174" fmla="*/ 2258378 w 2343149"/>
              <a:gd name="connsiteY174" fmla="*/ 86462 h 452983"/>
              <a:gd name="connsiteX175" fmla="*/ 2271712 w 2343149"/>
              <a:gd name="connsiteY175" fmla="*/ 86462 h 452983"/>
              <a:gd name="connsiteX176" fmla="*/ 2271712 w 2343149"/>
              <a:gd name="connsiteY176" fmla="*/ 35712 h 452983"/>
              <a:gd name="connsiteX177" fmla="*/ 2271712 w 2343149"/>
              <a:gd name="connsiteY177" fmla="*/ 32893 h 452983"/>
              <a:gd name="connsiteX178" fmla="*/ 2271712 w 2343149"/>
              <a:gd name="connsiteY178" fmla="*/ 30074 h 452983"/>
              <a:gd name="connsiteX179" fmla="*/ 2274570 w 2343149"/>
              <a:gd name="connsiteY179" fmla="*/ 34773 h 452983"/>
              <a:gd name="connsiteX180" fmla="*/ 2295525 w 2343149"/>
              <a:gd name="connsiteY180" fmla="*/ 67666 h 452983"/>
              <a:gd name="connsiteX181" fmla="*/ 2306003 w 2343149"/>
              <a:gd name="connsiteY181" fmla="*/ 67666 h 452983"/>
              <a:gd name="connsiteX182" fmla="*/ 2326958 w 2343149"/>
              <a:gd name="connsiteY182" fmla="*/ 34773 h 452983"/>
              <a:gd name="connsiteX183" fmla="*/ 2328862 w 2343149"/>
              <a:gd name="connsiteY183" fmla="*/ 31953 h 452983"/>
              <a:gd name="connsiteX184" fmla="*/ 2330767 w 2343149"/>
              <a:gd name="connsiteY184" fmla="*/ 29134 h 452983"/>
              <a:gd name="connsiteX185" fmla="*/ 2330767 w 2343149"/>
              <a:gd name="connsiteY185" fmla="*/ 31953 h 452983"/>
              <a:gd name="connsiteX186" fmla="*/ 2330767 w 2343149"/>
              <a:gd name="connsiteY186" fmla="*/ 34773 h 452983"/>
              <a:gd name="connsiteX187" fmla="*/ 2330767 w 2343149"/>
              <a:gd name="connsiteY187" fmla="*/ 84582 h 452983"/>
              <a:gd name="connsiteX188" fmla="*/ 2343150 w 2343149"/>
              <a:gd name="connsiteY188" fmla="*/ 84582 h 452983"/>
              <a:gd name="connsiteX189" fmla="*/ 2343150 w 2343149"/>
              <a:gd name="connsiteY189" fmla="*/ 8458 h 452983"/>
              <a:gd name="connsiteX190" fmla="*/ 2329815 w 2343149"/>
              <a:gd name="connsiteY190" fmla="*/ 8458 h 452983"/>
              <a:gd name="connsiteX191" fmla="*/ 2329815 w 2343149"/>
              <a:gd name="connsiteY191" fmla="*/ 8458 h 452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</a:cxnLst>
            <a:rect l="l" t="t" r="r" b="b"/>
            <a:pathLst>
              <a:path w="2343149" h="452983">
                <a:moveTo>
                  <a:pt x="103822" y="109017"/>
                </a:moveTo>
                <a:cubicBezTo>
                  <a:pt x="117157" y="109017"/>
                  <a:pt x="128588" y="110896"/>
                  <a:pt x="140017" y="115595"/>
                </a:cubicBezTo>
                <a:cubicBezTo>
                  <a:pt x="151447" y="120294"/>
                  <a:pt x="160972" y="125933"/>
                  <a:pt x="168592" y="133452"/>
                </a:cubicBezTo>
                <a:lnTo>
                  <a:pt x="168592" y="9398"/>
                </a:lnTo>
                <a:lnTo>
                  <a:pt x="211455" y="0"/>
                </a:lnTo>
                <a:lnTo>
                  <a:pt x="211455" y="347726"/>
                </a:lnTo>
                <a:lnTo>
                  <a:pt x="170497" y="347726"/>
                </a:lnTo>
                <a:lnTo>
                  <a:pt x="170497" y="317652"/>
                </a:lnTo>
                <a:cubicBezTo>
                  <a:pt x="151447" y="341147"/>
                  <a:pt x="126682" y="352425"/>
                  <a:pt x="97155" y="352425"/>
                </a:cubicBezTo>
                <a:cubicBezTo>
                  <a:pt x="66675" y="352425"/>
                  <a:pt x="42863" y="342087"/>
                  <a:pt x="25717" y="321412"/>
                </a:cubicBezTo>
                <a:cubicBezTo>
                  <a:pt x="8572" y="300736"/>
                  <a:pt x="0" y="271602"/>
                  <a:pt x="0" y="234010"/>
                </a:cubicBezTo>
                <a:cubicBezTo>
                  <a:pt x="0" y="194539"/>
                  <a:pt x="9525" y="164465"/>
                  <a:pt x="27622" y="141910"/>
                </a:cubicBezTo>
                <a:cubicBezTo>
                  <a:pt x="45720" y="120294"/>
                  <a:pt x="71438" y="109017"/>
                  <a:pt x="103822" y="109017"/>
                </a:cubicBezTo>
                <a:close/>
                <a:moveTo>
                  <a:pt x="107632" y="315773"/>
                </a:moveTo>
                <a:cubicBezTo>
                  <a:pt x="120015" y="315773"/>
                  <a:pt x="131445" y="312953"/>
                  <a:pt x="141922" y="308254"/>
                </a:cubicBezTo>
                <a:cubicBezTo>
                  <a:pt x="152400" y="303555"/>
                  <a:pt x="160972" y="296037"/>
                  <a:pt x="169545" y="286639"/>
                </a:cubicBezTo>
                <a:lnTo>
                  <a:pt x="169545" y="167284"/>
                </a:lnTo>
                <a:cubicBezTo>
                  <a:pt x="154305" y="153187"/>
                  <a:pt x="136207" y="146609"/>
                  <a:pt x="113347" y="146609"/>
                </a:cubicBezTo>
                <a:cubicBezTo>
                  <a:pt x="90488" y="146609"/>
                  <a:pt x="74295" y="154127"/>
                  <a:pt x="61913" y="168224"/>
                </a:cubicBezTo>
                <a:cubicBezTo>
                  <a:pt x="50482" y="182321"/>
                  <a:pt x="44767" y="203937"/>
                  <a:pt x="44767" y="232131"/>
                </a:cubicBezTo>
                <a:cubicBezTo>
                  <a:pt x="44767" y="259385"/>
                  <a:pt x="50482" y="281000"/>
                  <a:pt x="60960" y="295097"/>
                </a:cubicBezTo>
                <a:cubicBezTo>
                  <a:pt x="71438" y="309194"/>
                  <a:pt x="86678" y="315773"/>
                  <a:pt x="107632" y="315773"/>
                </a:cubicBezTo>
                <a:close/>
                <a:moveTo>
                  <a:pt x="478155" y="231191"/>
                </a:moveTo>
                <a:cubicBezTo>
                  <a:pt x="478155" y="270662"/>
                  <a:pt x="468630" y="300736"/>
                  <a:pt x="449580" y="321412"/>
                </a:cubicBezTo>
                <a:cubicBezTo>
                  <a:pt x="430530" y="342087"/>
                  <a:pt x="403860" y="352425"/>
                  <a:pt x="367665" y="352425"/>
                </a:cubicBezTo>
                <a:cubicBezTo>
                  <a:pt x="332422" y="352425"/>
                  <a:pt x="304800" y="342087"/>
                  <a:pt x="286703" y="321412"/>
                </a:cubicBezTo>
                <a:cubicBezTo>
                  <a:pt x="268605" y="300736"/>
                  <a:pt x="259080" y="270662"/>
                  <a:pt x="259080" y="230251"/>
                </a:cubicBezTo>
                <a:cubicBezTo>
                  <a:pt x="259080" y="190779"/>
                  <a:pt x="268605" y="160706"/>
                  <a:pt x="287655" y="140030"/>
                </a:cubicBezTo>
                <a:cubicBezTo>
                  <a:pt x="306705" y="119355"/>
                  <a:pt x="333375" y="109017"/>
                  <a:pt x="369570" y="109017"/>
                </a:cubicBezTo>
                <a:cubicBezTo>
                  <a:pt x="404812" y="109017"/>
                  <a:pt x="432435" y="119355"/>
                  <a:pt x="450533" y="140030"/>
                </a:cubicBezTo>
                <a:cubicBezTo>
                  <a:pt x="469583" y="160706"/>
                  <a:pt x="478155" y="190779"/>
                  <a:pt x="478155" y="231191"/>
                </a:cubicBezTo>
                <a:close/>
                <a:moveTo>
                  <a:pt x="303847" y="231191"/>
                </a:moveTo>
                <a:cubicBezTo>
                  <a:pt x="303847" y="288519"/>
                  <a:pt x="325755" y="317652"/>
                  <a:pt x="368617" y="317652"/>
                </a:cubicBezTo>
                <a:cubicBezTo>
                  <a:pt x="412433" y="317652"/>
                  <a:pt x="434340" y="288519"/>
                  <a:pt x="434340" y="231191"/>
                </a:cubicBezTo>
                <a:cubicBezTo>
                  <a:pt x="434340" y="173863"/>
                  <a:pt x="412433" y="145669"/>
                  <a:pt x="369570" y="145669"/>
                </a:cubicBezTo>
                <a:cubicBezTo>
                  <a:pt x="325755" y="145669"/>
                  <a:pt x="303847" y="173863"/>
                  <a:pt x="303847" y="231191"/>
                </a:cubicBezTo>
                <a:close/>
                <a:moveTo>
                  <a:pt x="567690" y="111836"/>
                </a:moveTo>
                <a:lnTo>
                  <a:pt x="567690" y="148488"/>
                </a:lnTo>
                <a:cubicBezTo>
                  <a:pt x="587692" y="122174"/>
                  <a:pt x="613410" y="109017"/>
                  <a:pt x="644842" y="109017"/>
                </a:cubicBezTo>
                <a:cubicBezTo>
                  <a:pt x="670560" y="109017"/>
                  <a:pt x="690562" y="116535"/>
                  <a:pt x="703897" y="131572"/>
                </a:cubicBezTo>
                <a:cubicBezTo>
                  <a:pt x="717233" y="146609"/>
                  <a:pt x="724853" y="169164"/>
                  <a:pt x="724853" y="197358"/>
                </a:cubicBezTo>
                <a:lnTo>
                  <a:pt x="724853" y="347726"/>
                </a:lnTo>
                <a:lnTo>
                  <a:pt x="681990" y="347726"/>
                </a:lnTo>
                <a:lnTo>
                  <a:pt x="681990" y="202997"/>
                </a:lnTo>
                <a:cubicBezTo>
                  <a:pt x="681990" y="165405"/>
                  <a:pt x="666750" y="145669"/>
                  <a:pt x="636270" y="145669"/>
                </a:cubicBezTo>
                <a:cubicBezTo>
                  <a:pt x="623887" y="145669"/>
                  <a:pt x="611505" y="148488"/>
                  <a:pt x="600075" y="155067"/>
                </a:cubicBezTo>
                <a:cubicBezTo>
                  <a:pt x="588645" y="160706"/>
                  <a:pt x="578167" y="170104"/>
                  <a:pt x="569595" y="181381"/>
                </a:cubicBezTo>
                <a:lnTo>
                  <a:pt x="569595" y="348666"/>
                </a:lnTo>
                <a:lnTo>
                  <a:pt x="526733" y="348666"/>
                </a:lnTo>
                <a:lnTo>
                  <a:pt x="526733" y="120294"/>
                </a:lnTo>
                <a:lnTo>
                  <a:pt x="567690" y="111836"/>
                </a:lnTo>
                <a:close/>
                <a:moveTo>
                  <a:pt x="821055" y="237769"/>
                </a:moveTo>
                <a:cubicBezTo>
                  <a:pt x="822008" y="265024"/>
                  <a:pt x="828675" y="284759"/>
                  <a:pt x="841058" y="297917"/>
                </a:cubicBezTo>
                <a:cubicBezTo>
                  <a:pt x="853440" y="311074"/>
                  <a:pt x="870585" y="316713"/>
                  <a:pt x="895350" y="316713"/>
                </a:cubicBezTo>
                <a:cubicBezTo>
                  <a:pt x="922972" y="316713"/>
                  <a:pt x="948690" y="307315"/>
                  <a:pt x="970597" y="288519"/>
                </a:cubicBezTo>
                <a:lnTo>
                  <a:pt x="970597" y="330810"/>
                </a:lnTo>
                <a:cubicBezTo>
                  <a:pt x="947737" y="344907"/>
                  <a:pt x="921067" y="352425"/>
                  <a:pt x="890587" y="352425"/>
                </a:cubicBezTo>
                <a:cubicBezTo>
                  <a:pt x="854392" y="352425"/>
                  <a:pt x="825817" y="342087"/>
                  <a:pt x="807720" y="322351"/>
                </a:cubicBezTo>
                <a:cubicBezTo>
                  <a:pt x="788670" y="301676"/>
                  <a:pt x="779145" y="272542"/>
                  <a:pt x="779145" y="233070"/>
                </a:cubicBezTo>
                <a:cubicBezTo>
                  <a:pt x="779145" y="193599"/>
                  <a:pt x="788670" y="162585"/>
                  <a:pt x="806767" y="141910"/>
                </a:cubicBezTo>
                <a:cubicBezTo>
                  <a:pt x="824865" y="120294"/>
                  <a:pt x="851535" y="109957"/>
                  <a:pt x="885825" y="109957"/>
                </a:cubicBezTo>
                <a:cubicBezTo>
                  <a:pt x="917258" y="109957"/>
                  <a:pt x="941070" y="119355"/>
                  <a:pt x="957262" y="138151"/>
                </a:cubicBezTo>
                <a:cubicBezTo>
                  <a:pt x="973455" y="156947"/>
                  <a:pt x="981075" y="185141"/>
                  <a:pt x="981075" y="221793"/>
                </a:cubicBezTo>
                <a:cubicBezTo>
                  <a:pt x="981075" y="230251"/>
                  <a:pt x="981075" y="235890"/>
                  <a:pt x="981075" y="237769"/>
                </a:cubicBezTo>
                <a:lnTo>
                  <a:pt x="821055" y="237769"/>
                </a:lnTo>
                <a:close/>
                <a:moveTo>
                  <a:pt x="884872" y="142850"/>
                </a:moveTo>
                <a:cubicBezTo>
                  <a:pt x="848678" y="142850"/>
                  <a:pt x="827722" y="164465"/>
                  <a:pt x="822008" y="206756"/>
                </a:cubicBezTo>
                <a:lnTo>
                  <a:pt x="940117" y="206756"/>
                </a:lnTo>
                <a:cubicBezTo>
                  <a:pt x="939165" y="185141"/>
                  <a:pt x="934403" y="169164"/>
                  <a:pt x="924878" y="157886"/>
                </a:cubicBezTo>
                <a:cubicBezTo>
                  <a:pt x="916305" y="148488"/>
                  <a:pt x="902970" y="142850"/>
                  <a:pt x="884872" y="142850"/>
                </a:cubicBezTo>
                <a:close/>
                <a:moveTo>
                  <a:pt x="1151573" y="120294"/>
                </a:moveTo>
                <a:lnTo>
                  <a:pt x="1191578" y="110896"/>
                </a:lnTo>
                <a:lnTo>
                  <a:pt x="1191578" y="153187"/>
                </a:lnTo>
                <a:cubicBezTo>
                  <a:pt x="1208723" y="124993"/>
                  <a:pt x="1232535" y="110896"/>
                  <a:pt x="1263015" y="110896"/>
                </a:cubicBezTo>
                <a:cubicBezTo>
                  <a:pt x="1272540" y="110896"/>
                  <a:pt x="1281112" y="112776"/>
                  <a:pt x="1288733" y="115595"/>
                </a:cubicBezTo>
                <a:lnTo>
                  <a:pt x="1288733" y="156947"/>
                </a:lnTo>
                <a:cubicBezTo>
                  <a:pt x="1279208" y="152248"/>
                  <a:pt x="1269683" y="150368"/>
                  <a:pt x="1258253" y="150368"/>
                </a:cubicBezTo>
                <a:cubicBezTo>
                  <a:pt x="1244917" y="150368"/>
                  <a:pt x="1233487" y="154127"/>
                  <a:pt x="1222058" y="160706"/>
                </a:cubicBezTo>
                <a:cubicBezTo>
                  <a:pt x="1211580" y="168224"/>
                  <a:pt x="1202055" y="177622"/>
                  <a:pt x="1193483" y="191719"/>
                </a:cubicBezTo>
                <a:lnTo>
                  <a:pt x="1193483" y="347726"/>
                </a:lnTo>
                <a:lnTo>
                  <a:pt x="1151573" y="347726"/>
                </a:lnTo>
                <a:lnTo>
                  <a:pt x="1151573" y="120294"/>
                </a:lnTo>
                <a:close/>
                <a:moveTo>
                  <a:pt x="1363980" y="74244"/>
                </a:moveTo>
                <a:cubicBezTo>
                  <a:pt x="1355408" y="74244"/>
                  <a:pt x="1348740" y="72365"/>
                  <a:pt x="1343978" y="67666"/>
                </a:cubicBezTo>
                <a:cubicBezTo>
                  <a:pt x="1339215" y="62967"/>
                  <a:pt x="1336358" y="57328"/>
                  <a:pt x="1336358" y="48870"/>
                </a:cubicBezTo>
                <a:cubicBezTo>
                  <a:pt x="1336358" y="41351"/>
                  <a:pt x="1339215" y="34773"/>
                  <a:pt x="1343978" y="30074"/>
                </a:cubicBezTo>
                <a:cubicBezTo>
                  <a:pt x="1348740" y="25375"/>
                  <a:pt x="1355408" y="22555"/>
                  <a:pt x="1363980" y="22555"/>
                </a:cubicBezTo>
                <a:cubicBezTo>
                  <a:pt x="1372553" y="22555"/>
                  <a:pt x="1379220" y="25375"/>
                  <a:pt x="1383983" y="30074"/>
                </a:cubicBezTo>
                <a:cubicBezTo>
                  <a:pt x="1388745" y="34773"/>
                  <a:pt x="1391603" y="41351"/>
                  <a:pt x="1391603" y="48870"/>
                </a:cubicBezTo>
                <a:cubicBezTo>
                  <a:pt x="1391603" y="56388"/>
                  <a:pt x="1388745" y="62967"/>
                  <a:pt x="1383983" y="67666"/>
                </a:cubicBezTo>
                <a:cubicBezTo>
                  <a:pt x="1378267" y="72365"/>
                  <a:pt x="1371600" y="74244"/>
                  <a:pt x="1363980" y="74244"/>
                </a:cubicBezTo>
                <a:close/>
                <a:moveTo>
                  <a:pt x="1342073" y="121234"/>
                </a:moveTo>
                <a:lnTo>
                  <a:pt x="1384935" y="111836"/>
                </a:lnTo>
                <a:lnTo>
                  <a:pt x="1384935" y="348666"/>
                </a:lnTo>
                <a:lnTo>
                  <a:pt x="1342073" y="348666"/>
                </a:lnTo>
                <a:lnTo>
                  <a:pt x="1342073" y="121234"/>
                </a:lnTo>
                <a:close/>
                <a:moveTo>
                  <a:pt x="1543050" y="109017"/>
                </a:moveTo>
                <a:cubicBezTo>
                  <a:pt x="1557337" y="109017"/>
                  <a:pt x="1570673" y="111836"/>
                  <a:pt x="1583055" y="117475"/>
                </a:cubicBezTo>
                <a:cubicBezTo>
                  <a:pt x="1595437" y="123114"/>
                  <a:pt x="1605915" y="130632"/>
                  <a:pt x="1613535" y="140970"/>
                </a:cubicBezTo>
                <a:lnTo>
                  <a:pt x="1615440" y="119355"/>
                </a:lnTo>
                <a:lnTo>
                  <a:pt x="1651635" y="110896"/>
                </a:lnTo>
                <a:lnTo>
                  <a:pt x="1651635" y="343967"/>
                </a:lnTo>
                <a:cubicBezTo>
                  <a:pt x="1651635" y="377800"/>
                  <a:pt x="1642110" y="404114"/>
                  <a:pt x="1623060" y="423850"/>
                </a:cubicBezTo>
                <a:cubicBezTo>
                  <a:pt x="1604010" y="442646"/>
                  <a:pt x="1577340" y="452984"/>
                  <a:pt x="1543050" y="452984"/>
                </a:cubicBezTo>
                <a:cubicBezTo>
                  <a:pt x="1527810" y="452984"/>
                  <a:pt x="1513523" y="451104"/>
                  <a:pt x="1498283" y="446405"/>
                </a:cubicBezTo>
                <a:cubicBezTo>
                  <a:pt x="1483995" y="442646"/>
                  <a:pt x="1470660" y="436067"/>
                  <a:pt x="1458278" y="428549"/>
                </a:cubicBezTo>
                <a:lnTo>
                  <a:pt x="1458278" y="386258"/>
                </a:lnTo>
                <a:cubicBezTo>
                  <a:pt x="1469708" y="395656"/>
                  <a:pt x="1482090" y="403174"/>
                  <a:pt x="1496378" y="408813"/>
                </a:cubicBezTo>
                <a:cubicBezTo>
                  <a:pt x="1510665" y="413512"/>
                  <a:pt x="1524953" y="416331"/>
                  <a:pt x="1539240" y="416331"/>
                </a:cubicBezTo>
                <a:cubicBezTo>
                  <a:pt x="1561148" y="416331"/>
                  <a:pt x="1578292" y="409753"/>
                  <a:pt x="1590675" y="397535"/>
                </a:cubicBezTo>
                <a:cubicBezTo>
                  <a:pt x="1603058" y="384378"/>
                  <a:pt x="1608773" y="366522"/>
                  <a:pt x="1608773" y="343967"/>
                </a:cubicBezTo>
                <a:lnTo>
                  <a:pt x="1608773" y="315773"/>
                </a:lnTo>
                <a:cubicBezTo>
                  <a:pt x="1590675" y="337388"/>
                  <a:pt x="1566862" y="347726"/>
                  <a:pt x="1537335" y="347726"/>
                </a:cubicBezTo>
                <a:cubicBezTo>
                  <a:pt x="1506855" y="347726"/>
                  <a:pt x="1483042" y="337388"/>
                  <a:pt x="1465898" y="317652"/>
                </a:cubicBezTo>
                <a:cubicBezTo>
                  <a:pt x="1448753" y="296977"/>
                  <a:pt x="1440180" y="268783"/>
                  <a:pt x="1440180" y="232131"/>
                </a:cubicBezTo>
                <a:cubicBezTo>
                  <a:pt x="1440180" y="193599"/>
                  <a:pt x="1448753" y="163525"/>
                  <a:pt x="1466850" y="141910"/>
                </a:cubicBezTo>
                <a:cubicBezTo>
                  <a:pt x="1485900" y="120294"/>
                  <a:pt x="1511617" y="109017"/>
                  <a:pt x="1543050" y="109017"/>
                </a:cubicBezTo>
                <a:close/>
                <a:moveTo>
                  <a:pt x="1547812" y="311074"/>
                </a:moveTo>
                <a:cubicBezTo>
                  <a:pt x="1560195" y="311074"/>
                  <a:pt x="1570673" y="308254"/>
                  <a:pt x="1582103" y="303555"/>
                </a:cubicBezTo>
                <a:cubicBezTo>
                  <a:pt x="1592580" y="298856"/>
                  <a:pt x="1602105" y="291338"/>
                  <a:pt x="1609725" y="281940"/>
                </a:cubicBezTo>
                <a:lnTo>
                  <a:pt x="1609725" y="171044"/>
                </a:lnTo>
                <a:cubicBezTo>
                  <a:pt x="1594485" y="155067"/>
                  <a:pt x="1575435" y="146609"/>
                  <a:pt x="1553528" y="146609"/>
                </a:cubicBezTo>
                <a:cubicBezTo>
                  <a:pt x="1530667" y="146609"/>
                  <a:pt x="1514475" y="154127"/>
                  <a:pt x="1503045" y="168224"/>
                </a:cubicBezTo>
                <a:cubicBezTo>
                  <a:pt x="1491615" y="182321"/>
                  <a:pt x="1485900" y="202997"/>
                  <a:pt x="1485900" y="230251"/>
                </a:cubicBezTo>
                <a:cubicBezTo>
                  <a:pt x="1485900" y="256565"/>
                  <a:pt x="1491615" y="277241"/>
                  <a:pt x="1502092" y="291338"/>
                </a:cubicBezTo>
                <a:cubicBezTo>
                  <a:pt x="1511617" y="304495"/>
                  <a:pt x="1527810" y="311074"/>
                  <a:pt x="1547812" y="311074"/>
                </a:cubicBezTo>
                <a:close/>
                <a:moveTo>
                  <a:pt x="1762125" y="0"/>
                </a:moveTo>
                <a:lnTo>
                  <a:pt x="1762125" y="145669"/>
                </a:lnTo>
                <a:cubicBezTo>
                  <a:pt x="1771650" y="133452"/>
                  <a:pt x="1783080" y="124054"/>
                  <a:pt x="1795462" y="118415"/>
                </a:cubicBezTo>
                <a:cubicBezTo>
                  <a:pt x="1807845" y="112776"/>
                  <a:pt x="1822133" y="109957"/>
                  <a:pt x="1837373" y="109957"/>
                </a:cubicBezTo>
                <a:cubicBezTo>
                  <a:pt x="1863090" y="109957"/>
                  <a:pt x="1883092" y="117475"/>
                  <a:pt x="1896428" y="132512"/>
                </a:cubicBezTo>
                <a:cubicBezTo>
                  <a:pt x="1909762" y="147549"/>
                  <a:pt x="1917383" y="170104"/>
                  <a:pt x="1917383" y="198298"/>
                </a:cubicBezTo>
                <a:lnTo>
                  <a:pt x="1917383" y="348666"/>
                </a:lnTo>
                <a:lnTo>
                  <a:pt x="1875473" y="348666"/>
                </a:lnTo>
                <a:lnTo>
                  <a:pt x="1875473" y="202997"/>
                </a:lnTo>
                <a:cubicBezTo>
                  <a:pt x="1875473" y="165405"/>
                  <a:pt x="1860233" y="145669"/>
                  <a:pt x="1829753" y="145669"/>
                </a:cubicBezTo>
                <a:cubicBezTo>
                  <a:pt x="1817370" y="145669"/>
                  <a:pt x="1804987" y="148488"/>
                  <a:pt x="1793558" y="155067"/>
                </a:cubicBezTo>
                <a:cubicBezTo>
                  <a:pt x="1782128" y="160706"/>
                  <a:pt x="1771650" y="170104"/>
                  <a:pt x="1763078" y="181381"/>
                </a:cubicBezTo>
                <a:lnTo>
                  <a:pt x="1763078" y="348666"/>
                </a:lnTo>
                <a:lnTo>
                  <a:pt x="1720215" y="348666"/>
                </a:lnTo>
                <a:lnTo>
                  <a:pt x="1720215" y="10338"/>
                </a:lnTo>
                <a:lnTo>
                  <a:pt x="1762125" y="0"/>
                </a:lnTo>
                <a:close/>
                <a:moveTo>
                  <a:pt x="1958340" y="113716"/>
                </a:moveTo>
                <a:lnTo>
                  <a:pt x="2003108" y="113716"/>
                </a:lnTo>
                <a:lnTo>
                  <a:pt x="2003108" y="56388"/>
                </a:lnTo>
                <a:lnTo>
                  <a:pt x="2045970" y="46990"/>
                </a:lnTo>
                <a:lnTo>
                  <a:pt x="2045970" y="114656"/>
                </a:lnTo>
                <a:lnTo>
                  <a:pt x="2119312" y="114656"/>
                </a:lnTo>
                <a:lnTo>
                  <a:pt x="2119312" y="149428"/>
                </a:lnTo>
                <a:lnTo>
                  <a:pt x="2045970" y="149428"/>
                </a:lnTo>
                <a:lnTo>
                  <a:pt x="2045970" y="274422"/>
                </a:lnTo>
                <a:cubicBezTo>
                  <a:pt x="2045970" y="288519"/>
                  <a:pt x="2048828" y="298856"/>
                  <a:pt x="2053590" y="305435"/>
                </a:cubicBezTo>
                <a:cubicBezTo>
                  <a:pt x="2059305" y="312014"/>
                  <a:pt x="2067878" y="315773"/>
                  <a:pt x="2079308" y="315773"/>
                </a:cubicBezTo>
                <a:cubicBezTo>
                  <a:pt x="2086928" y="315773"/>
                  <a:pt x="2094548" y="314833"/>
                  <a:pt x="2102167" y="312014"/>
                </a:cubicBezTo>
                <a:cubicBezTo>
                  <a:pt x="2109787" y="309194"/>
                  <a:pt x="2116455" y="306375"/>
                  <a:pt x="2121217" y="301676"/>
                </a:cubicBezTo>
                <a:lnTo>
                  <a:pt x="2121217" y="341147"/>
                </a:lnTo>
                <a:cubicBezTo>
                  <a:pt x="2106930" y="348666"/>
                  <a:pt x="2089785" y="352425"/>
                  <a:pt x="2071687" y="352425"/>
                </a:cubicBezTo>
                <a:cubicBezTo>
                  <a:pt x="2025967" y="352425"/>
                  <a:pt x="2003108" y="327990"/>
                  <a:pt x="2003108" y="279121"/>
                </a:cubicBezTo>
                <a:lnTo>
                  <a:pt x="2003108" y="149428"/>
                </a:lnTo>
                <a:lnTo>
                  <a:pt x="1951673" y="149428"/>
                </a:lnTo>
                <a:lnTo>
                  <a:pt x="1958340" y="113716"/>
                </a:lnTo>
                <a:close/>
                <a:moveTo>
                  <a:pt x="2172653" y="8458"/>
                </a:moveTo>
                <a:lnTo>
                  <a:pt x="2172653" y="19736"/>
                </a:lnTo>
                <a:lnTo>
                  <a:pt x="2201228" y="19736"/>
                </a:lnTo>
                <a:lnTo>
                  <a:pt x="2201228" y="86462"/>
                </a:lnTo>
                <a:lnTo>
                  <a:pt x="2213610" y="86462"/>
                </a:lnTo>
                <a:lnTo>
                  <a:pt x="2213610" y="19736"/>
                </a:lnTo>
                <a:lnTo>
                  <a:pt x="2242185" y="19736"/>
                </a:lnTo>
                <a:lnTo>
                  <a:pt x="2242185" y="8458"/>
                </a:lnTo>
                <a:lnTo>
                  <a:pt x="2172653" y="8458"/>
                </a:lnTo>
                <a:close/>
                <a:moveTo>
                  <a:pt x="2329815" y="8458"/>
                </a:moveTo>
                <a:lnTo>
                  <a:pt x="2300287" y="54508"/>
                </a:lnTo>
                <a:lnTo>
                  <a:pt x="2271712" y="8458"/>
                </a:lnTo>
                <a:lnTo>
                  <a:pt x="2258378" y="8458"/>
                </a:lnTo>
                <a:lnTo>
                  <a:pt x="2258378" y="86462"/>
                </a:lnTo>
                <a:lnTo>
                  <a:pt x="2271712" y="86462"/>
                </a:lnTo>
                <a:lnTo>
                  <a:pt x="2271712" y="35712"/>
                </a:lnTo>
                <a:cubicBezTo>
                  <a:pt x="2271712" y="34773"/>
                  <a:pt x="2271712" y="33833"/>
                  <a:pt x="2271712" y="32893"/>
                </a:cubicBezTo>
                <a:cubicBezTo>
                  <a:pt x="2271712" y="31953"/>
                  <a:pt x="2271712" y="31013"/>
                  <a:pt x="2271712" y="30074"/>
                </a:cubicBezTo>
                <a:cubicBezTo>
                  <a:pt x="2272665" y="31953"/>
                  <a:pt x="2273617" y="33833"/>
                  <a:pt x="2274570" y="34773"/>
                </a:cubicBezTo>
                <a:lnTo>
                  <a:pt x="2295525" y="67666"/>
                </a:lnTo>
                <a:lnTo>
                  <a:pt x="2306003" y="67666"/>
                </a:lnTo>
                <a:lnTo>
                  <a:pt x="2326958" y="34773"/>
                </a:lnTo>
                <a:cubicBezTo>
                  <a:pt x="2327910" y="33833"/>
                  <a:pt x="2327910" y="32893"/>
                  <a:pt x="2328862" y="31953"/>
                </a:cubicBezTo>
                <a:cubicBezTo>
                  <a:pt x="2329815" y="31013"/>
                  <a:pt x="2329815" y="30074"/>
                  <a:pt x="2330767" y="29134"/>
                </a:cubicBezTo>
                <a:cubicBezTo>
                  <a:pt x="2330767" y="30074"/>
                  <a:pt x="2330767" y="31013"/>
                  <a:pt x="2330767" y="31953"/>
                </a:cubicBezTo>
                <a:cubicBezTo>
                  <a:pt x="2330767" y="32893"/>
                  <a:pt x="2330767" y="33833"/>
                  <a:pt x="2330767" y="34773"/>
                </a:cubicBezTo>
                <a:lnTo>
                  <a:pt x="2330767" y="84582"/>
                </a:lnTo>
                <a:lnTo>
                  <a:pt x="2343150" y="84582"/>
                </a:lnTo>
                <a:lnTo>
                  <a:pt x="2343150" y="8458"/>
                </a:lnTo>
                <a:lnTo>
                  <a:pt x="2329815" y="8458"/>
                </a:lnTo>
                <a:lnTo>
                  <a:pt x="2329815" y="8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3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 userDrawn="1">
            <p:ph type="ctrTitle"/>
          </p:nvPr>
        </p:nvSpPr>
        <p:spPr>
          <a:xfrm>
            <a:off x="342479" y="1618775"/>
            <a:ext cx="7589520" cy="1097280"/>
          </a:xfrm>
        </p:spPr>
        <p:txBody>
          <a:bodyPr bIns="0" anchor="b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"/>
          <p:cNvSpPr>
            <a:spLocks noGrp="1"/>
          </p:cNvSpPr>
          <p:nvPr userDrawn="1">
            <p:ph type="subTitle" idx="1"/>
          </p:nvPr>
        </p:nvSpPr>
        <p:spPr>
          <a:xfrm>
            <a:off x="360409" y="2698786"/>
            <a:ext cx="7589520" cy="64008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Speaker Name Placeholder">
            <a:extLst>
              <a:ext uri="{FF2B5EF4-FFF2-40B4-BE49-F238E27FC236}">
                <a16:creationId xmlns:a16="http://schemas.microsoft.com/office/drawing/2014/main" id="{4DA6B6D2-ED7F-41A1-8D80-502D2DD3324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360409" y="3441511"/>
            <a:ext cx="5212080" cy="246888"/>
          </a:xfrm>
        </p:spPr>
        <p:txBody>
          <a:bodyPr t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1pPr>
            <a:lvl2pPr marL="168275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17" name="Speaker Title Placeholder">
            <a:extLst>
              <a:ext uri="{FF2B5EF4-FFF2-40B4-BE49-F238E27FC236}">
                <a16:creationId xmlns:a16="http://schemas.microsoft.com/office/drawing/2014/main" id="{C245C7F1-CE18-44B2-B8E0-7120F30D0CC0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60409" y="3705858"/>
            <a:ext cx="5212080" cy="246888"/>
          </a:xfrm>
        </p:spPr>
        <p:txBody>
          <a:bodyPr t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168275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18" name="Date Placeholder">
            <a:extLst>
              <a:ext uri="{FF2B5EF4-FFF2-40B4-BE49-F238E27FC236}">
                <a16:creationId xmlns:a16="http://schemas.microsoft.com/office/drawing/2014/main" id="{C032B23B-A37D-4F8F-9931-D409AE57C7F3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60409" y="4001331"/>
            <a:ext cx="5212080" cy="246888"/>
          </a:xfrm>
        </p:spPr>
        <p:txBody>
          <a:bodyPr t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168275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Date</a:t>
            </a:r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1E2DBFAA-B004-3049-8034-0A4E5755D858}"/>
              </a:ext>
            </a:extLst>
          </p:cNvPr>
          <p:cNvSpPr>
            <a:spLocks noChangeAspect="1"/>
          </p:cNvSpPr>
          <p:nvPr userDrawn="1"/>
        </p:nvSpPr>
        <p:spPr>
          <a:xfrm>
            <a:off x="5720253" y="0"/>
            <a:ext cx="3423747" cy="3200400"/>
          </a:xfrm>
          <a:custGeom>
            <a:avLst/>
            <a:gdLst>
              <a:gd name="connsiteX0" fmla="*/ 691842 w 2972749"/>
              <a:gd name="connsiteY0" fmla="*/ 914400 h 2778823"/>
              <a:gd name="connsiteX1" fmla="*/ 1136283 w 2972749"/>
              <a:gd name="connsiteY1" fmla="*/ 468630 h 2778823"/>
              <a:gd name="connsiteX2" fmla="*/ 1136283 w 2972749"/>
              <a:gd name="connsiteY2" fmla="*/ 930402 h 2778823"/>
              <a:gd name="connsiteX3" fmla="*/ 1605694 w 2972749"/>
              <a:gd name="connsiteY3" fmla="*/ 459486 h 2778823"/>
              <a:gd name="connsiteX4" fmla="*/ 2056117 w 2972749"/>
              <a:gd name="connsiteY4" fmla="*/ 459486 h 2778823"/>
              <a:gd name="connsiteX5" fmla="*/ 2056117 w 2972749"/>
              <a:gd name="connsiteY5" fmla="*/ 931450 h 2778823"/>
              <a:gd name="connsiteX6" fmla="*/ 2526573 w 2972749"/>
              <a:gd name="connsiteY6" fmla="*/ 459486 h 2778823"/>
              <a:gd name="connsiteX7" fmla="*/ 2966836 w 2972749"/>
              <a:gd name="connsiteY7" fmla="*/ 459486 h 2778823"/>
              <a:gd name="connsiteX8" fmla="*/ 2516603 w 2972749"/>
              <a:gd name="connsiteY8" fmla="*/ 911162 h 2778823"/>
              <a:gd name="connsiteX9" fmla="*/ 2516603 w 2972749"/>
              <a:gd name="connsiteY9" fmla="*/ 1135666 h 2778823"/>
              <a:gd name="connsiteX10" fmla="*/ 2300127 w 2972749"/>
              <a:gd name="connsiteY10" fmla="*/ 1352550 h 2778823"/>
              <a:gd name="connsiteX11" fmla="*/ 2300127 w 2972749"/>
              <a:gd name="connsiteY11" fmla="*/ 1121759 h 2778823"/>
              <a:gd name="connsiteX12" fmla="*/ 2045673 w 2972749"/>
              <a:gd name="connsiteY12" fmla="*/ 1377125 h 2778823"/>
              <a:gd name="connsiteX13" fmla="*/ 2512521 w 2972749"/>
              <a:gd name="connsiteY13" fmla="*/ 1377125 h 2778823"/>
              <a:gd name="connsiteX14" fmla="*/ 2056117 w 2972749"/>
              <a:gd name="connsiteY14" fmla="*/ 1834896 h 2778823"/>
              <a:gd name="connsiteX15" fmla="*/ 2056117 w 2972749"/>
              <a:gd name="connsiteY15" fmla="*/ 2316956 h 2778823"/>
              <a:gd name="connsiteX16" fmla="*/ 2526573 w 2972749"/>
              <a:gd name="connsiteY16" fmla="*/ 1844993 h 2778823"/>
              <a:gd name="connsiteX17" fmla="*/ 2966836 w 2972749"/>
              <a:gd name="connsiteY17" fmla="*/ 1844993 h 2778823"/>
              <a:gd name="connsiteX18" fmla="*/ 2516603 w 2972749"/>
              <a:gd name="connsiteY18" fmla="*/ 2296763 h 2778823"/>
              <a:gd name="connsiteX19" fmla="*/ 2516603 w 2972749"/>
              <a:gd name="connsiteY19" fmla="*/ 2778824 h 2778823"/>
              <a:gd name="connsiteX20" fmla="*/ 2637469 w 2972749"/>
              <a:gd name="connsiteY20" fmla="*/ 2657475 h 2778823"/>
              <a:gd name="connsiteX21" fmla="*/ 2871890 w 2972749"/>
              <a:gd name="connsiteY21" fmla="*/ 2657475 h 2778823"/>
              <a:gd name="connsiteX22" fmla="*/ 2871890 w 2972749"/>
              <a:gd name="connsiteY22" fmla="*/ 2422303 h 2778823"/>
              <a:gd name="connsiteX23" fmla="*/ 2972343 w 2972749"/>
              <a:gd name="connsiteY23" fmla="*/ 2321528 h 2778823"/>
              <a:gd name="connsiteX24" fmla="*/ 2972343 w 2972749"/>
              <a:gd name="connsiteY24" fmla="*/ 2301335 h 2778823"/>
              <a:gd name="connsiteX25" fmla="*/ 2530750 w 2972749"/>
              <a:gd name="connsiteY25" fmla="*/ 2744343 h 2778823"/>
              <a:gd name="connsiteX26" fmla="*/ 2530750 w 2972749"/>
              <a:gd name="connsiteY26" fmla="*/ 2302669 h 2778823"/>
              <a:gd name="connsiteX27" fmla="*/ 2972343 w 2972749"/>
              <a:gd name="connsiteY27" fmla="*/ 1859661 h 2778823"/>
              <a:gd name="connsiteX28" fmla="*/ 2972343 w 2972749"/>
              <a:gd name="connsiteY28" fmla="*/ 1831086 h 2778823"/>
              <a:gd name="connsiteX29" fmla="*/ 2540814 w 2972749"/>
              <a:gd name="connsiteY29" fmla="*/ 1831086 h 2778823"/>
              <a:gd name="connsiteX30" fmla="*/ 2972343 w 2972749"/>
              <a:gd name="connsiteY30" fmla="*/ 1397794 h 2778823"/>
              <a:gd name="connsiteX31" fmla="*/ 2972343 w 2972749"/>
              <a:gd name="connsiteY31" fmla="*/ 1377601 h 2778823"/>
              <a:gd name="connsiteX32" fmla="*/ 2070359 w 2972749"/>
              <a:gd name="connsiteY32" fmla="*/ 2282476 h 2778823"/>
              <a:gd name="connsiteX33" fmla="*/ 2070359 w 2972749"/>
              <a:gd name="connsiteY33" fmla="*/ 1840802 h 2778823"/>
              <a:gd name="connsiteX34" fmla="*/ 2516603 w 2972749"/>
              <a:gd name="connsiteY34" fmla="*/ 1393127 h 2778823"/>
              <a:gd name="connsiteX35" fmla="*/ 2516603 w 2972749"/>
              <a:gd name="connsiteY35" fmla="*/ 1393127 h 2778823"/>
              <a:gd name="connsiteX36" fmla="*/ 2972343 w 2972749"/>
              <a:gd name="connsiteY36" fmla="*/ 935927 h 2778823"/>
              <a:gd name="connsiteX37" fmla="*/ 2972343 w 2972749"/>
              <a:gd name="connsiteY37" fmla="*/ 445199 h 2778823"/>
              <a:gd name="connsiteX38" fmla="*/ 2540814 w 2972749"/>
              <a:gd name="connsiteY38" fmla="*/ 445199 h 2778823"/>
              <a:gd name="connsiteX39" fmla="*/ 2972343 w 2972749"/>
              <a:gd name="connsiteY39" fmla="*/ 12287 h 2778823"/>
              <a:gd name="connsiteX40" fmla="*/ 2972343 w 2972749"/>
              <a:gd name="connsiteY40" fmla="*/ 0 h 2778823"/>
              <a:gd name="connsiteX41" fmla="*/ 2964462 w 2972749"/>
              <a:gd name="connsiteY41" fmla="*/ 0 h 2778823"/>
              <a:gd name="connsiteX42" fmla="*/ 2070359 w 2972749"/>
              <a:gd name="connsiteY42" fmla="*/ 896874 h 2778823"/>
              <a:gd name="connsiteX43" fmla="*/ 2070359 w 2972749"/>
              <a:gd name="connsiteY43" fmla="*/ 455295 h 2778823"/>
              <a:gd name="connsiteX44" fmla="*/ 2524199 w 2972749"/>
              <a:gd name="connsiteY44" fmla="*/ 0 h 2778823"/>
              <a:gd name="connsiteX45" fmla="*/ 2504071 w 2972749"/>
              <a:gd name="connsiteY45" fmla="*/ 0 h 2778823"/>
              <a:gd name="connsiteX46" fmla="*/ 2070359 w 2972749"/>
              <a:gd name="connsiteY46" fmla="*/ 435102 h 2778823"/>
              <a:gd name="connsiteX47" fmla="*/ 2070359 w 2972749"/>
              <a:gd name="connsiteY47" fmla="*/ 0 h 2778823"/>
              <a:gd name="connsiteX48" fmla="*/ 1583192 w 2972749"/>
              <a:gd name="connsiteY48" fmla="*/ 0 h 2778823"/>
              <a:gd name="connsiteX49" fmla="*/ 1136283 w 2972749"/>
              <a:gd name="connsiteY49" fmla="*/ 448342 h 2778823"/>
              <a:gd name="connsiteX50" fmla="*/ 1136283 w 2972749"/>
              <a:gd name="connsiteY50" fmla="*/ 448342 h 2778823"/>
              <a:gd name="connsiteX51" fmla="*/ 698773 w 2972749"/>
              <a:gd name="connsiteY51" fmla="*/ 887349 h 2778823"/>
              <a:gd name="connsiteX52" fmla="*/ 698773 w 2972749"/>
              <a:gd name="connsiteY52" fmla="*/ 445770 h 2778823"/>
              <a:gd name="connsiteX53" fmla="*/ 926643 w 2972749"/>
              <a:gd name="connsiteY53" fmla="*/ 217170 h 2778823"/>
              <a:gd name="connsiteX54" fmla="*/ 1143119 w 2972749"/>
              <a:gd name="connsiteY54" fmla="*/ 0 h 2778823"/>
              <a:gd name="connsiteX55" fmla="*/ 1122896 w 2972749"/>
              <a:gd name="connsiteY55" fmla="*/ 0 h 2778823"/>
              <a:gd name="connsiteX56" fmla="*/ 698773 w 2972749"/>
              <a:gd name="connsiteY56" fmla="*/ 425482 h 2778823"/>
              <a:gd name="connsiteX57" fmla="*/ 698773 w 2972749"/>
              <a:gd name="connsiteY57" fmla="*/ 0 h 2778823"/>
              <a:gd name="connsiteX58" fmla="*/ 684152 w 2972749"/>
              <a:gd name="connsiteY58" fmla="*/ 0 h 2778823"/>
              <a:gd name="connsiteX59" fmla="*/ 684152 w 2972749"/>
              <a:gd name="connsiteY59" fmla="*/ 439769 h 2778823"/>
              <a:gd name="connsiteX60" fmla="*/ 440236 w 2972749"/>
              <a:gd name="connsiteY60" fmla="*/ 684943 h 2778823"/>
              <a:gd name="connsiteX61" fmla="*/ 238381 w 2972749"/>
              <a:gd name="connsiteY61" fmla="*/ 684943 h 2778823"/>
              <a:gd name="connsiteX62" fmla="*/ 238381 w 2972749"/>
              <a:gd name="connsiteY62" fmla="*/ 445770 h 2778823"/>
              <a:gd name="connsiteX63" fmla="*/ 682727 w 2972749"/>
              <a:gd name="connsiteY63" fmla="*/ 0 h 2778823"/>
              <a:gd name="connsiteX64" fmla="*/ 662599 w 2972749"/>
              <a:gd name="connsiteY64" fmla="*/ 0 h 2778823"/>
              <a:gd name="connsiteX65" fmla="*/ 224140 w 2972749"/>
              <a:gd name="connsiteY65" fmla="*/ 439769 h 2778823"/>
              <a:gd name="connsiteX66" fmla="*/ 224140 w 2972749"/>
              <a:gd name="connsiteY66" fmla="*/ 689134 h 2778823"/>
              <a:gd name="connsiteX67" fmla="*/ -407 w 2972749"/>
              <a:gd name="connsiteY67" fmla="*/ 914400 h 2778823"/>
              <a:gd name="connsiteX68" fmla="*/ 691842 w 2972749"/>
              <a:gd name="connsiteY68" fmla="*/ 914400 h 2778823"/>
              <a:gd name="connsiteX69" fmla="*/ 224140 w 2972749"/>
              <a:gd name="connsiteY69" fmla="*/ 900113 h 2778823"/>
              <a:gd name="connsiteX70" fmla="*/ 34248 w 2972749"/>
              <a:gd name="connsiteY70" fmla="*/ 900113 h 2778823"/>
              <a:gd name="connsiteX71" fmla="*/ 224140 w 2972749"/>
              <a:gd name="connsiteY71" fmla="*/ 709613 h 2778823"/>
              <a:gd name="connsiteX72" fmla="*/ 684152 w 2972749"/>
              <a:gd name="connsiteY72" fmla="*/ 460058 h 2778823"/>
              <a:gd name="connsiteX73" fmla="*/ 684152 w 2972749"/>
              <a:gd name="connsiteY73" fmla="*/ 897446 h 2778823"/>
              <a:gd name="connsiteX74" fmla="*/ 248446 w 2972749"/>
              <a:gd name="connsiteY74" fmla="*/ 897446 h 2778823"/>
              <a:gd name="connsiteX75" fmla="*/ 684152 w 2972749"/>
              <a:gd name="connsiteY75" fmla="*/ 460058 h 2778823"/>
              <a:gd name="connsiteX76" fmla="*/ 1596295 w 2972749"/>
              <a:gd name="connsiteY76" fmla="*/ 448342 h 2778823"/>
              <a:gd name="connsiteX77" fmla="*/ 1150050 w 2972749"/>
              <a:gd name="connsiteY77" fmla="*/ 896017 h 2778823"/>
              <a:gd name="connsiteX78" fmla="*/ 1150050 w 2972749"/>
              <a:gd name="connsiteY78" fmla="*/ 454438 h 2778823"/>
              <a:gd name="connsiteX79" fmla="*/ 1596295 w 2972749"/>
              <a:gd name="connsiteY79" fmla="*/ 6763 h 2778823"/>
              <a:gd name="connsiteX80" fmla="*/ 2055737 w 2972749"/>
              <a:gd name="connsiteY80" fmla="*/ 445199 h 2778823"/>
              <a:gd name="connsiteX81" fmla="*/ 1620126 w 2972749"/>
              <a:gd name="connsiteY81" fmla="*/ 445199 h 2778823"/>
              <a:gd name="connsiteX82" fmla="*/ 2056117 w 2972749"/>
              <a:gd name="connsiteY82" fmla="*/ 7715 h 2778823"/>
              <a:gd name="connsiteX83" fmla="*/ 2516603 w 2972749"/>
              <a:gd name="connsiteY83" fmla="*/ 1362837 h 2778823"/>
              <a:gd name="connsiteX84" fmla="*/ 2310192 w 2972749"/>
              <a:gd name="connsiteY84" fmla="*/ 1362837 h 2778823"/>
              <a:gd name="connsiteX85" fmla="*/ 2516603 w 2972749"/>
              <a:gd name="connsiteY85" fmla="*/ 1156240 h 2778823"/>
              <a:gd name="connsiteX86" fmla="*/ 1620031 w 2972749"/>
              <a:gd name="connsiteY86" fmla="*/ 964978 h 2778823"/>
              <a:gd name="connsiteX87" fmla="*/ 1620031 w 2972749"/>
              <a:gd name="connsiteY87" fmla="*/ 665988 h 2778823"/>
              <a:gd name="connsiteX88" fmla="*/ 1321902 w 2972749"/>
              <a:gd name="connsiteY88" fmla="*/ 964978 h 2778823"/>
              <a:gd name="connsiteX89" fmla="*/ 1605789 w 2972749"/>
              <a:gd name="connsiteY89" fmla="*/ 950690 h 2778823"/>
              <a:gd name="connsiteX90" fmla="*/ 1355797 w 2972749"/>
              <a:gd name="connsiteY90" fmla="*/ 950690 h 2778823"/>
              <a:gd name="connsiteX91" fmla="*/ 1605125 w 2972749"/>
              <a:gd name="connsiteY91" fmla="*/ 700469 h 277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2972749" h="2778823">
                <a:moveTo>
                  <a:pt x="691842" y="914400"/>
                </a:moveTo>
                <a:lnTo>
                  <a:pt x="1136283" y="468630"/>
                </a:lnTo>
                <a:lnTo>
                  <a:pt x="1136283" y="930402"/>
                </a:lnTo>
                <a:lnTo>
                  <a:pt x="1605694" y="459486"/>
                </a:lnTo>
                <a:lnTo>
                  <a:pt x="2056117" y="459486"/>
                </a:lnTo>
                <a:lnTo>
                  <a:pt x="2056117" y="931450"/>
                </a:lnTo>
                <a:lnTo>
                  <a:pt x="2526573" y="459486"/>
                </a:lnTo>
                <a:lnTo>
                  <a:pt x="2966836" y="459486"/>
                </a:lnTo>
                <a:lnTo>
                  <a:pt x="2516603" y="911162"/>
                </a:lnTo>
                <a:lnTo>
                  <a:pt x="2516603" y="1135666"/>
                </a:lnTo>
                <a:lnTo>
                  <a:pt x="2300127" y="1352550"/>
                </a:lnTo>
                <a:lnTo>
                  <a:pt x="2300127" y="1121759"/>
                </a:lnTo>
                <a:lnTo>
                  <a:pt x="2045673" y="1377125"/>
                </a:lnTo>
                <a:lnTo>
                  <a:pt x="2512521" y="1377125"/>
                </a:lnTo>
                <a:lnTo>
                  <a:pt x="2056117" y="1834896"/>
                </a:lnTo>
                <a:lnTo>
                  <a:pt x="2056117" y="2316956"/>
                </a:lnTo>
                <a:lnTo>
                  <a:pt x="2526573" y="1844993"/>
                </a:lnTo>
                <a:lnTo>
                  <a:pt x="2966836" y="1844993"/>
                </a:lnTo>
                <a:lnTo>
                  <a:pt x="2516603" y="2296763"/>
                </a:lnTo>
                <a:lnTo>
                  <a:pt x="2516603" y="2778824"/>
                </a:lnTo>
                <a:lnTo>
                  <a:pt x="2637469" y="2657475"/>
                </a:lnTo>
                <a:lnTo>
                  <a:pt x="2871890" y="2657475"/>
                </a:lnTo>
                <a:lnTo>
                  <a:pt x="2871890" y="2422303"/>
                </a:lnTo>
                <a:lnTo>
                  <a:pt x="2972343" y="2321528"/>
                </a:lnTo>
                <a:lnTo>
                  <a:pt x="2972343" y="2301335"/>
                </a:lnTo>
                <a:lnTo>
                  <a:pt x="2530750" y="2744343"/>
                </a:lnTo>
                <a:lnTo>
                  <a:pt x="2530750" y="2302669"/>
                </a:lnTo>
                <a:lnTo>
                  <a:pt x="2972343" y="1859661"/>
                </a:lnTo>
                <a:lnTo>
                  <a:pt x="2972343" y="1831086"/>
                </a:lnTo>
                <a:lnTo>
                  <a:pt x="2540814" y="1831086"/>
                </a:lnTo>
                <a:lnTo>
                  <a:pt x="2972343" y="1397794"/>
                </a:lnTo>
                <a:lnTo>
                  <a:pt x="2972343" y="1377601"/>
                </a:lnTo>
                <a:lnTo>
                  <a:pt x="2070359" y="2282476"/>
                </a:lnTo>
                <a:lnTo>
                  <a:pt x="2070359" y="1840802"/>
                </a:lnTo>
                <a:lnTo>
                  <a:pt x="2516603" y="1393127"/>
                </a:lnTo>
                <a:lnTo>
                  <a:pt x="2516603" y="1393127"/>
                </a:lnTo>
                <a:lnTo>
                  <a:pt x="2972343" y="935927"/>
                </a:lnTo>
                <a:lnTo>
                  <a:pt x="2972343" y="445199"/>
                </a:lnTo>
                <a:lnTo>
                  <a:pt x="2540814" y="445199"/>
                </a:lnTo>
                <a:lnTo>
                  <a:pt x="2972343" y="12287"/>
                </a:lnTo>
                <a:lnTo>
                  <a:pt x="2972343" y="0"/>
                </a:lnTo>
                <a:lnTo>
                  <a:pt x="2964462" y="0"/>
                </a:lnTo>
                <a:lnTo>
                  <a:pt x="2070359" y="896874"/>
                </a:lnTo>
                <a:lnTo>
                  <a:pt x="2070359" y="455295"/>
                </a:lnTo>
                <a:lnTo>
                  <a:pt x="2524199" y="0"/>
                </a:lnTo>
                <a:lnTo>
                  <a:pt x="2504071" y="0"/>
                </a:lnTo>
                <a:lnTo>
                  <a:pt x="2070359" y="435102"/>
                </a:lnTo>
                <a:lnTo>
                  <a:pt x="2070359" y="0"/>
                </a:lnTo>
                <a:lnTo>
                  <a:pt x="1583192" y="0"/>
                </a:lnTo>
                <a:lnTo>
                  <a:pt x="1136283" y="448342"/>
                </a:lnTo>
                <a:lnTo>
                  <a:pt x="1136283" y="448342"/>
                </a:lnTo>
                <a:lnTo>
                  <a:pt x="698773" y="887349"/>
                </a:lnTo>
                <a:lnTo>
                  <a:pt x="698773" y="445770"/>
                </a:lnTo>
                <a:lnTo>
                  <a:pt x="926643" y="217170"/>
                </a:lnTo>
                <a:lnTo>
                  <a:pt x="1143119" y="0"/>
                </a:lnTo>
                <a:lnTo>
                  <a:pt x="1122896" y="0"/>
                </a:lnTo>
                <a:lnTo>
                  <a:pt x="698773" y="425482"/>
                </a:lnTo>
                <a:lnTo>
                  <a:pt x="698773" y="0"/>
                </a:lnTo>
                <a:lnTo>
                  <a:pt x="684152" y="0"/>
                </a:lnTo>
                <a:lnTo>
                  <a:pt x="684152" y="439769"/>
                </a:lnTo>
                <a:lnTo>
                  <a:pt x="440236" y="684943"/>
                </a:lnTo>
                <a:lnTo>
                  <a:pt x="238381" y="684943"/>
                </a:lnTo>
                <a:lnTo>
                  <a:pt x="238381" y="445770"/>
                </a:lnTo>
                <a:lnTo>
                  <a:pt x="682727" y="0"/>
                </a:lnTo>
                <a:lnTo>
                  <a:pt x="662599" y="0"/>
                </a:lnTo>
                <a:lnTo>
                  <a:pt x="224140" y="439769"/>
                </a:lnTo>
                <a:lnTo>
                  <a:pt x="224140" y="689134"/>
                </a:lnTo>
                <a:lnTo>
                  <a:pt x="-407" y="914400"/>
                </a:lnTo>
                <a:lnTo>
                  <a:pt x="691842" y="914400"/>
                </a:lnTo>
                <a:close/>
                <a:moveTo>
                  <a:pt x="224140" y="900113"/>
                </a:moveTo>
                <a:lnTo>
                  <a:pt x="34248" y="900113"/>
                </a:lnTo>
                <a:lnTo>
                  <a:pt x="224140" y="709613"/>
                </a:lnTo>
                <a:close/>
                <a:moveTo>
                  <a:pt x="684152" y="460058"/>
                </a:moveTo>
                <a:lnTo>
                  <a:pt x="684152" y="897446"/>
                </a:lnTo>
                <a:lnTo>
                  <a:pt x="248446" y="897446"/>
                </a:lnTo>
                <a:lnTo>
                  <a:pt x="684152" y="460058"/>
                </a:lnTo>
                <a:close/>
                <a:moveTo>
                  <a:pt x="1596295" y="448342"/>
                </a:moveTo>
                <a:lnTo>
                  <a:pt x="1150050" y="896017"/>
                </a:lnTo>
                <a:lnTo>
                  <a:pt x="1150050" y="454438"/>
                </a:lnTo>
                <a:lnTo>
                  <a:pt x="1596295" y="6763"/>
                </a:lnTo>
                <a:close/>
                <a:moveTo>
                  <a:pt x="2055737" y="445199"/>
                </a:moveTo>
                <a:lnTo>
                  <a:pt x="1620126" y="445199"/>
                </a:lnTo>
                <a:lnTo>
                  <a:pt x="2056117" y="7715"/>
                </a:lnTo>
                <a:close/>
                <a:moveTo>
                  <a:pt x="2516603" y="1362837"/>
                </a:moveTo>
                <a:lnTo>
                  <a:pt x="2310192" y="1362837"/>
                </a:lnTo>
                <a:lnTo>
                  <a:pt x="2516603" y="1156240"/>
                </a:lnTo>
                <a:close/>
                <a:moveTo>
                  <a:pt x="1620031" y="964978"/>
                </a:moveTo>
                <a:lnTo>
                  <a:pt x="1620031" y="665988"/>
                </a:lnTo>
                <a:lnTo>
                  <a:pt x="1321902" y="964978"/>
                </a:lnTo>
                <a:close/>
                <a:moveTo>
                  <a:pt x="1605789" y="950690"/>
                </a:moveTo>
                <a:lnTo>
                  <a:pt x="1355797" y="950690"/>
                </a:lnTo>
                <a:lnTo>
                  <a:pt x="1605125" y="700469"/>
                </a:lnTo>
                <a:close/>
              </a:path>
            </a:pathLst>
          </a:custGeom>
          <a:solidFill>
            <a:schemeClr val="tx2"/>
          </a:solidFill>
          <a:ln w="94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DECE5181-801A-2EF0-C14C-355EAC6C29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09098"/>
            <a:ext cx="2999038" cy="41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92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raphic 7">
            <a:extLst>
              <a:ext uri="{FF2B5EF4-FFF2-40B4-BE49-F238E27FC236}">
                <a16:creationId xmlns:a16="http://schemas.microsoft.com/office/drawing/2014/main" id="{F40BB5A3-05D1-46C3-AA20-9D6E23827489}"/>
              </a:ext>
            </a:extLst>
          </p:cNvPr>
          <p:cNvSpPr>
            <a:spLocks noChangeAspect="1"/>
          </p:cNvSpPr>
          <p:nvPr userDrawn="1"/>
        </p:nvSpPr>
        <p:spPr>
          <a:xfrm>
            <a:off x="2519680" y="1872559"/>
            <a:ext cx="4206240" cy="1207775"/>
          </a:xfrm>
          <a:custGeom>
            <a:avLst/>
            <a:gdLst>
              <a:gd name="connsiteX0" fmla="*/ 3878914 w 9134892"/>
              <a:gd name="connsiteY0" fmla="*/ 896276 h 2622980"/>
              <a:gd name="connsiteX1" fmla="*/ 3572262 w 9134892"/>
              <a:gd name="connsiteY1" fmla="*/ 1386901 h 2622980"/>
              <a:gd name="connsiteX2" fmla="*/ 3268889 w 9134892"/>
              <a:gd name="connsiteY2" fmla="*/ 896276 h 2622980"/>
              <a:gd name="connsiteX3" fmla="*/ 3133004 w 9134892"/>
              <a:gd name="connsiteY3" fmla="*/ 896276 h 2622980"/>
              <a:gd name="connsiteX4" fmla="*/ 3133004 w 9134892"/>
              <a:gd name="connsiteY4" fmla="*/ 1725065 h 2622980"/>
              <a:gd name="connsiteX5" fmla="*/ 3268889 w 9134892"/>
              <a:gd name="connsiteY5" fmla="*/ 1725065 h 2622980"/>
              <a:gd name="connsiteX6" fmla="*/ 3268889 w 9134892"/>
              <a:gd name="connsiteY6" fmla="*/ 1191361 h 2622980"/>
              <a:gd name="connsiteX7" fmla="*/ 3268069 w 9134892"/>
              <a:gd name="connsiteY7" fmla="*/ 1161488 h 2622980"/>
              <a:gd name="connsiteX8" fmla="*/ 3265610 w 9134892"/>
              <a:gd name="connsiteY8" fmla="*/ 1129976 h 2622980"/>
              <a:gd name="connsiteX9" fmla="*/ 3293753 w 9134892"/>
              <a:gd name="connsiteY9" fmla="*/ 1184713 h 2622980"/>
              <a:gd name="connsiteX10" fmla="*/ 3514247 w 9134892"/>
              <a:gd name="connsiteY10" fmla="*/ 1539453 h 2622980"/>
              <a:gd name="connsiteX11" fmla="*/ 3623629 w 9134892"/>
              <a:gd name="connsiteY11" fmla="*/ 1539453 h 2622980"/>
              <a:gd name="connsiteX12" fmla="*/ 3842393 w 9134892"/>
              <a:gd name="connsiteY12" fmla="*/ 1184713 h 2622980"/>
              <a:gd name="connsiteX13" fmla="*/ 3859788 w 9134892"/>
              <a:gd name="connsiteY13" fmla="*/ 1158210 h 2622980"/>
              <a:gd name="connsiteX14" fmla="*/ 3877184 w 9134892"/>
              <a:gd name="connsiteY14" fmla="*/ 1130067 h 2622980"/>
              <a:gd name="connsiteX15" fmla="*/ 3874725 w 9134892"/>
              <a:gd name="connsiteY15" fmla="*/ 1161579 h 2622980"/>
              <a:gd name="connsiteX16" fmla="*/ 3873905 w 9134892"/>
              <a:gd name="connsiteY16" fmla="*/ 1191452 h 2622980"/>
              <a:gd name="connsiteX17" fmla="*/ 3873905 w 9134892"/>
              <a:gd name="connsiteY17" fmla="*/ 1725156 h 2622980"/>
              <a:gd name="connsiteX18" fmla="*/ 4008150 w 9134892"/>
              <a:gd name="connsiteY18" fmla="*/ 1725156 h 2622980"/>
              <a:gd name="connsiteX19" fmla="*/ 4008150 w 9134892"/>
              <a:gd name="connsiteY19" fmla="*/ 896367 h 2622980"/>
              <a:gd name="connsiteX20" fmla="*/ 3878914 w 9134892"/>
              <a:gd name="connsiteY20" fmla="*/ 896367 h 2622980"/>
              <a:gd name="connsiteX21" fmla="*/ 3878914 w 9134892"/>
              <a:gd name="connsiteY21" fmla="*/ 896276 h 2622980"/>
              <a:gd name="connsiteX22" fmla="*/ 4296587 w 9134892"/>
              <a:gd name="connsiteY22" fmla="*/ 1725065 h 2622980"/>
              <a:gd name="connsiteX23" fmla="*/ 4563439 w 9134892"/>
              <a:gd name="connsiteY23" fmla="*/ 1073600 h 2622980"/>
              <a:gd name="connsiteX24" fmla="*/ 4570907 w 9134892"/>
              <a:gd name="connsiteY24" fmla="*/ 1052835 h 2622980"/>
              <a:gd name="connsiteX25" fmla="*/ 4578376 w 9134892"/>
              <a:gd name="connsiteY25" fmla="*/ 1027152 h 2622980"/>
              <a:gd name="connsiteX26" fmla="*/ 4585844 w 9134892"/>
              <a:gd name="connsiteY26" fmla="*/ 1052835 h 2622980"/>
              <a:gd name="connsiteX27" fmla="*/ 4593312 w 9134892"/>
              <a:gd name="connsiteY27" fmla="*/ 1073600 h 2622980"/>
              <a:gd name="connsiteX28" fmla="*/ 4739215 w 9134892"/>
              <a:gd name="connsiteY28" fmla="*/ 1428340 h 2622980"/>
              <a:gd name="connsiteX29" fmla="*/ 4425915 w 9134892"/>
              <a:gd name="connsiteY29" fmla="*/ 1428340 h 2622980"/>
              <a:gd name="connsiteX30" fmla="*/ 4507154 w 9134892"/>
              <a:gd name="connsiteY30" fmla="*/ 1549380 h 2622980"/>
              <a:gd name="connsiteX31" fmla="*/ 4787303 w 9134892"/>
              <a:gd name="connsiteY31" fmla="*/ 1549380 h 2622980"/>
              <a:gd name="connsiteX32" fmla="*/ 4860255 w 9134892"/>
              <a:gd name="connsiteY32" fmla="*/ 1725065 h 2622980"/>
              <a:gd name="connsiteX33" fmla="*/ 5002788 w 9134892"/>
              <a:gd name="connsiteY33" fmla="*/ 1725065 h 2622980"/>
              <a:gd name="connsiteX34" fmla="*/ 4653058 w 9134892"/>
              <a:gd name="connsiteY34" fmla="*/ 896276 h 2622980"/>
              <a:gd name="connsiteX35" fmla="*/ 4507246 w 9134892"/>
              <a:gd name="connsiteY35" fmla="*/ 896276 h 2622980"/>
              <a:gd name="connsiteX36" fmla="*/ 4157515 w 9134892"/>
              <a:gd name="connsiteY36" fmla="*/ 1725065 h 2622980"/>
              <a:gd name="connsiteX37" fmla="*/ 4296587 w 9134892"/>
              <a:gd name="connsiteY37" fmla="*/ 1725065 h 2622980"/>
              <a:gd name="connsiteX38" fmla="*/ 4296587 w 9134892"/>
              <a:gd name="connsiteY38" fmla="*/ 1725065 h 2622980"/>
              <a:gd name="connsiteX39" fmla="*/ 6385135 w 9134892"/>
              <a:gd name="connsiteY39" fmla="*/ 1725065 h 2622980"/>
              <a:gd name="connsiteX40" fmla="*/ 6721660 w 9134892"/>
              <a:gd name="connsiteY40" fmla="*/ 896276 h 2622980"/>
              <a:gd name="connsiteX41" fmla="*/ 6575757 w 9134892"/>
              <a:gd name="connsiteY41" fmla="*/ 896276 h 2622980"/>
              <a:gd name="connsiteX42" fmla="*/ 6338686 w 9134892"/>
              <a:gd name="connsiteY42" fmla="*/ 1521146 h 2622980"/>
              <a:gd name="connsiteX43" fmla="*/ 6315462 w 9134892"/>
              <a:gd name="connsiteY43" fmla="*/ 1594098 h 2622980"/>
              <a:gd name="connsiteX44" fmla="*/ 6292238 w 9134892"/>
              <a:gd name="connsiteY44" fmla="*/ 1521146 h 2622980"/>
              <a:gd name="connsiteX45" fmla="*/ 6055168 w 9134892"/>
              <a:gd name="connsiteY45" fmla="*/ 896276 h 2622980"/>
              <a:gd name="connsiteX46" fmla="*/ 5902707 w 9134892"/>
              <a:gd name="connsiteY46" fmla="*/ 896276 h 2622980"/>
              <a:gd name="connsiteX47" fmla="*/ 6239232 w 9134892"/>
              <a:gd name="connsiteY47" fmla="*/ 1725065 h 2622980"/>
              <a:gd name="connsiteX48" fmla="*/ 6385135 w 9134892"/>
              <a:gd name="connsiteY48" fmla="*/ 1725065 h 2622980"/>
              <a:gd name="connsiteX49" fmla="*/ 6385135 w 9134892"/>
              <a:gd name="connsiteY49" fmla="*/ 1725065 h 2622980"/>
              <a:gd name="connsiteX50" fmla="*/ 7669758 w 9134892"/>
              <a:gd name="connsiteY50" fmla="*/ 896276 h 2622980"/>
              <a:gd name="connsiteX51" fmla="*/ 7669758 w 9134892"/>
              <a:gd name="connsiteY51" fmla="*/ 1725065 h 2622980"/>
              <a:gd name="connsiteX52" fmla="*/ 8210110 w 9134892"/>
              <a:gd name="connsiteY52" fmla="*/ 1725065 h 2622980"/>
              <a:gd name="connsiteX53" fmla="*/ 8210110 w 9134892"/>
              <a:gd name="connsiteY53" fmla="*/ 1602386 h 2622980"/>
              <a:gd name="connsiteX54" fmla="*/ 7805643 w 9134892"/>
              <a:gd name="connsiteY54" fmla="*/ 1602386 h 2622980"/>
              <a:gd name="connsiteX55" fmla="*/ 7805643 w 9134892"/>
              <a:gd name="connsiteY55" fmla="*/ 896276 h 2622980"/>
              <a:gd name="connsiteX56" fmla="*/ 7669758 w 9134892"/>
              <a:gd name="connsiteY56" fmla="*/ 896276 h 2622980"/>
              <a:gd name="connsiteX57" fmla="*/ 7669758 w 9134892"/>
              <a:gd name="connsiteY57" fmla="*/ 896276 h 2622980"/>
              <a:gd name="connsiteX58" fmla="*/ 8374228 w 9134892"/>
              <a:gd name="connsiteY58" fmla="*/ 896276 h 2622980"/>
              <a:gd name="connsiteX59" fmla="*/ 8374228 w 9134892"/>
              <a:gd name="connsiteY59" fmla="*/ 1725065 h 2622980"/>
              <a:gd name="connsiteX60" fmla="*/ 8919589 w 9134892"/>
              <a:gd name="connsiteY60" fmla="*/ 1725065 h 2622980"/>
              <a:gd name="connsiteX61" fmla="*/ 8919589 w 9134892"/>
              <a:gd name="connsiteY61" fmla="*/ 1602386 h 2622980"/>
              <a:gd name="connsiteX62" fmla="*/ 8510204 w 9134892"/>
              <a:gd name="connsiteY62" fmla="*/ 1602386 h 2622980"/>
              <a:gd name="connsiteX63" fmla="*/ 8510204 w 9134892"/>
              <a:gd name="connsiteY63" fmla="*/ 896276 h 2622980"/>
              <a:gd name="connsiteX64" fmla="*/ 8374228 w 9134892"/>
              <a:gd name="connsiteY64" fmla="*/ 896276 h 2622980"/>
              <a:gd name="connsiteX65" fmla="*/ 8374228 w 9134892"/>
              <a:gd name="connsiteY65" fmla="*/ 896276 h 2622980"/>
              <a:gd name="connsiteX66" fmla="*/ 7011736 w 9134892"/>
              <a:gd name="connsiteY66" fmla="*/ 1018955 h 2622980"/>
              <a:gd name="connsiteX67" fmla="*/ 7445985 w 9134892"/>
              <a:gd name="connsiteY67" fmla="*/ 1018955 h 2622980"/>
              <a:gd name="connsiteX68" fmla="*/ 7445985 w 9134892"/>
              <a:gd name="connsiteY68" fmla="*/ 896276 h 2622980"/>
              <a:gd name="connsiteX69" fmla="*/ 6877399 w 9134892"/>
              <a:gd name="connsiteY69" fmla="*/ 896276 h 2622980"/>
              <a:gd name="connsiteX70" fmla="*/ 6877399 w 9134892"/>
              <a:gd name="connsiteY70" fmla="*/ 1725065 h 2622980"/>
              <a:gd name="connsiteX71" fmla="*/ 7454273 w 9134892"/>
              <a:gd name="connsiteY71" fmla="*/ 1725065 h 2622980"/>
              <a:gd name="connsiteX72" fmla="*/ 7454273 w 9134892"/>
              <a:gd name="connsiteY72" fmla="*/ 1602386 h 2622980"/>
              <a:gd name="connsiteX73" fmla="*/ 7011736 w 9134892"/>
              <a:gd name="connsiteY73" fmla="*/ 1602386 h 2622980"/>
              <a:gd name="connsiteX74" fmla="*/ 7011736 w 9134892"/>
              <a:gd name="connsiteY74" fmla="*/ 1018955 h 2622980"/>
              <a:gd name="connsiteX75" fmla="*/ 7011736 w 9134892"/>
              <a:gd name="connsiteY75" fmla="*/ 1018955 h 2622980"/>
              <a:gd name="connsiteX76" fmla="*/ 5803344 w 9134892"/>
              <a:gd name="connsiteY76" fmla="*/ 1144913 h 2622980"/>
              <a:gd name="connsiteX77" fmla="*/ 5731212 w 9134892"/>
              <a:gd name="connsiteY77" fmla="*/ 962579 h 2622980"/>
              <a:gd name="connsiteX78" fmla="*/ 5490043 w 9134892"/>
              <a:gd name="connsiteY78" fmla="*/ 896276 h 2622980"/>
              <a:gd name="connsiteX79" fmla="*/ 5151879 w 9134892"/>
              <a:gd name="connsiteY79" fmla="*/ 896276 h 2622980"/>
              <a:gd name="connsiteX80" fmla="*/ 5151879 w 9134892"/>
              <a:gd name="connsiteY80" fmla="*/ 1725065 h 2622980"/>
              <a:gd name="connsiteX81" fmla="*/ 5287764 w 9134892"/>
              <a:gd name="connsiteY81" fmla="*/ 1725065 h 2622980"/>
              <a:gd name="connsiteX82" fmla="*/ 5287764 w 9134892"/>
              <a:gd name="connsiteY82" fmla="*/ 1018955 h 2622980"/>
              <a:gd name="connsiteX83" fmla="*/ 5494962 w 9134892"/>
              <a:gd name="connsiteY83" fmla="*/ 1018955 h 2622980"/>
              <a:gd name="connsiteX84" fmla="*/ 5662358 w 9134892"/>
              <a:gd name="connsiteY84" fmla="*/ 1156570 h 2622980"/>
              <a:gd name="connsiteX85" fmla="*/ 5481664 w 9134892"/>
              <a:gd name="connsiteY85" fmla="*/ 1304113 h 2622980"/>
              <a:gd name="connsiteX86" fmla="*/ 5372282 w 9134892"/>
              <a:gd name="connsiteY86" fmla="*/ 1304113 h 2622980"/>
              <a:gd name="connsiteX87" fmla="*/ 5294413 w 9134892"/>
              <a:gd name="connsiteY87" fmla="*/ 1423422 h 2622980"/>
              <a:gd name="connsiteX88" fmla="*/ 5478386 w 9134892"/>
              <a:gd name="connsiteY88" fmla="*/ 1423422 h 2622980"/>
              <a:gd name="connsiteX89" fmla="*/ 5707168 w 9134892"/>
              <a:gd name="connsiteY89" fmla="*/ 1725156 h 2622980"/>
              <a:gd name="connsiteX90" fmla="*/ 5871286 w 9134892"/>
              <a:gd name="connsiteY90" fmla="*/ 1725156 h 2622980"/>
              <a:gd name="connsiteX91" fmla="*/ 5621010 w 9134892"/>
              <a:gd name="connsiteY91" fmla="*/ 1393640 h 2622980"/>
              <a:gd name="connsiteX92" fmla="*/ 5803344 w 9134892"/>
              <a:gd name="connsiteY92" fmla="*/ 1144913 h 2622980"/>
              <a:gd name="connsiteX93" fmla="*/ 5803344 w 9134892"/>
              <a:gd name="connsiteY93" fmla="*/ 1144913 h 2622980"/>
              <a:gd name="connsiteX94" fmla="*/ 5803344 w 9134892"/>
              <a:gd name="connsiteY94" fmla="*/ 1144913 h 2622980"/>
              <a:gd name="connsiteX95" fmla="*/ 7387970 w 9134892"/>
              <a:gd name="connsiteY95" fmla="*/ 1247646 h 2622980"/>
              <a:gd name="connsiteX96" fmla="*/ 7020024 w 9134892"/>
              <a:gd name="connsiteY96" fmla="*/ 1247646 h 2622980"/>
              <a:gd name="connsiteX97" fmla="*/ 7102903 w 9134892"/>
              <a:gd name="connsiteY97" fmla="*/ 1370325 h 2622980"/>
              <a:gd name="connsiteX98" fmla="*/ 7387970 w 9134892"/>
              <a:gd name="connsiteY98" fmla="*/ 1370325 h 2622980"/>
              <a:gd name="connsiteX99" fmla="*/ 7387970 w 9134892"/>
              <a:gd name="connsiteY99" fmla="*/ 1247646 h 2622980"/>
              <a:gd name="connsiteX100" fmla="*/ 7387970 w 9134892"/>
              <a:gd name="connsiteY100" fmla="*/ 1247646 h 2622980"/>
              <a:gd name="connsiteX101" fmla="*/ 1019137 w 9134892"/>
              <a:gd name="connsiteY101" fmla="*/ 1011669 h 2622980"/>
              <a:gd name="connsiteX102" fmla="*/ 1293275 w 9134892"/>
              <a:gd name="connsiteY102" fmla="*/ 1292455 h 2622980"/>
              <a:gd name="connsiteX103" fmla="*/ 1311399 w 9134892"/>
              <a:gd name="connsiteY103" fmla="*/ 1302382 h 2622980"/>
              <a:gd name="connsiteX104" fmla="*/ 1329523 w 9134892"/>
              <a:gd name="connsiteY104" fmla="*/ 1292455 h 2622980"/>
              <a:gd name="connsiteX105" fmla="*/ 1603752 w 9134892"/>
              <a:gd name="connsiteY105" fmla="*/ 1011669 h 2622980"/>
              <a:gd name="connsiteX106" fmla="*/ 1613679 w 9134892"/>
              <a:gd name="connsiteY106" fmla="*/ 993545 h 2622980"/>
              <a:gd name="connsiteX107" fmla="*/ 1598834 w 9134892"/>
              <a:gd name="connsiteY107" fmla="*/ 980339 h 2622980"/>
              <a:gd name="connsiteX108" fmla="*/ 1024055 w 9134892"/>
              <a:gd name="connsiteY108" fmla="*/ 980339 h 2622980"/>
              <a:gd name="connsiteX109" fmla="*/ 1009210 w 9134892"/>
              <a:gd name="connsiteY109" fmla="*/ 993545 h 2622980"/>
              <a:gd name="connsiteX110" fmla="*/ 1019137 w 9134892"/>
              <a:gd name="connsiteY110" fmla="*/ 1011669 h 2622980"/>
              <a:gd name="connsiteX111" fmla="*/ 1019137 w 9134892"/>
              <a:gd name="connsiteY111" fmla="*/ 1011669 h 2622980"/>
              <a:gd name="connsiteX112" fmla="*/ 2622980 w 9134892"/>
              <a:gd name="connsiteY112" fmla="*/ 14845 h 2622980"/>
              <a:gd name="connsiteX113" fmla="*/ 2609774 w 9134892"/>
              <a:gd name="connsiteY113" fmla="*/ 0 h 2622980"/>
              <a:gd name="connsiteX114" fmla="*/ 2593289 w 9134892"/>
              <a:gd name="connsiteY114" fmla="*/ 8197 h 2622980"/>
              <a:gd name="connsiteX115" fmla="*/ 2368697 w 9134892"/>
              <a:gd name="connsiteY115" fmla="*/ 236159 h 2622980"/>
              <a:gd name="connsiteX116" fmla="*/ 2368697 w 9134892"/>
              <a:gd name="connsiteY116" fmla="*/ 2385090 h 2622980"/>
              <a:gd name="connsiteX117" fmla="*/ 2368697 w 9134892"/>
              <a:gd name="connsiteY117" fmla="*/ 2385090 h 2622980"/>
              <a:gd name="connsiteX118" fmla="*/ 2593289 w 9134892"/>
              <a:gd name="connsiteY118" fmla="*/ 2614692 h 2622980"/>
              <a:gd name="connsiteX119" fmla="*/ 2609774 w 9134892"/>
              <a:gd name="connsiteY119" fmla="*/ 2622980 h 2622980"/>
              <a:gd name="connsiteX120" fmla="*/ 2622980 w 9134892"/>
              <a:gd name="connsiteY120" fmla="*/ 2608135 h 2622980"/>
              <a:gd name="connsiteX121" fmla="*/ 2622980 w 9134892"/>
              <a:gd name="connsiteY121" fmla="*/ 14845 h 2622980"/>
              <a:gd name="connsiteX122" fmla="*/ 0 w 9134892"/>
              <a:gd name="connsiteY122" fmla="*/ 2608135 h 2622980"/>
              <a:gd name="connsiteX123" fmla="*/ 13206 w 9134892"/>
              <a:gd name="connsiteY123" fmla="*/ 2622980 h 2622980"/>
              <a:gd name="connsiteX124" fmla="*/ 29691 w 9134892"/>
              <a:gd name="connsiteY124" fmla="*/ 2614692 h 2622980"/>
              <a:gd name="connsiteX125" fmla="*/ 254283 w 9134892"/>
              <a:gd name="connsiteY125" fmla="*/ 2385090 h 2622980"/>
              <a:gd name="connsiteX126" fmla="*/ 254283 w 9134892"/>
              <a:gd name="connsiteY126" fmla="*/ 2385090 h 2622980"/>
              <a:gd name="connsiteX127" fmla="*/ 254283 w 9134892"/>
              <a:gd name="connsiteY127" fmla="*/ 236159 h 2622980"/>
              <a:gd name="connsiteX128" fmla="*/ 29691 w 9134892"/>
              <a:gd name="connsiteY128" fmla="*/ 8197 h 2622980"/>
              <a:gd name="connsiteX129" fmla="*/ 13206 w 9134892"/>
              <a:gd name="connsiteY129" fmla="*/ 0 h 2622980"/>
              <a:gd name="connsiteX130" fmla="*/ 0 w 9134892"/>
              <a:gd name="connsiteY130" fmla="*/ 14845 h 2622980"/>
              <a:gd name="connsiteX131" fmla="*/ 0 w 9134892"/>
              <a:gd name="connsiteY131" fmla="*/ 2608135 h 2622980"/>
              <a:gd name="connsiteX132" fmla="*/ 584251 w 9134892"/>
              <a:gd name="connsiteY132" fmla="*/ 572138 h 2622980"/>
              <a:gd name="connsiteX133" fmla="*/ 2038638 w 9134892"/>
              <a:gd name="connsiteY133" fmla="*/ 572138 h 2622980"/>
              <a:gd name="connsiteX134" fmla="*/ 2243012 w 9134892"/>
              <a:gd name="connsiteY134" fmla="*/ 364303 h 2622980"/>
              <a:gd name="connsiteX135" fmla="*/ 2251300 w 9134892"/>
              <a:gd name="connsiteY135" fmla="*/ 347727 h 2622980"/>
              <a:gd name="connsiteX136" fmla="*/ 2236455 w 9134892"/>
              <a:gd name="connsiteY136" fmla="*/ 334521 h 2622980"/>
              <a:gd name="connsiteX137" fmla="*/ 386525 w 9134892"/>
              <a:gd name="connsiteY137" fmla="*/ 334521 h 2622980"/>
              <a:gd name="connsiteX138" fmla="*/ 371680 w 9134892"/>
              <a:gd name="connsiteY138" fmla="*/ 347727 h 2622980"/>
              <a:gd name="connsiteX139" fmla="*/ 379968 w 9134892"/>
              <a:gd name="connsiteY139" fmla="*/ 364303 h 2622980"/>
              <a:gd name="connsiteX140" fmla="*/ 584251 w 9134892"/>
              <a:gd name="connsiteY140" fmla="*/ 572138 h 2622980"/>
              <a:gd name="connsiteX141" fmla="*/ 379877 w 9134892"/>
              <a:gd name="connsiteY141" fmla="*/ 2258768 h 2622980"/>
              <a:gd name="connsiteX142" fmla="*/ 371589 w 9134892"/>
              <a:gd name="connsiteY142" fmla="*/ 2275344 h 2622980"/>
              <a:gd name="connsiteX143" fmla="*/ 386434 w 9134892"/>
              <a:gd name="connsiteY143" fmla="*/ 2288550 h 2622980"/>
              <a:gd name="connsiteX144" fmla="*/ 2236364 w 9134892"/>
              <a:gd name="connsiteY144" fmla="*/ 2288550 h 2622980"/>
              <a:gd name="connsiteX145" fmla="*/ 2251209 w 9134892"/>
              <a:gd name="connsiteY145" fmla="*/ 2275344 h 2622980"/>
              <a:gd name="connsiteX146" fmla="*/ 2242921 w 9134892"/>
              <a:gd name="connsiteY146" fmla="*/ 2258768 h 2622980"/>
              <a:gd name="connsiteX147" fmla="*/ 2038547 w 9134892"/>
              <a:gd name="connsiteY147" fmla="*/ 2050934 h 2622980"/>
              <a:gd name="connsiteX148" fmla="*/ 584251 w 9134892"/>
              <a:gd name="connsiteY148" fmla="*/ 2050934 h 2622980"/>
              <a:gd name="connsiteX149" fmla="*/ 379877 w 9134892"/>
              <a:gd name="connsiteY149" fmla="*/ 2258768 h 2622980"/>
              <a:gd name="connsiteX150" fmla="*/ 1929257 w 9134892"/>
              <a:gd name="connsiteY150" fmla="*/ 1940186 h 2622980"/>
              <a:gd name="connsiteX151" fmla="*/ 1945741 w 9134892"/>
              <a:gd name="connsiteY151" fmla="*/ 1948382 h 2622980"/>
              <a:gd name="connsiteX152" fmla="*/ 1958947 w 9134892"/>
              <a:gd name="connsiteY152" fmla="*/ 1933537 h 2622980"/>
              <a:gd name="connsiteX153" fmla="*/ 1958947 w 9134892"/>
              <a:gd name="connsiteY153" fmla="*/ 1933537 h 2622980"/>
              <a:gd name="connsiteX154" fmla="*/ 1958947 w 9134892"/>
              <a:gd name="connsiteY154" fmla="*/ 689443 h 2622980"/>
              <a:gd name="connsiteX155" fmla="*/ 1945741 w 9134892"/>
              <a:gd name="connsiteY155" fmla="*/ 674598 h 2622980"/>
              <a:gd name="connsiteX156" fmla="*/ 1929257 w 9134892"/>
              <a:gd name="connsiteY156" fmla="*/ 682886 h 2622980"/>
              <a:gd name="connsiteX157" fmla="*/ 1716139 w 9134892"/>
              <a:gd name="connsiteY157" fmla="*/ 899464 h 2622980"/>
              <a:gd name="connsiteX158" fmla="*/ 1716139 w 9134892"/>
              <a:gd name="connsiteY158" fmla="*/ 1723699 h 2622980"/>
              <a:gd name="connsiteX159" fmla="*/ 1929257 w 9134892"/>
              <a:gd name="connsiteY159" fmla="*/ 1940186 h 2622980"/>
              <a:gd name="connsiteX160" fmla="*/ 906841 w 9134892"/>
              <a:gd name="connsiteY160" fmla="*/ 1723608 h 2622980"/>
              <a:gd name="connsiteX161" fmla="*/ 906841 w 9134892"/>
              <a:gd name="connsiteY161" fmla="*/ 899373 h 2622980"/>
              <a:gd name="connsiteX162" fmla="*/ 693724 w 9134892"/>
              <a:gd name="connsiteY162" fmla="*/ 682795 h 2622980"/>
              <a:gd name="connsiteX163" fmla="*/ 677239 w 9134892"/>
              <a:gd name="connsiteY163" fmla="*/ 674507 h 2622980"/>
              <a:gd name="connsiteX164" fmla="*/ 664033 w 9134892"/>
              <a:gd name="connsiteY164" fmla="*/ 689352 h 2622980"/>
              <a:gd name="connsiteX165" fmla="*/ 664033 w 9134892"/>
              <a:gd name="connsiteY165" fmla="*/ 1933537 h 2622980"/>
              <a:gd name="connsiteX166" fmla="*/ 664033 w 9134892"/>
              <a:gd name="connsiteY166" fmla="*/ 1933537 h 2622980"/>
              <a:gd name="connsiteX167" fmla="*/ 677239 w 9134892"/>
              <a:gd name="connsiteY167" fmla="*/ 1948382 h 2622980"/>
              <a:gd name="connsiteX168" fmla="*/ 693724 w 9134892"/>
              <a:gd name="connsiteY168" fmla="*/ 1940186 h 2622980"/>
              <a:gd name="connsiteX169" fmla="*/ 906841 w 9134892"/>
              <a:gd name="connsiteY169" fmla="*/ 1723608 h 2622980"/>
              <a:gd name="connsiteX170" fmla="*/ 8914034 w 9134892"/>
              <a:gd name="connsiteY170" fmla="*/ 896185 h 2622980"/>
              <a:gd name="connsiteX171" fmla="*/ 8914034 w 9134892"/>
              <a:gd name="connsiteY171" fmla="*/ 911486 h 2622980"/>
              <a:gd name="connsiteX172" fmla="*/ 8951921 w 9134892"/>
              <a:gd name="connsiteY172" fmla="*/ 911486 h 2622980"/>
              <a:gd name="connsiteX173" fmla="*/ 8951921 w 9134892"/>
              <a:gd name="connsiteY173" fmla="*/ 1001104 h 2622980"/>
              <a:gd name="connsiteX174" fmla="*/ 8968862 w 9134892"/>
              <a:gd name="connsiteY174" fmla="*/ 1001104 h 2622980"/>
              <a:gd name="connsiteX175" fmla="*/ 8968862 w 9134892"/>
              <a:gd name="connsiteY175" fmla="*/ 911486 h 2622980"/>
              <a:gd name="connsiteX176" fmla="*/ 9006749 w 9134892"/>
              <a:gd name="connsiteY176" fmla="*/ 911486 h 2622980"/>
              <a:gd name="connsiteX177" fmla="*/ 9006749 w 9134892"/>
              <a:gd name="connsiteY177" fmla="*/ 896185 h 2622980"/>
              <a:gd name="connsiteX178" fmla="*/ 8914034 w 9134892"/>
              <a:gd name="connsiteY178" fmla="*/ 896185 h 2622980"/>
              <a:gd name="connsiteX179" fmla="*/ 9123690 w 9134892"/>
              <a:gd name="connsiteY179" fmla="*/ 896185 h 2622980"/>
              <a:gd name="connsiteX180" fmla="*/ 9084892 w 9134892"/>
              <a:gd name="connsiteY180" fmla="*/ 958298 h 2622980"/>
              <a:gd name="connsiteX181" fmla="*/ 9046458 w 9134892"/>
              <a:gd name="connsiteY181" fmla="*/ 896185 h 2622980"/>
              <a:gd name="connsiteX182" fmla="*/ 9029245 w 9134892"/>
              <a:gd name="connsiteY182" fmla="*/ 896185 h 2622980"/>
              <a:gd name="connsiteX183" fmla="*/ 9029245 w 9134892"/>
              <a:gd name="connsiteY183" fmla="*/ 1001195 h 2622980"/>
              <a:gd name="connsiteX184" fmla="*/ 9046458 w 9134892"/>
              <a:gd name="connsiteY184" fmla="*/ 1001195 h 2622980"/>
              <a:gd name="connsiteX185" fmla="*/ 9046458 w 9134892"/>
              <a:gd name="connsiteY185" fmla="*/ 933617 h 2622980"/>
              <a:gd name="connsiteX186" fmla="*/ 9046367 w 9134892"/>
              <a:gd name="connsiteY186" fmla="*/ 929883 h 2622980"/>
              <a:gd name="connsiteX187" fmla="*/ 9046094 w 9134892"/>
              <a:gd name="connsiteY187" fmla="*/ 925876 h 2622980"/>
              <a:gd name="connsiteX188" fmla="*/ 9049646 w 9134892"/>
              <a:gd name="connsiteY188" fmla="*/ 932797 h 2622980"/>
              <a:gd name="connsiteX189" fmla="*/ 9077606 w 9134892"/>
              <a:gd name="connsiteY189" fmla="*/ 977698 h 2622980"/>
              <a:gd name="connsiteX190" fmla="*/ 9091449 w 9134892"/>
              <a:gd name="connsiteY190" fmla="*/ 977698 h 2622980"/>
              <a:gd name="connsiteX191" fmla="*/ 9119137 w 9134892"/>
              <a:gd name="connsiteY191" fmla="*/ 932797 h 2622980"/>
              <a:gd name="connsiteX192" fmla="*/ 9121322 w 9134892"/>
              <a:gd name="connsiteY192" fmla="*/ 929428 h 2622980"/>
              <a:gd name="connsiteX193" fmla="*/ 9123508 w 9134892"/>
              <a:gd name="connsiteY193" fmla="*/ 925876 h 2622980"/>
              <a:gd name="connsiteX194" fmla="*/ 9123234 w 9134892"/>
              <a:gd name="connsiteY194" fmla="*/ 929883 h 2622980"/>
              <a:gd name="connsiteX195" fmla="*/ 9123144 w 9134892"/>
              <a:gd name="connsiteY195" fmla="*/ 933617 h 2622980"/>
              <a:gd name="connsiteX196" fmla="*/ 9123144 w 9134892"/>
              <a:gd name="connsiteY196" fmla="*/ 1001195 h 2622980"/>
              <a:gd name="connsiteX197" fmla="*/ 9140175 w 9134892"/>
              <a:gd name="connsiteY197" fmla="*/ 1001195 h 2622980"/>
              <a:gd name="connsiteX198" fmla="*/ 9140175 w 9134892"/>
              <a:gd name="connsiteY198" fmla="*/ 896185 h 2622980"/>
              <a:gd name="connsiteX199" fmla="*/ 9123690 w 9134892"/>
              <a:gd name="connsiteY199" fmla="*/ 896185 h 2622980"/>
              <a:gd name="connsiteX200" fmla="*/ 9123690 w 9134892"/>
              <a:gd name="connsiteY200" fmla="*/ 896185 h 262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</a:cxnLst>
            <a:rect l="l" t="t" r="r" b="b"/>
            <a:pathLst>
              <a:path w="9134892" h="2622980">
                <a:moveTo>
                  <a:pt x="3878914" y="896276"/>
                </a:moveTo>
                <a:lnTo>
                  <a:pt x="3572262" y="1386901"/>
                </a:lnTo>
                <a:lnTo>
                  <a:pt x="3268889" y="896276"/>
                </a:lnTo>
                <a:lnTo>
                  <a:pt x="3133004" y="896276"/>
                </a:lnTo>
                <a:lnTo>
                  <a:pt x="3133004" y="1725065"/>
                </a:lnTo>
                <a:lnTo>
                  <a:pt x="3268889" y="1725065"/>
                </a:lnTo>
                <a:lnTo>
                  <a:pt x="3268889" y="1191361"/>
                </a:lnTo>
                <a:cubicBezTo>
                  <a:pt x="3268889" y="1181434"/>
                  <a:pt x="3268616" y="1171416"/>
                  <a:pt x="3268069" y="1161488"/>
                </a:cubicBezTo>
                <a:cubicBezTo>
                  <a:pt x="3267523" y="1151561"/>
                  <a:pt x="3266703" y="1141087"/>
                  <a:pt x="3265610" y="1129976"/>
                </a:cubicBezTo>
                <a:cubicBezTo>
                  <a:pt x="3272259" y="1147645"/>
                  <a:pt x="3281640" y="1165951"/>
                  <a:pt x="3293753" y="1184713"/>
                </a:cubicBezTo>
                <a:lnTo>
                  <a:pt x="3514247" y="1539453"/>
                </a:lnTo>
                <a:lnTo>
                  <a:pt x="3623629" y="1539453"/>
                </a:lnTo>
                <a:lnTo>
                  <a:pt x="3842393" y="1184713"/>
                </a:lnTo>
                <a:cubicBezTo>
                  <a:pt x="3847857" y="1175878"/>
                  <a:pt x="3853686" y="1167044"/>
                  <a:pt x="3859788" y="1158210"/>
                </a:cubicBezTo>
                <a:cubicBezTo>
                  <a:pt x="3865890" y="1149375"/>
                  <a:pt x="3871628" y="1139995"/>
                  <a:pt x="3877184" y="1130067"/>
                </a:cubicBezTo>
                <a:cubicBezTo>
                  <a:pt x="3876091" y="1141179"/>
                  <a:pt x="3875271" y="1151652"/>
                  <a:pt x="3874725" y="1161579"/>
                </a:cubicBezTo>
                <a:cubicBezTo>
                  <a:pt x="3874178" y="1171507"/>
                  <a:pt x="3873905" y="1181434"/>
                  <a:pt x="3873905" y="1191452"/>
                </a:cubicBezTo>
                <a:lnTo>
                  <a:pt x="3873905" y="1725156"/>
                </a:lnTo>
                <a:lnTo>
                  <a:pt x="4008150" y="1725156"/>
                </a:lnTo>
                <a:lnTo>
                  <a:pt x="4008150" y="896367"/>
                </a:lnTo>
                <a:lnTo>
                  <a:pt x="3878914" y="896367"/>
                </a:lnTo>
                <a:lnTo>
                  <a:pt x="3878914" y="896276"/>
                </a:lnTo>
                <a:close/>
                <a:moveTo>
                  <a:pt x="4296587" y="1725065"/>
                </a:moveTo>
                <a:lnTo>
                  <a:pt x="4563439" y="1073600"/>
                </a:lnTo>
                <a:cubicBezTo>
                  <a:pt x="4565625" y="1066952"/>
                  <a:pt x="4568175" y="1060030"/>
                  <a:pt x="4570907" y="1052835"/>
                </a:cubicBezTo>
                <a:cubicBezTo>
                  <a:pt x="4573640" y="1045640"/>
                  <a:pt x="4576099" y="1037079"/>
                  <a:pt x="4578376" y="1027152"/>
                </a:cubicBezTo>
                <a:cubicBezTo>
                  <a:pt x="4580561" y="1037079"/>
                  <a:pt x="4583111" y="1045640"/>
                  <a:pt x="4585844" y="1052835"/>
                </a:cubicBezTo>
                <a:cubicBezTo>
                  <a:pt x="4588576" y="1060030"/>
                  <a:pt x="4591035" y="1066952"/>
                  <a:pt x="4593312" y="1073600"/>
                </a:cubicBezTo>
                <a:lnTo>
                  <a:pt x="4739215" y="1428340"/>
                </a:lnTo>
                <a:lnTo>
                  <a:pt x="4425915" y="1428340"/>
                </a:lnTo>
                <a:lnTo>
                  <a:pt x="4507154" y="1549380"/>
                </a:lnTo>
                <a:lnTo>
                  <a:pt x="4787303" y="1549380"/>
                </a:lnTo>
                <a:lnTo>
                  <a:pt x="4860255" y="1725065"/>
                </a:lnTo>
                <a:lnTo>
                  <a:pt x="5002788" y="1725065"/>
                </a:lnTo>
                <a:lnTo>
                  <a:pt x="4653058" y="896276"/>
                </a:lnTo>
                <a:lnTo>
                  <a:pt x="4507246" y="896276"/>
                </a:lnTo>
                <a:lnTo>
                  <a:pt x="4157515" y="1725065"/>
                </a:lnTo>
                <a:lnTo>
                  <a:pt x="4296587" y="1725065"/>
                </a:lnTo>
                <a:lnTo>
                  <a:pt x="4296587" y="1725065"/>
                </a:lnTo>
                <a:close/>
                <a:moveTo>
                  <a:pt x="6385135" y="1725065"/>
                </a:moveTo>
                <a:lnTo>
                  <a:pt x="6721660" y="896276"/>
                </a:lnTo>
                <a:lnTo>
                  <a:pt x="6575757" y="896276"/>
                </a:lnTo>
                <a:lnTo>
                  <a:pt x="6338686" y="1521146"/>
                </a:lnTo>
                <a:cubicBezTo>
                  <a:pt x="6330945" y="1542185"/>
                  <a:pt x="6323204" y="1566502"/>
                  <a:pt x="6315462" y="1594098"/>
                </a:cubicBezTo>
                <a:cubicBezTo>
                  <a:pt x="6307721" y="1566502"/>
                  <a:pt x="6299979" y="1542185"/>
                  <a:pt x="6292238" y="1521146"/>
                </a:cubicBezTo>
                <a:lnTo>
                  <a:pt x="6055168" y="896276"/>
                </a:lnTo>
                <a:lnTo>
                  <a:pt x="5902707" y="896276"/>
                </a:lnTo>
                <a:lnTo>
                  <a:pt x="6239232" y="1725065"/>
                </a:lnTo>
                <a:lnTo>
                  <a:pt x="6385135" y="1725065"/>
                </a:lnTo>
                <a:lnTo>
                  <a:pt x="6385135" y="1725065"/>
                </a:lnTo>
                <a:close/>
                <a:moveTo>
                  <a:pt x="7669758" y="896276"/>
                </a:moveTo>
                <a:lnTo>
                  <a:pt x="7669758" y="1725065"/>
                </a:lnTo>
                <a:lnTo>
                  <a:pt x="8210110" y="1725065"/>
                </a:lnTo>
                <a:lnTo>
                  <a:pt x="8210110" y="1602386"/>
                </a:lnTo>
                <a:lnTo>
                  <a:pt x="7805643" y="1602386"/>
                </a:lnTo>
                <a:lnTo>
                  <a:pt x="7805643" y="896276"/>
                </a:lnTo>
                <a:lnTo>
                  <a:pt x="7669758" y="896276"/>
                </a:lnTo>
                <a:lnTo>
                  <a:pt x="7669758" y="896276"/>
                </a:lnTo>
                <a:close/>
                <a:moveTo>
                  <a:pt x="8374228" y="896276"/>
                </a:moveTo>
                <a:lnTo>
                  <a:pt x="8374228" y="1725065"/>
                </a:lnTo>
                <a:lnTo>
                  <a:pt x="8919589" y="1725065"/>
                </a:lnTo>
                <a:lnTo>
                  <a:pt x="8919589" y="1602386"/>
                </a:lnTo>
                <a:lnTo>
                  <a:pt x="8510204" y="1602386"/>
                </a:lnTo>
                <a:lnTo>
                  <a:pt x="8510204" y="896276"/>
                </a:lnTo>
                <a:lnTo>
                  <a:pt x="8374228" y="896276"/>
                </a:lnTo>
                <a:lnTo>
                  <a:pt x="8374228" y="896276"/>
                </a:lnTo>
                <a:close/>
                <a:moveTo>
                  <a:pt x="7011736" y="1018955"/>
                </a:moveTo>
                <a:lnTo>
                  <a:pt x="7445985" y="1018955"/>
                </a:lnTo>
                <a:lnTo>
                  <a:pt x="7445985" y="896276"/>
                </a:lnTo>
                <a:lnTo>
                  <a:pt x="6877399" y="896276"/>
                </a:lnTo>
                <a:lnTo>
                  <a:pt x="6877399" y="1725065"/>
                </a:lnTo>
                <a:lnTo>
                  <a:pt x="7454273" y="1725065"/>
                </a:lnTo>
                <a:lnTo>
                  <a:pt x="7454273" y="1602386"/>
                </a:lnTo>
                <a:lnTo>
                  <a:pt x="7011736" y="1602386"/>
                </a:lnTo>
                <a:lnTo>
                  <a:pt x="7011736" y="1018955"/>
                </a:lnTo>
                <a:lnTo>
                  <a:pt x="7011736" y="1018955"/>
                </a:lnTo>
                <a:close/>
                <a:moveTo>
                  <a:pt x="5803344" y="1144913"/>
                </a:moveTo>
                <a:cubicBezTo>
                  <a:pt x="5803344" y="1067589"/>
                  <a:pt x="5779300" y="1006842"/>
                  <a:pt x="5731212" y="962579"/>
                </a:cubicBezTo>
                <a:cubicBezTo>
                  <a:pt x="5683124" y="918407"/>
                  <a:pt x="5602795" y="896276"/>
                  <a:pt x="5490043" y="896276"/>
                </a:cubicBezTo>
                <a:lnTo>
                  <a:pt x="5151879" y="896276"/>
                </a:lnTo>
                <a:lnTo>
                  <a:pt x="5151879" y="1725065"/>
                </a:lnTo>
                <a:lnTo>
                  <a:pt x="5287764" y="1725065"/>
                </a:lnTo>
                <a:lnTo>
                  <a:pt x="5287764" y="1018955"/>
                </a:lnTo>
                <a:lnTo>
                  <a:pt x="5494962" y="1018955"/>
                </a:lnTo>
                <a:cubicBezTo>
                  <a:pt x="5606529" y="1018955"/>
                  <a:pt x="5662358" y="1064857"/>
                  <a:pt x="5662358" y="1156570"/>
                </a:cubicBezTo>
                <a:cubicBezTo>
                  <a:pt x="5662358" y="1254932"/>
                  <a:pt x="5602066" y="1304113"/>
                  <a:pt x="5481664" y="1304113"/>
                </a:cubicBezTo>
                <a:lnTo>
                  <a:pt x="5372282" y="1304113"/>
                </a:lnTo>
                <a:lnTo>
                  <a:pt x="5294413" y="1423422"/>
                </a:lnTo>
                <a:lnTo>
                  <a:pt x="5478386" y="1423422"/>
                </a:lnTo>
                <a:lnTo>
                  <a:pt x="5707168" y="1725156"/>
                </a:lnTo>
                <a:lnTo>
                  <a:pt x="5871286" y="1725156"/>
                </a:lnTo>
                <a:lnTo>
                  <a:pt x="5621010" y="1393640"/>
                </a:lnTo>
                <a:cubicBezTo>
                  <a:pt x="5742596" y="1349378"/>
                  <a:pt x="5803344" y="1266499"/>
                  <a:pt x="5803344" y="1144913"/>
                </a:cubicBezTo>
                <a:lnTo>
                  <a:pt x="5803344" y="1144913"/>
                </a:lnTo>
                <a:lnTo>
                  <a:pt x="5803344" y="1144913"/>
                </a:lnTo>
                <a:close/>
                <a:moveTo>
                  <a:pt x="7387970" y="1247646"/>
                </a:moveTo>
                <a:lnTo>
                  <a:pt x="7020024" y="1247646"/>
                </a:lnTo>
                <a:lnTo>
                  <a:pt x="7102903" y="1370325"/>
                </a:lnTo>
                <a:lnTo>
                  <a:pt x="7387970" y="1370325"/>
                </a:lnTo>
                <a:lnTo>
                  <a:pt x="7387970" y="1247646"/>
                </a:lnTo>
                <a:lnTo>
                  <a:pt x="7387970" y="1247646"/>
                </a:lnTo>
                <a:close/>
                <a:moveTo>
                  <a:pt x="1019137" y="1011669"/>
                </a:moveTo>
                <a:lnTo>
                  <a:pt x="1293275" y="1292455"/>
                </a:lnTo>
                <a:cubicBezTo>
                  <a:pt x="1299923" y="1299104"/>
                  <a:pt x="1305934" y="1302382"/>
                  <a:pt x="1311399" y="1302382"/>
                </a:cubicBezTo>
                <a:cubicBezTo>
                  <a:pt x="1316955" y="1302382"/>
                  <a:pt x="1322966" y="1299104"/>
                  <a:pt x="1329523" y="1292455"/>
                </a:cubicBezTo>
                <a:lnTo>
                  <a:pt x="1603752" y="1011669"/>
                </a:lnTo>
                <a:cubicBezTo>
                  <a:pt x="1610401" y="1005020"/>
                  <a:pt x="1613679" y="999009"/>
                  <a:pt x="1613679" y="993545"/>
                </a:cubicBezTo>
                <a:cubicBezTo>
                  <a:pt x="1613679" y="984801"/>
                  <a:pt x="1608761" y="980339"/>
                  <a:pt x="1598834" y="980339"/>
                </a:cubicBezTo>
                <a:lnTo>
                  <a:pt x="1024055" y="980339"/>
                </a:lnTo>
                <a:cubicBezTo>
                  <a:pt x="1014128" y="980339"/>
                  <a:pt x="1009210" y="984801"/>
                  <a:pt x="1009210" y="993545"/>
                </a:cubicBezTo>
                <a:cubicBezTo>
                  <a:pt x="1009210" y="999100"/>
                  <a:pt x="1012489" y="1005111"/>
                  <a:pt x="1019137" y="1011669"/>
                </a:cubicBezTo>
                <a:lnTo>
                  <a:pt x="1019137" y="1011669"/>
                </a:lnTo>
                <a:close/>
                <a:moveTo>
                  <a:pt x="2622980" y="14845"/>
                </a:moveTo>
                <a:cubicBezTo>
                  <a:pt x="2622980" y="4918"/>
                  <a:pt x="2618608" y="0"/>
                  <a:pt x="2609774" y="0"/>
                </a:cubicBezTo>
                <a:cubicBezTo>
                  <a:pt x="2604310" y="0"/>
                  <a:pt x="2598754" y="2732"/>
                  <a:pt x="2593289" y="8197"/>
                </a:cubicBezTo>
                <a:lnTo>
                  <a:pt x="2368697" y="236159"/>
                </a:lnTo>
                <a:lnTo>
                  <a:pt x="2368697" y="2385090"/>
                </a:lnTo>
                <a:lnTo>
                  <a:pt x="2368697" y="2385090"/>
                </a:lnTo>
                <a:lnTo>
                  <a:pt x="2593289" y="2614692"/>
                </a:lnTo>
                <a:cubicBezTo>
                  <a:pt x="2598845" y="2620157"/>
                  <a:pt x="2604310" y="2622980"/>
                  <a:pt x="2609774" y="2622980"/>
                </a:cubicBezTo>
                <a:cubicBezTo>
                  <a:pt x="2618608" y="2622980"/>
                  <a:pt x="2622980" y="2617971"/>
                  <a:pt x="2622980" y="2608135"/>
                </a:cubicBezTo>
                <a:lnTo>
                  <a:pt x="2622980" y="14845"/>
                </a:lnTo>
                <a:close/>
                <a:moveTo>
                  <a:pt x="0" y="2608135"/>
                </a:moveTo>
                <a:cubicBezTo>
                  <a:pt x="0" y="2618062"/>
                  <a:pt x="4372" y="2622980"/>
                  <a:pt x="13206" y="2622980"/>
                </a:cubicBezTo>
                <a:cubicBezTo>
                  <a:pt x="18671" y="2622980"/>
                  <a:pt x="24226" y="2620248"/>
                  <a:pt x="29691" y="2614692"/>
                </a:cubicBezTo>
                <a:lnTo>
                  <a:pt x="254283" y="2385090"/>
                </a:lnTo>
                <a:lnTo>
                  <a:pt x="254283" y="2385090"/>
                </a:lnTo>
                <a:lnTo>
                  <a:pt x="254283" y="236159"/>
                </a:lnTo>
                <a:lnTo>
                  <a:pt x="29691" y="8197"/>
                </a:lnTo>
                <a:cubicBezTo>
                  <a:pt x="24226" y="2732"/>
                  <a:pt x="18671" y="0"/>
                  <a:pt x="13206" y="0"/>
                </a:cubicBezTo>
                <a:cubicBezTo>
                  <a:pt x="4372" y="0"/>
                  <a:pt x="0" y="4918"/>
                  <a:pt x="0" y="14845"/>
                </a:cubicBezTo>
                <a:lnTo>
                  <a:pt x="0" y="2608135"/>
                </a:lnTo>
                <a:close/>
                <a:moveTo>
                  <a:pt x="584251" y="572138"/>
                </a:moveTo>
                <a:lnTo>
                  <a:pt x="2038638" y="572138"/>
                </a:lnTo>
                <a:lnTo>
                  <a:pt x="2243012" y="364303"/>
                </a:lnTo>
                <a:cubicBezTo>
                  <a:pt x="2248568" y="358838"/>
                  <a:pt x="2251300" y="353283"/>
                  <a:pt x="2251300" y="347727"/>
                </a:cubicBezTo>
                <a:cubicBezTo>
                  <a:pt x="2251300" y="338984"/>
                  <a:pt x="2246382" y="334521"/>
                  <a:pt x="2236455" y="334521"/>
                </a:cubicBezTo>
                <a:lnTo>
                  <a:pt x="386525" y="334521"/>
                </a:lnTo>
                <a:cubicBezTo>
                  <a:pt x="376598" y="334521"/>
                  <a:pt x="371680" y="338893"/>
                  <a:pt x="371680" y="347727"/>
                </a:cubicBezTo>
                <a:cubicBezTo>
                  <a:pt x="371680" y="353283"/>
                  <a:pt x="374412" y="358747"/>
                  <a:pt x="379968" y="364303"/>
                </a:cubicBezTo>
                <a:lnTo>
                  <a:pt x="584251" y="572138"/>
                </a:lnTo>
                <a:close/>
                <a:moveTo>
                  <a:pt x="379877" y="2258768"/>
                </a:moveTo>
                <a:cubicBezTo>
                  <a:pt x="374412" y="2264233"/>
                  <a:pt x="371589" y="2269789"/>
                  <a:pt x="371589" y="2275344"/>
                </a:cubicBezTo>
                <a:cubicBezTo>
                  <a:pt x="371589" y="2284087"/>
                  <a:pt x="376507" y="2288550"/>
                  <a:pt x="386434" y="2288550"/>
                </a:cubicBezTo>
                <a:lnTo>
                  <a:pt x="2236364" y="2288550"/>
                </a:lnTo>
                <a:cubicBezTo>
                  <a:pt x="2246291" y="2288550"/>
                  <a:pt x="2251209" y="2284179"/>
                  <a:pt x="2251209" y="2275344"/>
                </a:cubicBezTo>
                <a:cubicBezTo>
                  <a:pt x="2251209" y="2269789"/>
                  <a:pt x="2248477" y="2264324"/>
                  <a:pt x="2242921" y="2258768"/>
                </a:cubicBezTo>
                <a:lnTo>
                  <a:pt x="2038547" y="2050934"/>
                </a:lnTo>
                <a:lnTo>
                  <a:pt x="584251" y="2050934"/>
                </a:lnTo>
                <a:lnTo>
                  <a:pt x="379877" y="2258768"/>
                </a:lnTo>
                <a:close/>
                <a:moveTo>
                  <a:pt x="1929257" y="1940186"/>
                </a:moveTo>
                <a:cubicBezTo>
                  <a:pt x="1934812" y="1945650"/>
                  <a:pt x="1940277" y="1948382"/>
                  <a:pt x="1945741" y="1948382"/>
                </a:cubicBezTo>
                <a:cubicBezTo>
                  <a:pt x="1954576" y="1948382"/>
                  <a:pt x="1958947" y="1943464"/>
                  <a:pt x="1958947" y="1933537"/>
                </a:cubicBezTo>
                <a:lnTo>
                  <a:pt x="1958947" y="1933537"/>
                </a:lnTo>
                <a:lnTo>
                  <a:pt x="1958947" y="689443"/>
                </a:lnTo>
                <a:cubicBezTo>
                  <a:pt x="1958947" y="679516"/>
                  <a:pt x="1954576" y="674598"/>
                  <a:pt x="1945741" y="674598"/>
                </a:cubicBezTo>
                <a:cubicBezTo>
                  <a:pt x="1940277" y="674598"/>
                  <a:pt x="1934721" y="677330"/>
                  <a:pt x="1929257" y="682886"/>
                </a:cubicBezTo>
                <a:lnTo>
                  <a:pt x="1716139" y="899464"/>
                </a:lnTo>
                <a:lnTo>
                  <a:pt x="1716139" y="1723699"/>
                </a:lnTo>
                <a:lnTo>
                  <a:pt x="1929257" y="1940186"/>
                </a:lnTo>
                <a:close/>
                <a:moveTo>
                  <a:pt x="906841" y="1723608"/>
                </a:moveTo>
                <a:lnTo>
                  <a:pt x="906841" y="899373"/>
                </a:lnTo>
                <a:lnTo>
                  <a:pt x="693724" y="682795"/>
                </a:lnTo>
                <a:cubicBezTo>
                  <a:pt x="688168" y="677330"/>
                  <a:pt x="682703" y="674507"/>
                  <a:pt x="677239" y="674507"/>
                </a:cubicBezTo>
                <a:cubicBezTo>
                  <a:pt x="668405" y="674507"/>
                  <a:pt x="664033" y="679516"/>
                  <a:pt x="664033" y="689352"/>
                </a:cubicBezTo>
                <a:lnTo>
                  <a:pt x="664033" y="1933537"/>
                </a:lnTo>
                <a:lnTo>
                  <a:pt x="664033" y="1933537"/>
                </a:lnTo>
                <a:cubicBezTo>
                  <a:pt x="664033" y="1943464"/>
                  <a:pt x="668405" y="1948382"/>
                  <a:pt x="677239" y="1948382"/>
                </a:cubicBezTo>
                <a:cubicBezTo>
                  <a:pt x="682703" y="1948382"/>
                  <a:pt x="688259" y="1945650"/>
                  <a:pt x="693724" y="1940186"/>
                </a:cubicBezTo>
                <a:lnTo>
                  <a:pt x="906841" y="1723608"/>
                </a:lnTo>
                <a:close/>
                <a:moveTo>
                  <a:pt x="8914034" y="896185"/>
                </a:moveTo>
                <a:lnTo>
                  <a:pt x="8914034" y="911486"/>
                </a:lnTo>
                <a:lnTo>
                  <a:pt x="8951921" y="911486"/>
                </a:lnTo>
                <a:lnTo>
                  <a:pt x="8951921" y="1001104"/>
                </a:lnTo>
                <a:lnTo>
                  <a:pt x="8968862" y="1001104"/>
                </a:lnTo>
                <a:lnTo>
                  <a:pt x="8968862" y="911486"/>
                </a:lnTo>
                <a:lnTo>
                  <a:pt x="9006749" y="911486"/>
                </a:lnTo>
                <a:lnTo>
                  <a:pt x="9006749" y="896185"/>
                </a:lnTo>
                <a:lnTo>
                  <a:pt x="8914034" y="896185"/>
                </a:lnTo>
                <a:close/>
                <a:moveTo>
                  <a:pt x="9123690" y="896185"/>
                </a:moveTo>
                <a:lnTo>
                  <a:pt x="9084892" y="958298"/>
                </a:lnTo>
                <a:lnTo>
                  <a:pt x="9046458" y="896185"/>
                </a:lnTo>
                <a:lnTo>
                  <a:pt x="9029245" y="896185"/>
                </a:lnTo>
                <a:lnTo>
                  <a:pt x="9029245" y="1001195"/>
                </a:lnTo>
                <a:lnTo>
                  <a:pt x="9046458" y="1001195"/>
                </a:lnTo>
                <a:lnTo>
                  <a:pt x="9046458" y="933617"/>
                </a:lnTo>
                <a:cubicBezTo>
                  <a:pt x="9046458" y="932342"/>
                  <a:pt x="9046458" y="931067"/>
                  <a:pt x="9046367" y="929883"/>
                </a:cubicBezTo>
                <a:cubicBezTo>
                  <a:pt x="9046276" y="928608"/>
                  <a:pt x="9046185" y="927333"/>
                  <a:pt x="9046094" y="925876"/>
                </a:cubicBezTo>
                <a:cubicBezTo>
                  <a:pt x="9046914" y="928152"/>
                  <a:pt x="9048097" y="930429"/>
                  <a:pt x="9049646" y="932797"/>
                </a:cubicBezTo>
                <a:lnTo>
                  <a:pt x="9077606" y="977698"/>
                </a:lnTo>
                <a:lnTo>
                  <a:pt x="9091449" y="977698"/>
                </a:lnTo>
                <a:lnTo>
                  <a:pt x="9119137" y="932797"/>
                </a:lnTo>
                <a:cubicBezTo>
                  <a:pt x="9119865" y="931704"/>
                  <a:pt x="9120593" y="930520"/>
                  <a:pt x="9121322" y="929428"/>
                </a:cubicBezTo>
                <a:cubicBezTo>
                  <a:pt x="9122051" y="928335"/>
                  <a:pt x="9122779" y="927151"/>
                  <a:pt x="9123508" y="925876"/>
                </a:cubicBezTo>
                <a:cubicBezTo>
                  <a:pt x="9123326" y="927242"/>
                  <a:pt x="9123234" y="928608"/>
                  <a:pt x="9123234" y="929883"/>
                </a:cubicBezTo>
                <a:cubicBezTo>
                  <a:pt x="9123144" y="931158"/>
                  <a:pt x="9123144" y="932433"/>
                  <a:pt x="9123144" y="933617"/>
                </a:cubicBezTo>
                <a:lnTo>
                  <a:pt x="9123144" y="1001195"/>
                </a:lnTo>
                <a:lnTo>
                  <a:pt x="9140175" y="1001195"/>
                </a:lnTo>
                <a:lnTo>
                  <a:pt x="9140175" y="896185"/>
                </a:lnTo>
                <a:lnTo>
                  <a:pt x="9123690" y="896185"/>
                </a:lnTo>
                <a:lnTo>
                  <a:pt x="9123690" y="896185"/>
                </a:lnTo>
                <a:close/>
              </a:path>
            </a:pathLst>
          </a:custGeom>
          <a:solidFill>
            <a:schemeClr val="tx1"/>
          </a:solidFill>
          <a:ln w="910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7E57A64-7D7E-9A78-CE45-19CA46D48A60}"/>
              </a:ext>
            </a:extLst>
          </p:cNvPr>
          <p:cNvGrpSpPr/>
          <p:nvPr userDrawn="1"/>
        </p:nvGrpSpPr>
        <p:grpSpPr>
          <a:xfrm>
            <a:off x="457200" y="1"/>
            <a:ext cx="8686800" cy="4686299"/>
            <a:chOff x="457200" y="0"/>
            <a:chExt cx="8686800" cy="4686299"/>
          </a:xfrm>
        </p:grpSpPr>
        <p:sp>
          <p:nvSpPr>
            <p:cNvPr id="12" name="Graphic 10">
              <a:extLst>
                <a:ext uri="{FF2B5EF4-FFF2-40B4-BE49-F238E27FC236}">
                  <a16:creationId xmlns:a16="http://schemas.microsoft.com/office/drawing/2014/main" id="{62B39B52-ED2F-6346-B138-42ED97C8252A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5055069" y="0"/>
              <a:ext cx="4088931" cy="3822191"/>
            </a:xfrm>
            <a:custGeom>
              <a:avLst/>
              <a:gdLst>
                <a:gd name="connsiteX0" fmla="*/ 691842 w 2972749"/>
                <a:gd name="connsiteY0" fmla="*/ 914400 h 2778823"/>
                <a:gd name="connsiteX1" fmla="*/ 1136283 w 2972749"/>
                <a:gd name="connsiteY1" fmla="*/ 468630 h 2778823"/>
                <a:gd name="connsiteX2" fmla="*/ 1136283 w 2972749"/>
                <a:gd name="connsiteY2" fmla="*/ 930402 h 2778823"/>
                <a:gd name="connsiteX3" fmla="*/ 1605694 w 2972749"/>
                <a:gd name="connsiteY3" fmla="*/ 459486 h 2778823"/>
                <a:gd name="connsiteX4" fmla="*/ 2056117 w 2972749"/>
                <a:gd name="connsiteY4" fmla="*/ 459486 h 2778823"/>
                <a:gd name="connsiteX5" fmla="*/ 2056117 w 2972749"/>
                <a:gd name="connsiteY5" fmla="*/ 931450 h 2778823"/>
                <a:gd name="connsiteX6" fmla="*/ 2526573 w 2972749"/>
                <a:gd name="connsiteY6" fmla="*/ 459486 h 2778823"/>
                <a:gd name="connsiteX7" fmla="*/ 2966836 w 2972749"/>
                <a:gd name="connsiteY7" fmla="*/ 459486 h 2778823"/>
                <a:gd name="connsiteX8" fmla="*/ 2516603 w 2972749"/>
                <a:gd name="connsiteY8" fmla="*/ 911162 h 2778823"/>
                <a:gd name="connsiteX9" fmla="*/ 2516603 w 2972749"/>
                <a:gd name="connsiteY9" fmla="*/ 1135666 h 2778823"/>
                <a:gd name="connsiteX10" fmla="*/ 2300127 w 2972749"/>
                <a:gd name="connsiteY10" fmla="*/ 1352550 h 2778823"/>
                <a:gd name="connsiteX11" fmla="*/ 2300127 w 2972749"/>
                <a:gd name="connsiteY11" fmla="*/ 1121759 h 2778823"/>
                <a:gd name="connsiteX12" fmla="*/ 2045673 w 2972749"/>
                <a:gd name="connsiteY12" fmla="*/ 1377125 h 2778823"/>
                <a:gd name="connsiteX13" fmla="*/ 2512521 w 2972749"/>
                <a:gd name="connsiteY13" fmla="*/ 1377125 h 2778823"/>
                <a:gd name="connsiteX14" fmla="*/ 2056117 w 2972749"/>
                <a:gd name="connsiteY14" fmla="*/ 1834896 h 2778823"/>
                <a:gd name="connsiteX15" fmla="*/ 2056117 w 2972749"/>
                <a:gd name="connsiteY15" fmla="*/ 2316956 h 2778823"/>
                <a:gd name="connsiteX16" fmla="*/ 2526573 w 2972749"/>
                <a:gd name="connsiteY16" fmla="*/ 1844993 h 2778823"/>
                <a:gd name="connsiteX17" fmla="*/ 2966836 w 2972749"/>
                <a:gd name="connsiteY17" fmla="*/ 1844993 h 2778823"/>
                <a:gd name="connsiteX18" fmla="*/ 2516603 w 2972749"/>
                <a:gd name="connsiteY18" fmla="*/ 2296763 h 2778823"/>
                <a:gd name="connsiteX19" fmla="*/ 2516603 w 2972749"/>
                <a:gd name="connsiteY19" fmla="*/ 2778824 h 2778823"/>
                <a:gd name="connsiteX20" fmla="*/ 2637469 w 2972749"/>
                <a:gd name="connsiteY20" fmla="*/ 2657475 h 2778823"/>
                <a:gd name="connsiteX21" fmla="*/ 2871890 w 2972749"/>
                <a:gd name="connsiteY21" fmla="*/ 2657475 h 2778823"/>
                <a:gd name="connsiteX22" fmla="*/ 2871890 w 2972749"/>
                <a:gd name="connsiteY22" fmla="*/ 2422303 h 2778823"/>
                <a:gd name="connsiteX23" fmla="*/ 2972343 w 2972749"/>
                <a:gd name="connsiteY23" fmla="*/ 2321528 h 2778823"/>
                <a:gd name="connsiteX24" fmla="*/ 2972343 w 2972749"/>
                <a:gd name="connsiteY24" fmla="*/ 2301335 h 2778823"/>
                <a:gd name="connsiteX25" fmla="*/ 2530750 w 2972749"/>
                <a:gd name="connsiteY25" fmla="*/ 2744343 h 2778823"/>
                <a:gd name="connsiteX26" fmla="*/ 2530750 w 2972749"/>
                <a:gd name="connsiteY26" fmla="*/ 2302669 h 2778823"/>
                <a:gd name="connsiteX27" fmla="*/ 2972343 w 2972749"/>
                <a:gd name="connsiteY27" fmla="*/ 1859661 h 2778823"/>
                <a:gd name="connsiteX28" fmla="*/ 2972343 w 2972749"/>
                <a:gd name="connsiteY28" fmla="*/ 1831086 h 2778823"/>
                <a:gd name="connsiteX29" fmla="*/ 2540814 w 2972749"/>
                <a:gd name="connsiteY29" fmla="*/ 1831086 h 2778823"/>
                <a:gd name="connsiteX30" fmla="*/ 2972343 w 2972749"/>
                <a:gd name="connsiteY30" fmla="*/ 1397794 h 2778823"/>
                <a:gd name="connsiteX31" fmla="*/ 2972343 w 2972749"/>
                <a:gd name="connsiteY31" fmla="*/ 1377601 h 2778823"/>
                <a:gd name="connsiteX32" fmla="*/ 2070359 w 2972749"/>
                <a:gd name="connsiteY32" fmla="*/ 2282476 h 2778823"/>
                <a:gd name="connsiteX33" fmla="*/ 2070359 w 2972749"/>
                <a:gd name="connsiteY33" fmla="*/ 1840802 h 2778823"/>
                <a:gd name="connsiteX34" fmla="*/ 2516603 w 2972749"/>
                <a:gd name="connsiteY34" fmla="*/ 1393127 h 2778823"/>
                <a:gd name="connsiteX35" fmla="*/ 2516603 w 2972749"/>
                <a:gd name="connsiteY35" fmla="*/ 1393127 h 2778823"/>
                <a:gd name="connsiteX36" fmla="*/ 2972343 w 2972749"/>
                <a:gd name="connsiteY36" fmla="*/ 935927 h 2778823"/>
                <a:gd name="connsiteX37" fmla="*/ 2972343 w 2972749"/>
                <a:gd name="connsiteY37" fmla="*/ 445199 h 2778823"/>
                <a:gd name="connsiteX38" fmla="*/ 2540814 w 2972749"/>
                <a:gd name="connsiteY38" fmla="*/ 445199 h 2778823"/>
                <a:gd name="connsiteX39" fmla="*/ 2972343 w 2972749"/>
                <a:gd name="connsiteY39" fmla="*/ 12287 h 2778823"/>
                <a:gd name="connsiteX40" fmla="*/ 2972343 w 2972749"/>
                <a:gd name="connsiteY40" fmla="*/ 0 h 2778823"/>
                <a:gd name="connsiteX41" fmla="*/ 2964462 w 2972749"/>
                <a:gd name="connsiteY41" fmla="*/ 0 h 2778823"/>
                <a:gd name="connsiteX42" fmla="*/ 2070359 w 2972749"/>
                <a:gd name="connsiteY42" fmla="*/ 896874 h 2778823"/>
                <a:gd name="connsiteX43" fmla="*/ 2070359 w 2972749"/>
                <a:gd name="connsiteY43" fmla="*/ 455295 h 2778823"/>
                <a:gd name="connsiteX44" fmla="*/ 2524199 w 2972749"/>
                <a:gd name="connsiteY44" fmla="*/ 0 h 2778823"/>
                <a:gd name="connsiteX45" fmla="*/ 2504071 w 2972749"/>
                <a:gd name="connsiteY45" fmla="*/ 0 h 2778823"/>
                <a:gd name="connsiteX46" fmla="*/ 2070359 w 2972749"/>
                <a:gd name="connsiteY46" fmla="*/ 435102 h 2778823"/>
                <a:gd name="connsiteX47" fmla="*/ 2070359 w 2972749"/>
                <a:gd name="connsiteY47" fmla="*/ 0 h 2778823"/>
                <a:gd name="connsiteX48" fmla="*/ 1583192 w 2972749"/>
                <a:gd name="connsiteY48" fmla="*/ 0 h 2778823"/>
                <a:gd name="connsiteX49" fmla="*/ 1136283 w 2972749"/>
                <a:gd name="connsiteY49" fmla="*/ 448342 h 2778823"/>
                <a:gd name="connsiteX50" fmla="*/ 1136283 w 2972749"/>
                <a:gd name="connsiteY50" fmla="*/ 448342 h 2778823"/>
                <a:gd name="connsiteX51" fmla="*/ 698773 w 2972749"/>
                <a:gd name="connsiteY51" fmla="*/ 887349 h 2778823"/>
                <a:gd name="connsiteX52" fmla="*/ 698773 w 2972749"/>
                <a:gd name="connsiteY52" fmla="*/ 445770 h 2778823"/>
                <a:gd name="connsiteX53" fmla="*/ 926643 w 2972749"/>
                <a:gd name="connsiteY53" fmla="*/ 217170 h 2778823"/>
                <a:gd name="connsiteX54" fmla="*/ 1143119 w 2972749"/>
                <a:gd name="connsiteY54" fmla="*/ 0 h 2778823"/>
                <a:gd name="connsiteX55" fmla="*/ 1122896 w 2972749"/>
                <a:gd name="connsiteY55" fmla="*/ 0 h 2778823"/>
                <a:gd name="connsiteX56" fmla="*/ 698773 w 2972749"/>
                <a:gd name="connsiteY56" fmla="*/ 425482 h 2778823"/>
                <a:gd name="connsiteX57" fmla="*/ 698773 w 2972749"/>
                <a:gd name="connsiteY57" fmla="*/ 0 h 2778823"/>
                <a:gd name="connsiteX58" fmla="*/ 684152 w 2972749"/>
                <a:gd name="connsiteY58" fmla="*/ 0 h 2778823"/>
                <a:gd name="connsiteX59" fmla="*/ 684152 w 2972749"/>
                <a:gd name="connsiteY59" fmla="*/ 439769 h 2778823"/>
                <a:gd name="connsiteX60" fmla="*/ 440236 w 2972749"/>
                <a:gd name="connsiteY60" fmla="*/ 684943 h 2778823"/>
                <a:gd name="connsiteX61" fmla="*/ 238381 w 2972749"/>
                <a:gd name="connsiteY61" fmla="*/ 684943 h 2778823"/>
                <a:gd name="connsiteX62" fmla="*/ 238381 w 2972749"/>
                <a:gd name="connsiteY62" fmla="*/ 445770 h 2778823"/>
                <a:gd name="connsiteX63" fmla="*/ 682727 w 2972749"/>
                <a:gd name="connsiteY63" fmla="*/ 0 h 2778823"/>
                <a:gd name="connsiteX64" fmla="*/ 662599 w 2972749"/>
                <a:gd name="connsiteY64" fmla="*/ 0 h 2778823"/>
                <a:gd name="connsiteX65" fmla="*/ 224140 w 2972749"/>
                <a:gd name="connsiteY65" fmla="*/ 439769 h 2778823"/>
                <a:gd name="connsiteX66" fmla="*/ 224140 w 2972749"/>
                <a:gd name="connsiteY66" fmla="*/ 689134 h 2778823"/>
                <a:gd name="connsiteX67" fmla="*/ -407 w 2972749"/>
                <a:gd name="connsiteY67" fmla="*/ 914400 h 2778823"/>
                <a:gd name="connsiteX68" fmla="*/ 691842 w 2972749"/>
                <a:gd name="connsiteY68" fmla="*/ 914400 h 2778823"/>
                <a:gd name="connsiteX69" fmla="*/ 224140 w 2972749"/>
                <a:gd name="connsiteY69" fmla="*/ 900113 h 2778823"/>
                <a:gd name="connsiteX70" fmla="*/ 34248 w 2972749"/>
                <a:gd name="connsiteY70" fmla="*/ 900113 h 2778823"/>
                <a:gd name="connsiteX71" fmla="*/ 224140 w 2972749"/>
                <a:gd name="connsiteY71" fmla="*/ 709613 h 2778823"/>
                <a:gd name="connsiteX72" fmla="*/ 684152 w 2972749"/>
                <a:gd name="connsiteY72" fmla="*/ 460058 h 2778823"/>
                <a:gd name="connsiteX73" fmla="*/ 684152 w 2972749"/>
                <a:gd name="connsiteY73" fmla="*/ 897446 h 2778823"/>
                <a:gd name="connsiteX74" fmla="*/ 248446 w 2972749"/>
                <a:gd name="connsiteY74" fmla="*/ 897446 h 2778823"/>
                <a:gd name="connsiteX75" fmla="*/ 684152 w 2972749"/>
                <a:gd name="connsiteY75" fmla="*/ 460058 h 2778823"/>
                <a:gd name="connsiteX76" fmla="*/ 1596295 w 2972749"/>
                <a:gd name="connsiteY76" fmla="*/ 448342 h 2778823"/>
                <a:gd name="connsiteX77" fmla="*/ 1150050 w 2972749"/>
                <a:gd name="connsiteY77" fmla="*/ 896017 h 2778823"/>
                <a:gd name="connsiteX78" fmla="*/ 1150050 w 2972749"/>
                <a:gd name="connsiteY78" fmla="*/ 454438 h 2778823"/>
                <a:gd name="connsiteX79" fmla="*/ 1596295 w 2972749"/>
                <a:gd name="connsiteY79" fmla="*/ 6763 h 2778823"/>
                <a:gd name="connsiteX80" fmla="*/ 2055737 w 2972749"/>
                <a:gd name="connsiteY80" fmla="*/ 445199 h 2778823"/>
                <a:gd name="connsiteX81" fmla="*/ 1620126 w 2972749"/>
                <a:gd name="connsiteY81" fmla="*/ 445199 h 2778823"/>
                <a:gd name="connsiteX82" fmla="*/ 2056117 w 2972749"/>
                <a:gd name="connsiteY82" fmla="*/ 7715 h 2778823"/>
                <a:gd name="connsiteX83" fmla="*/ 2516603 w 2972749"/>
                <a:gd name="connsiteY83" fmla="*/ 1362837 h 2778823"/>
                <a:gd name="connsiteX84" fmla="*/ 2310192 w 2972749"/>
                <a:gd name="connsiteY84" fmla="*/ 1362837 h 2778823"/>
                <a:gd name="connsiteX85" fmla="*/ 2516603 w 2972749"/>
                <a:gd name="connsiteY85" fmla="*/ 1156240 h 2778823"/>
                <a:gd name="connsiteX86" fmla="*/ 1620031 w 2972749"/>
                <a:gd name="connsiteY86" fmla="*/ 964978 h 2778823"/>
                <a:gd name="connsiteX87" fmla="*/ 1620031 w 2972749"/>
                <a:gd name="connsiteY87" fmla="*/ 665988 h 2778823"/>
                <a:gd name="connsiteX88" fmla="*/ 1321902 w 2972749"/>
                <a:gd name="connsiteY88" fmla="*/ 964978 h 2778823"/>
                <a:gd name="connsiteX89" fmla="*/ 1605789 w 2972749"/>
                <a:gd name="connsiteY89" fmla="*/ 950690 h 2778823"/>
                <a:gd name="connsiteX90" fmla="*/ 1355797 w 2972749"/>
                <a:gd name="connsiteY90" fmla="*/ 950690 h 2778823"/>
                <a:gd name="connsiteX91" fmla="*/ 1605125 w 2972749"/>
                <a:gd name="connsiteY91" fmla="*/ 700469 h 2778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2972749" h="2778823">
                  <a:moveTo>
                    <a:pt x="691842" y="914400"/>
                  </a:moveTo>
                  <a:lnTo>
                    <a:pt x="1136283" y="468630"/>
                  </a:lnTo>
                  <a:lnTo>
                    <a:pt x="1136283" y="930402"/>
                  </a:lnTo>
                  <a:lnTo>
                    <a:pt x="1605694" y="459486"/>
                  </a:lnTo>
                  <a:lnTo>
                    <a:pt x="2056117" y="459486"/>
                  </a:lnTo>
                  <a:lnTo>
                    <a:pt x="2056117" y="931450"/>
                  </a:lnTo>
                  <a:lnTo>
                    <a:pt x="2526573" y="459486"/>
                  </a:lnTo>
                  <a:lnTo>
                    <a:pt x="2966836" y="459486"/>
                  </a:lnTo>
                  <a:lnTo>
                    <a:pt x="2516603" y="911162"/>
                  </a:lnTo>
                  <a:lnTo>
                    <a:pt x="2516603" y="1135666"/>
                  </a:lnTo>
                  <a:lnTo>
                    <a:pt x="2300127" y="1352550"/>
                  </a:lnTo>
                  <a:lnTo>
                    <a:pt x="2300127" y="1121759"/>
                  </a:lnTo>
                  <a:lnTo>
                    <a:pt x="2045673" y="1377125"/>
                  </a:lnTo>
                  <a:lnTo>
                    <a:pt x="2512521" y="1377125"/>
                  </a:lnTo>
                  <a:lnTo>
                    <a:pt x="2056117" y="1834896"/>
                  </a:lnTo>
                  <a:lnTo>
                    <a:pt x="2056117" y="2316956"/>
                  </a:lnTo>
                  <a:lnTo>
                    <a:pt x="2526573" y="1844993"/>
                  </a:lnTo>
                  <a:lnTo>
                    <a:pt x="2966836" y="1844993"/>
                  </a:lnTo>
                  <a:lnTo>
                    <a:pt x="2516603" y="2296763"/>
                  </a:lnTo>
                  <a:lnTo>
                    <a:pt x="2516603" y="2778824"/>
                  </a:lnTo>
                  <a:lnTo>
                    <a:pt x="2637469" y="2657475"/>
                  </a:lnTo>
                  <a:lnTo>
                    <a:pt x="2871890" y="2657475"/>
                  </a:lnTo>
                  <a:lnTo>
                    <a:pt x="2871890" y="2422303"/>
                  </a:lnTo>
                  <a:lnTo>
                    <a:pt x="2972343" y="2321528"/>
                  </a:lnTo>
                  <a:lnTo>
                    <a:pt x="2972343" y="2301335"/>
                  </a:lnTo>
                  <a:lnTo>
                    <a:pt x="2530750" y="2744343"/>
                  </a:lnTo>
                  <a:lnTo>
                    <a:pt x="2530750" y="2302669"/>
                  </a:lnTo>
                  <a:lnTo>
                    <a:pt x="2972343" y="1859661"/>
                  </a:lnTo>
                  <a:lnTo>
                    <a:pt x="2972343" y="1831086"/>
                  </a:lnTo>
                  <a:lnTo>
                    <a:pt x="2540814" y="1831086"/>
                  </a:lnTo>
                  <a:lnTo>
                    <a:pt x="2972343" y="1397794"/>
                  </a:lnTo>
                  <a:lnTo>
                    <a:pt x="2972343" y="1377601"/>
                  </a:lnTo>
                  <a:lnTo>
                    <a:pt x="2070359" y="2282476"/>
                  </a:lnTo>
                  <a:lnTo>
                    <a:pt x="2070359" y="1840802"/>
                  </a:lnTo>
                  <a:lnTo>
                    <a:pt x="2516603" y="1393127"/>
                  </a:lnTo>
                  <a:lnTo>
                    <a:pt x="2516603" y="1393127"/>
                  </a:lnTo>
                  <a:lnTo>
                    <a:pt x="2972343" y="935927"/>
                  </a:lnTo>
                  <a:lnTo>
                    <a:pt x="2972343" y="445199"/>
                  </a:lnTo>
                  <a:lnTo>
                    <a:pt x="2540814" y="445199"/>
                  </a:lnTo>
                  <a:lnTo>
                    <a:pt x="2972343" y="12287"/>
                  </a:lnTo>
                  <a:lnTo>
                    <a:pt x="2972343" y="0"/>
                  </a:lnTo>
                  <a:lnTo>
                    <a:pt x="2964462" y="0"/>
                  </a:lnTo>
                  <a:lnTo>
                    <a:pt x="2070359" y="896874"/>
                  </a:lnTo>
                  <a:lnTo>
                    <a:pt x="2070359" y="455295"/>
                  </a:lnTo>
                  <a:lnTo>
                    <a:pt x="2524199" y="0"/>
                  </a:lnTo>
                  <a:lnTo>
                    <a:pt x="2504071" y="0"/>
                  </a:lnTo>
                  <a:lnTo>
                    <a:pt x="2070359" y="435102"/>
                  </a:lnTo>
                  <a:lnTo>
                    <a:pt x="2070359" y="0"/>
                  </a:lnTo>
                  <a:lnTo>
                    <a:pt x="1583192" y="0"/>
                  </a:lnTo>
                  <a:lnTo>
                    <a:pt x="1136283" y="448342"/>
                  </a:lnTo>
                  <a:lnTo>
                    <a:pt x="1136283" y="448342"/>
                  </a:lnTo>
                  <a:lnTo>
                    <a:pt x="698773" y="887349"/>
                  </a:lnTo>
                  <a:lnTo>
                    <a:pt x="698773" y="445770"/>
                  </a:lnTo>
                  <a:lnTo>
                    <a:pt x="926643" y="217170"/>
                  </a:lnTo>
                  <a:lnTo>
                    <a:pt x="1143119" y="0"/>
                  </a:lnTo>
                  <a:lnTo>
                    <a:pt x="1122896" y="0"/>
                  </a:lnTo>
                  <a:lnTo>
                    <a:pt x="698773" y="425482"/>
                  </a:lnTo>
                  <a:lnTo>
                    <a:pt x="698773" y="0"/>
                  </a:lnTo>
                  <a:lnTo>
                    <a:pt x="684152" y="0"/>
                  </a:lnTo>
                  <a:lnTo>
                    <a:pt x="684152" y="439769"/>
                  </a:lnTo>
                  <a:lnTo>
                    <a:pt x="440236" y="684943"/>
                  </a:lnTo>
                  <a:lnTo>
                    <a:pt x="238381" y="684943"/>
                  </a:lnTo>
                  <a:lnTo>
                    <a:pt x="238381" y="445770"/>
                  </a:lnTo>
                  <a:lnTo>
                    <a:pt x="682727" y="0"/>
                  </a:lnTo>
                  <a:lnTo>
                    <a:pt x="662599" y="0"/>
                  </a:lnTo>
                  <a:lnTo>
                    <a:pt x="224140" y="439769"/>
                  </a:lnTo>
                  <a:lnTo>
                    <a:pt x="224140" y="689134"/>
                  </a:lnTo>
                  <a:lnTo>
                    <a:pt x="-407" y="914400"/>
                  </a:lnTo>
                  <a:lnTo>
                    <a:pt x="691842" y="914400"/>
                  </a:lnTo>
                  <a:close/>
                  <a:moveTo>
                    <a:pt x="224140" y="900113"/>
                  </a:moveTo>
                  <a:lnTo>
                    <a:pt x="34248" y="900113"/>
                  </a:lnTo>
                  <a:lnTo>
                    <a:pt x="224140" y="709613"/>
                  </a:lnTo>
                  <a:close/>
                  <a:moveTo>
                    <a:pt x="684152" y="460058"/>
                  </a:moveTo>
                  <a:lnTo>
                    <a:pt x="684152" y="897446"/>
                  </a:lnTo>
                  <a:lnTo>
                    <a:pt x="248446" y="897446"/>
                  </a:lnTo>
                  <a:lnTo>
                    <a:pt x="684152" y="460058"/>
                  </a:lnTo>
                  <a:close/>
                  <a:moveTo>
                    <a:pt x="1596295" y="448342"/>
                  </a:moveTo>
                  <a:lnTo>
                    <a:pt x="1150050" y="896017"/>
                  </a:lnTo>
                  <a:lnTo>
                    <a:pt x="1150050" y="454438"/>
                  </a:lnTo>
                  <a:lnTo>
                    <a:pt x="1596295" y="6763"/>
                  </a:lnTo>
                  <a:close/>
                  <a:moveTo>
                    <a:pt x="2055737" y="445199"/>
                  </a:moveTo>
                  <a:lnTo>
                    <a:pt x="1620126" y="445199"/>
                  </a:lnTo>
                  <a:lnTo>
                    <a:pt x="2056117" y="7715"/>
                  </a:lnTo>
                  <a:close/>
                  <a:moveTo>
                    <a:pt x="2516603" y="1362837"/>
                  </a:moveTo>
                  <a:lnTo>
                    <a:pt x="2310192" y="1362837"/>
                  </a:lnTo>
                  <a:lnTo>
                    <a:pt x="2516603" y="1156240"/>
                  </a:lnTo>
                  <a:close/>
                  <a:moveTo>
                    <a:pt x="1620031" y="964978"/>
                  </a:moveTo>
                  <a:lnTo>
                    <a:pt x="1620031" y="665988"/>
                  </a:lnTo>
                  <a:lnTo>
                    <a:pt x="1321902" y="964978"/>
                  </a:lnTo>
                  <a:close/>
                  <a:moveTo>
                    <a:pt x="1605789" y="950690"/>
                  </a:moveTo>
                  <a:lnTo>
                    <a:pt x="1355797" y="950690"/>
                  </a:lnTo>
                  <a:lnTo>
                    <a:pt x="1605125" y="700469"/>
                  </a:lnTo>
                  <a:close/>
                </a:path>
              </a:pathLst>
            </a:custGeom>
            <a:solidFill>
              <a:schemeClr val="tx2"/>
            </a:solidFill>
            <a:ln w="94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EB5F568-CE46-E841-9DC7-A80C18C70604}"/>
                </a:ext>
              </a:extLst>
            </p:cNvPr>
            <p:cNvSpPr/>
            <p:nvPr userDrawn="1"/>
          </p:nvSpPr>
          <p:spPr>
            <a:xfrm>
              <a:off x="457200" y="1230230"/>
              <a:ext cx="8229600" cy="34560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" name="Graphic 4">
              <a:extLst>
                <a:ext uri="{FF2B5EF4-FFF2-40B4-BE49-F238E27FC236}">
                  <a16:creationId xmlns:a16="http://schemas.microsoft.com/office/drawing/2014/main" id="{5D2D17B1-0E28-C79F-2830-EA338F91D25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200" y="405548"/>
              <a:ext cx="2889504" cy="420273"/>
            </a:xfrm>
            <a:custGeom>
              <a:avLst/>
              <a:gdLst>
                <a:gd name="connsiteX0" fmla="*/ 872808 w 4054703"/>
                <a:gd name="connsiteY0" fmla="*/ 200365 h 589752"/>
                <a:gd name="connsiteX1" fmla="*/ 804278 w 4054703"/>
                <a:gd name="connsiteY1" fmla="*/ 309998 h 589752"/>
                <a:gd name="connsiteX2" fmla="*/ 735748 w 4054703"/>
                <a:gd name="connsiteY2" fmla="*/ 200365 h 589752"/>
                <a:gd name="connsiteX3" fmla="*/ 705290 w 4054703"/>
                <a:gd name="connsiteY3" fmla="*/ 200365 h 589752"/>
                <a:gd name="connsiteX4" fmla="*/ 705290 w 4054703"/>
                <a:gd name="connsiteY4" fmla="*/ 385607 h 589752"/>
                <a:gd name="connsiteX5" fmla="*/ 735748 w 4054703"/>
                <a:gd name="connsiteY5" fmla="*/ 385607 h 589752"/>
                <a:gd name="connsiteX6" fmla="*/ 735748 w 4054703"/>
                <a:gd name="connsiteY6" fmla="*/ 266523 h 589752"/>
                <a:gd name="connsiteX7" fmla="*/ 735748 w 4054703"/>
                <a:gd name="connsiteY7" fmla="*/ 259907 h 589752"/>
                <a:gd name="connsiteX8" fmla="*/ 735748 w 4054703"/>
                <a:gd name="connsiteY8" fmla="*/ 253291 h 589752"/>
                <a:gd name="connsiteX9" fmla="*/ 742410 w 4054703"/>
                <a:gd name="connsiteY9" fmla="*/ 265578 h 589752"/>
                <a:gd name="connsiteX10" fmla="*/ 791904 w 4054703"/>
                <a:gd name="connsiteY10" fmla="*/ 344967 h 589752"/>
                <a:gd name="connsiteX11" fmla="*/ 816652 w 4054703"/>
                <a:gd name="connsiteY11" fmla="*/ 344967 h 589752"/>
                <a:gd name="connsiteX12" fmla="*/ 866146 w 4054703"/>
                <a:gd name="connsiteY12" fmla="*/ 265578 h 589752"/>
                <a:gd name="connsiteX13" fmla="*/ 869953 w 4054703"/>
                <a:gd name="connsiteY13" fmla="*/ 259907 h 589752"/>
                <a:gd name="connsiteX14" fmla="*/ 873760 w 4054703"/>
                <a:gd name="connsiteY14" fmla="*/ 253291 h 589752"/>
                <a:gd name="connsiteX15" fmla="*/ 873760 w 4054703"/>
                <a:gd name="connsiteY15" fmla="*/ 259907 h 589752"/>
                <a:gd name="connsiteX16" fmla="*/ 873760 w 4054703"/>
                <a:gd name="connsiteY16" fmla="*/ 266523 h 589752"/>
                <a:gd name="connsiteX17" fmla="*/ 873760 w 4054703"/>
                <a:gd name="connsiteY17" fmla="*/ 385607 h 589752"/>
                <a:gd name="connsiteX18" fmla="*/ 904218 w 4054703"/>
                <a:gd name="connsiteY18" fmla="*/ 385607 h 589752"/>
                <a:gd name="connsiteX19" fmla="*/ 904218 w 4054703"/>
                <a:gd name="connsiteY19" fmla="*/ 200365 h 589752"/>
                <a:gd name="connsiteX20" fmla="*/ 874712 w 4054703"/>
                <a:gd name="connsiteY20" fmla="*/ 200365 h 589752"/>
                <a:gd name="connsiteX21" fmla="*/ 966085 w 4054703"/>
                <a:gd name="connsiteY21" fmla="*/ 385607 h 589752"/>
                <a:gd name="connsiteX22" fmla="*/ 1026049 w 4054703"/>
                <a:gd name="connsiteY22" fmla="*/ 240060 h 589752"/>
                <a:gd name="connsiteX23" fmla="*/ 1027953 w 4054703"/>
                <a:gd name="connsiteY23" fmla="*/ 235334 h 589752"/>
                <a:gd name="connsiteX24" fmla="*/ 1029857 w 4054703"/>
                <a:gd name="connsiteY24" fmla="*/ 229663 h 589752"/>
                <a:gd name="connsiteX25" fmla="*/ 1031760 w 4054703"/>
                <a:gd name="connsiteY25" fmla="*/ 235334 h 589752"/>
                <a:gd name="connsiteX26" fmla="*/ 1033664 w 4054703"/>
                <a:gd name="connsiteY26" fmla="*/ 240060 h 589752"/>
                <a:gd name="connsiteX27" fmla="*/ 1066025 w 4054703"/>
                <a:gd name="connsiteY27" fmla="*/ 319449 h 589752"/>
                <a:gd name="connsiteX28" fmla="*/ 995591 w 4054703"/>
                <a:gd name="connsiteY28" fmla="*/ 319449 h 589752"/>
                <a:gd name="connsiteX29" fmla="*/ 1013676 w 4054703"/>
                <a:gd name="connsiteY29" fmla="*/ 346858 h 589752"/>
                <a:gd name="connsiteX30" fmla="*/ 1076495 w 4054703"/>
                <a:gd name="connsiteY30" fmla="*/ 346858 h 589752"/>
                <a:gd name="connsiteX31" fmla="*/ 1092676 w 4054703"/>
                <a:gd name="connsiteY31" fmla="*/ 385607 h 589752"/>
                <a:gd name="connsiteX32" fmla="*/ 1125037 w 4054703"/>
                <a:gd name="connsiteY32" fmla="*/ 385607 h 589752"/>
                <a:gd name="connsiteX33" fmla="*/ 1046037 w 4054703"/>
                <a:gd name="connsiteY33" fmla="*/ 200365 h 589752"/>
                <a:gd name="connsiteX34" fmla="*/ 1013676 w 4054703"/>
                <a:gd name="connsiteY34" fmla="*/ 200365 h 589752"/>
                <a:gd name="connsiteX35" fmla="*/ 934676 w 4054703"/>
                <a:gd name="connsiteY35" fmla="*/ 385607 h 589752"/>
                <a:gd name="connsiteX36" fmla="*/ 966085 w 4054703"/>
                <a:gd name="connsiteY36" fmla="*/ 385607 h 589752"/>
                <a:gd name="connsiteX37" fmla="*/ 966085 w 4054703"/>
                <a:gd name="connsiteY37" fmla="*/ 385607 h 589752"/>
                <a:gd name="connsiteX38" fmla="*/ 1436279 w 4054703"/>
                <a:gd name="connsiteY38" fmla="*/ 385607 h 589752"/>
                <a:gd name="connsiteX39" fmla="*/ 1512423 w 4054703"/>
                <a:gd name="connsiteY39" fmla="*/ 200365 h 589752"/>
                <a:gd name="connsiteX40" fmla="*/ 1480062 w 4054703"/>
                <a:gd name="connsiteY40" fmla="*/ 200365 h 589752"/>
                <a:gd name="connsiteX41" fmla="*/ 1426761 w 4054703"/>
                <a:gd name="connsiteY41" fmla="*/ 340242 h 589752"/>
                <a:gd name="connsiteX42" fmla="*/ 1422002 w 4054703"/>
                <a:gd name="connsiteY42" fmla="*/ 356309 h 589752"/>
                <a:gd name="connsiteX43" fmla="*/ 1417243 w 4054703"/>
                <a:gd name="connsiteY43" fmla="*/ 340242 h 589752"/>
                <a:gd name="connsiteX44" fmla="*/ 1363941 w 4054703"/>
                <a:gd name="connsiteY44" fmla="*/ 200365 h 589752"/>
                <a:gd name="connsiteX45" fmla="*/ 1329676 w 4054703"/>
                <a:gd name="connsiteY45" fmla="*/ 200365 h 589752"/>
                <a:gd name="connsiteX46" fmla="*/ 1405821 w 4054703"/>
                <a:gd name="connsiteY46" fmla="*/ 385607 h 589752"/>
                <a:gd name="connsiteX47" fmla="*/ 1438182 w 4054703"/>
                <a:gd name="connsiteY47" fmla="*/ 385607 h 589752"/>
                <a:gd name="connsiteX48" fmla="*/ 1724677 w 4054703"/>
                <a:gd name="connsiteY48" fmla="*/ 200365 h 589752"/>
                <a:gd name="connsiteX49" fmla="*/ 1724677 w 4054703"/>
                <a:gd name="connsiteY49" fmla="*/ 385607 h 589752"/>
                <a:gd name="connsiteX50" fmla="*/ 1846508 w 4054703"/>
                <a:gd name="connsiteY50" fmla="*/ 385607 h 589752"/>
                <a:gd name="connsiteX51" fmla="*/ 1846508 w 4054703"/>
                <a:gd name="connsiteY51" fmla="*/ 358199 h 589752"/>
                <a:gd name="connsiteX52" fmla="*/ 1755134 w 4054703"/>
                <a:gd name="connsiteY52" fmla="*/ 358199 h 589752"/>
                <a:gd name="connsiteX53" fmla="*/ 1755134 w 4054703"/>
                <a:gd name="connsiteY53" fmla="*/ 200365 h 589752"/>
                <a:gd name="connsiteX54" fmla="*/ 1724677 w 4054703"/>
                <a:gd name="connsiteY54" fmla="*/ 200365 h 589752"/>
                <a:gd name="connsiteX55" fmla="*/ 1883629 w 4054703"/>
                <a:gd name="connsiteY55" fmla="*/ 200365 h 589752"/>
                <a:gd name="connsiteX56" fmla="*/ 1883629 w 4054703"/>
                <a:gd name="connsiteY56" fmla="*/ 385607 h 589752"/>
                <a:gd name="connsiteX57" fmla="*/ 2006412 w 4054703"/>
                <a:gd name="connsiteY57" fmla="*/ 385607 h 589752"/>
                <a:gd name="connsiteX58" fmla="*/ 2006412 w 4054703"/>
                <a:gd name="connsiteY58" fmla="*/ 358199 h 589752"/>
                <a:gd name="connsiteX59" fmla="*/ 1914087 w 4054703"/>
                <a:gd name="connsiteY59" fmla="*/ 358199 h 589752"/>
                <a:gd name="connsiteX60" fmla="*/ 1914087 w 4054703"/>
                <a:gd name="connsiteY60" fmla="*/ 200365 h 589752"/>
                <a:gd name="connsiteX61" fmla="*/ 1883629 w 4054703"/>
                <a:gd name="connsiteY61" fmla="*/ 200365 h 589752"/>
                <a:gd name="connsiteX62" fmla="*/ 1577146 w 4054703"/>
                <a:gd name="connsiteY62" fmla="*/ 227773 h 589752"/>
                <a:gd name="connsiteX63" fmla="*/ 1675183 w 4054703"/>
                <a:gd name="connsiteY63" fmla="*/ 227773 h 589752"/>
                <a:gd name="connsiteX64" fmla="*/ 1675183 w 4054703"/>
                <a:gd name="connsiteY64" fmla="*/ 200365 h 589752"/>
                <a:gd name="connsiteX65" fmla="*/ 1547640 w 4054703"/>
                <a:gd name="connsiteY65" fmla="*/ 200365 h 589752"/>
                <a:gd name="connsiteX66" fmla="*/ 1547640 w 4054703"/>
                <a:gd name="connsiteY66" fmla="*/ 385607 h 589752"/>
                <a:gd name="connsiteX67" fmla="*/ 1677086 w 4054703"/>
                <a:gd name="connsiteY67" fmla="*/ 385607 h 589752"/>
                <a:gd name="connsiteX68" fmla="*/ 1677086 w 4054703"/>
                <a:gd name="connsiteY68" fmla="*/ 358199 h 589752"/>
                <a:gd name="connsiteX69" fmla="*/ 1577146 w 4054703"/>
                <a:gd name="connsiteY69" fmla="*/ 358199 h 589752"/>
                <a:gd name="connsiteX70" fmla="*/ 1577146 w 4054703"/>
                <a:gd name="connsiteY70" fmla="*/ 227773 h 589752"/>
                <a:gd name="connsiteX71" fmla="*/ 1577146 w 4054703"/>
                <a:gd name="connsiteY71" fmla="*/ 227773 h 589752"/>
                <a:gd name="connsiteX72" fmla="*/ 1304929 w 4054703"/>
                <a:gd name="connsiteY72" fmla="*/ 256127 h 589752"/>
                <a:gd name="connsiteX73" fmla="*/ 1288748 w 4054703"/>
                <a:gd name="connsiteY73" fmla="*/ 215487 h 589752"/>
                <a:gd name="connsiteX74" fmla="*/ 1234495 w 4054703"/>
                <a:gd name="connsiteY74" fmla="*/ 200365 h 589752"/>
                <a:gd name="connsiteX75" fmla="*/ 1158351 w 4054703"/>
                <a:gd name="connsiteY75" fmla="*/ 200365 h 589752"/>
                <a:gd name="connsiteX76" fmla="*/ 1158351 w 4054703"/>
                <a:gd name="connsiteY76" fmla="*/ 385607 h 589752"/>
                <a:gd name="connsiteX77" fmla="*/ 1188809 w 4054703"/>
                <a:gd name="connsiteY77" fmla="*/ 385607 h 589752"/>
                <a:gd name="connsiteX78" fmla="*/ 1188809 w 4054703"/>
                <a:gd name="connsiteY78" fmla="*/ 227773 h 589752"/>
                <a:gd name="connsiteX79" fmla="*/ 1235447 w 4054703"/>
                <a:gd name="connsiteY79" fmla="*/ 227773 h 589752"/>
                <a:gd name="connsiteX80" fmla="*/ 1273520 w 4054703"/>
                <a:gd name="connsiteY80" fmla="*/ 258962 h 589752"/>
                <a:gd name="connsiteX81" fmla="*/ 1232592 w 4054703"/>
                <a:gd name="connsiteY81" fmla="*/ 292041 h 589752"/>
                <a:gd name="connsiteX82" fmla="*/ 1207845 w 4054703"/>
                <a:gd name="connsiteY82" fmla="*/ 292041 h 589752"/>
                <a:gd name="connsiteX83" fmla="*/ 1190712 w 4054703"/>
                <a:gd name="connsiteY83" fmla="*/ 318504 h 589752"/>
                <a:gd name="connsiteX84" fmla="*/ 1231640 w 4054703"/>
                <a:gd name="connsiteY84" fmla="*/ 318504 h 589752"/>
                <a:gd name="connsiteX85" fmla="*/ 1283038 w 4054703"/>
                <a:gd name="connsiteY85" fmla="*/ 385607 h 589752"/>
                <a:gd name="connsiteX86" fmla="*/ 1320158 w 4054703"/>
                <a:gd name="connsiteY86" fmla="*/ 385607 h 589752"/>
                <a:gd name="connsiteX87" fmla="*/ 1264001 w 4054703"/>
                <a:gd name="connsiteY87" fmla="*/ 311888 h 589752"/>
                <a:gd name="connsiteX88" fmla="*/ 1304929 w 4054703"/>
                <a:gd name="connsiteY88" fmla="*/ 256127 h 589752"/>
                <a:gd name="connsiteX89" fmla="*/ 1304929 w 4054703"/>
                <a:gd name="connsiteY89" fmla="*/ 256127 h 589752"/>
                <a:gd name="connsiteX90" fmla="*/ 1661857 w 4054703"/>
                <a:gd name="connsiteY90" fmla="*/ 278809 h 589752"/>
                <a:gd name="connsiteX91" fmla="*/ 1579050 w 4054703"/>
                <a:gd name="connsiteY91" fmla="*/ 278809 h 589752"/>
                <a:gd name="connsiteX92" fmla="*/ 1598086 w 4054703"/>
                <a:gd name="connsiteY92" fmla="*/ 306218 h 589752"/>
                <a:gd name="connsiteX93" fmla="*/ 1661857 w 4054703"/>
                <a:gd name="connsiteY93" fmla="*/ 306218 h 589752"/>
                <a:gd name="connsiteX94" fmla="*/ 1661857 w 4054703"/>
                <a:gd name="connsiteY94" fmla="*/ 278809 h 589752"/>
                <a:gd name="connsiteX95" fmla="*/ 1661857 w 4054703"/>
                <a:gd name="connsiteY95" fmla="*/ 278809 h 589752"/>
                <a:gd name="connsiteX96" fmla="*/ 229386 w 4054703"/>
                <a:gd name="connsiteY96" fmla="*/ 225883 h 589752"/>
                <a:gd name="connsiteX97" fmla="*/ 291253 w 4054703"/>
                <a:gd name="connsiteY97" fmla="*/ 288260 h 589752"/>
                <a:gd name="connsiteX98" fmla="*/ 295061 w 4054703"/>
                <a:gd name="connsiteY98" fmla="*/ 290151 h 589752"/>
                <a:gd name="connsiteX99" fmla="*/ 298868 w 4054703"/>
                <a:gd name="connsiteY99" fmla="*/ 288260 h 589752"/>
                <a:gd name="connsiteX100" fmla="*/ 360735 w 4054703"/>
                <a:gd name="connsiteY100" fmla="*/ 225883 h 589752"/>
                <a:gd name="connsiteX101" fmla="*/ 362639 w 4054703"/>
                <a:gd name="connsiteY101" fmla="*/ 222102 h 589752"/>
                <a:gd name="connsiteX102" fmla="*/ 358832 w 4054703"/>
                <a:gd name="connsiteY102" fmla="*/ 219267 h 589752"/>
                <a:gd name="connsiteX103" fmla="*/ 229386 w 4054703"/>
                <a:gd name="connsiteY103" fmla="*/ 219267 h 589752"/>
                <a:gd name="connsiteX104" fmla="*/ 225579 w 4054703"/>
                <a:gd name="connsiteY104" fmla="*/ 222102 h 589752"/>
                <a:gd name="connsiteX105" fmla="*/ 227482 w 4054703"/>
                <a:gd name="connsiteY105" fmla="*/ 225883 h 589752"/>
                <a:gd name="connsiteX106" fmla="*/ 227482 w 4054703"/>
                <a:gd name="connsiteY106" fmla="*/ 225883 h 589752"/>
                <a:gd name="connsiteX107" fmla="*/ 590121 w 4054703"/>
                <a:gd name="connsiteY107" fmla="*/ 3780 h 589752"/>
                <a:gd name="connsiteX108" fmla="*/ 587266 w 4054703"/>
                <a:gd name="connsiteY108" fmla="*/ 0 h 589752"/>
                <a:gd name="connsiteX109" fmla="*/ 583458 w 4054703"/>
                <a:gd name="connsiteY109" fmla="*/ 1890 h 589752"/>
                <a:gd name="connsiteX110" fmla="*/ 533013 w 4054703"/>
                <a:gd name="connsiteY110" fmla="*/ 52927 h 589752"/>
                <a:gd name="connsiteX111" fmla="*/ 533013 w 4054703"/>
                <a:gd name="connsiteY111" fmla="*/ 533046 h 589752"/>
                <a:gd name="connsiteX112" fmla="*/ 533013 w 4054703"/>
                <a:gd name="connsiteY112" fmla="*/ 533046 h 589752"/>
                <a:gd name="connsiteX113" fmla="*/ 583458 w 4054703"/>
                <a:gd name="connsiteY113" fmla="*/ 584082 h 589752"/>
                <a:gd name="connsiteX114" fmla="*/ 587266 w 4054703"/>
                <a:gd name="connsiteY114" fmla="*/ 585972 h 589752"/>
                <a:gd name="connsiteX115" fmla="*/ 590121 w 4054703"/>
                <a:gd name="connsiteY115" fmla="*/ 582192 h 589752"/>
                <a:gd name="connsiteX116" fmla="*/ 590121 w 4054703"/>
                <a:gd name="connsiteY116" fmla="*/ 3780 h 589752"/>
                <a:gd name="connsiteX117" fmla="*/ 0 w 4054703"/>
                <a:gd name="connsiteY117" fmla="*/ 582192 h 589752"/>
                <a:gd name="connsiteX118" fmla="*/ 2855 w 4054703"/>
                <a:gd name="connsiteY118" fmla="*/ 585972 h 589752"/>
                <a:gd name="connsiteX119" fmla="*/ 6663 w 4054703"/>
                <a:gd name="connsiteY119" fmla="*/ 584082 h 589752"/>
                <a:gd name="connsiteX120" fmla="*/ 57108 w 4054703"/>
                <a:gd name="connsiteY120" fmla="*/ 533046 h 589752"/>
                <a:gd name="connsiteX121" fmla="*/ 57108 w 4054703"/>
                <a:gd name="connsiteY121" fmla="*/ 533046 h 589752"/>
                <a:gd name="connsiteX122" fmla="*/ 57108 w 4054703"/>
                <a:gd name="connsiteY122" fmla="*/ 52927 h 589752"/>
                <a:gd name="connsiteX123" fmla="*/ 6663 w 4054703"/>
                <a:gd name="connsiteY123" fmla="*/ 1890 h 589752"/>
                <a:gd name="connsiteX124" fmla="*/ 2855 w 4054703"/>
                <a:gd name="connsiteY124" fmla="*/ 0 h 589752"/>
                <a:gd name="connsiteX125" fmla="*/ 0 w 4054703"/>
                <a:gd name="connsiteY125" fmla="*/ 3780 h 589752"/>
                <a:gd name="connsiteX126" fmla="*/ 0 w 4054703"/>
                <a:gd name="connsiteY126" fmla="*/ 583137 h 589752"/>
                <a:gd name="connsiteX127" fmla="*/ 0 w 4054703"/>
                <a:gd name="connsiteY127" fmla="*/ 583137 h 589752"/>
                <a:gd name="connsiteX128" fmla="*/ 131350 w 4054703"/>
                <a:gd name="connsiteY128" fmla="*/ 127591 h 589752"/>
                <a:gd name="connsiteX129" fmla="*/ 458772 w 4054703"/>
                <a:gd name="connsiteY129" fmla="*/ 127591 h 589752"/>
                <a:gd name="connsiteX130" fmla="*/ 504458 w 4054703"/>
                <a:gd name="connsiteY130" fmla="*/ 81280 h 589752"/>
                <a:gd name="connsiteX131" fmla="*/ 506362 w 4054703"/>
                <a:gd name="connsiteY131" fmla="*/ 77500 h 589752"/>
                <a:gd name="connsiteX132" fmla="*/ 502555 w 4054703"/>
                <a:gd name="connsiteY132" fmla="*/ 74664 h 589752"/>
                <a:gd name="connsiteX133" fmla="*/ 86615 w 4054703"/>
                <a:gd name="connsiteY133" fmla="*/ 74664 h 589752"/>
                <a:gd name="connsiteX134" fmla="*/ 82807 w 4054703"/>
                <a:gd name="connsiteY134" fmla="*/ 77500 h 589752"/>
                <a:gd name="connsiteX135" fmla="*/ 84711 w 4054703"/>
                <a:gd name="connsiteY135" fmla="*/ 81280 h 589752"/>
                <a:gd name="connsiteX136" fmla="*/ 130398 w 4054703"/>
                <a:gd name="connsiteY136" fmla="*/ 127591 h 589752"/>
                <a:gd name="connsiteX137" fmla="*/ 85663 w 4054703"/>
                <a:gd name="connsiteY137" fmla="*/ 504692 h 589752"/>
                <a:gd name="connsiteX138" fmla="*/ 83759 w 4054703"/>
                <a:gd name="connsiteY138" fmla="*/ 508473 h 589752"/>
                <a:gd name="connsiteX139" fmla="*/ 87566 w 4054703"/>
                <a:gd name="connsiteY139" fmla="*/ 511308 h 589752"/>
                <a:gd name="connsiteX140" fmla="*/ 503507 w 4054703"/>
                <a:gd name="connsiteY140" fmla="*/ 511308 h 589752"/>
                <a:gd name="connsiteX141" fmla="*/ 507314 w 4054703"/>
                <a:gd name="connsiteY141" fmla="*/ 508473 h 589752"/>
                <a:gd name="connsiteX142" fmla="*/ 505410 w 4054703"/>
                <a:gd name="connsiteY142" fmla="*/ 504692 h 589752"/>
                <a:gd name="connsiteX143" fmla="*/ 459723 w 4054703"/>
                <a:gd name="connsiteY143" fmla="*/ 458381 h 589752"/>
                <a:gd name="connsiteX144" fmla="*/ 131350 w 4054703"/>
                <a:gd name="connsiteY144" fmla="*/ 458381 h 589752"/>
                <a:gd name="connsiteX145" fmla="*/ 85663 w 4054703"/>
                <a:gd name="connsiteY145" fmla="*/ 504692 h 589752"/>
                <a:gd name="connsiteX146" fmla="*/ 434025 w 4054703"/>
                <a:gd name="connsiteY146" fmla="*/ 433808 h 589752"/>
                <a:gd name="connsiteX147" fmla="*/ 437832 w 4054703"/>
                <a:gd name="connsiteY147" fmla="*/ 435699 h 589752"/>
                <a:gd name="connsiteX148" fmla="*/ 440687 w 4054703"/>
                <a:gd name="connsiteY148" fmla="*/ 431918 h 589752"/>
                <a:gd name="connsiteX149" fmla="*/ 440687 w 4054703"/>
                <a:gd name="connsiteY149" fmla="*/ 431918 h 589752"/>
                <a:gd name="connsiteX150" fmla="*/ 440687 w 4054703"/>
                <a:gd name="connsiteY150" fmla="*/ 154054 h 589752"/>
                <a:gd name="connsiteX151" fmla="*/ 437832 w 4054703"/>
                <a:gd name="connsiteY151" fmla="*/ 150274 h 589752"/>
                <a:gd name="connsiteX152" fmla="*/ 434025 w 4054703"/>
                <a:gd name="connsiteY152" fmla="*/ 152164 h 589752"/>
                <a:gd name="connsiteX153" fmla="*/ 386434 w 4054703"/>
                <a:gd name="connsiteY153" fmla="*/ 200365 h 589752"/>
                <a:gd name="connsiteX154" fmla="*/ 386434 w 4054703"/>
                <a:gd name="connsiteY154" fmla="*/ 384662 h 589752"/>
                <a:gd name="connsiteX155" fmla="*/ 434025 w 4054703"/>
                <a:gd name="connsiteY155" fmla="*/ 432863 h 589752"/>
                <a:gd name="connsiteX156" fmla="*/ 203687 w 4054703"/>
                <a:gd name="connsiteY156" fmla="*/ 384662 h 589752"/>
                <a:gd name="connsiteX157" fmla="*/ 203687 w 4054703"/>
                <a:gd name="connsiteY157" fmla="*/ 200365 h 589752"/>
                <a:gd name="connsiteX158" fmla="*/ 156097 w 4054703"/>
                <a:gd name="connsiteY158" fmla="*/ 152164 h 589752"/>
                <a:gd name="connsiteX159" fmla="*/ 152289 w 4054703"/>
                <a:gd name="connsiteY159" fmla="*/ 150274 h 589752"/>
                <a:gd name="connsiteX160" fmla="*/ 149434 w 4054703"/>
                <a:gd name="connsiteY160" fmla="*/ 154054 h 589752"/>
                <a:gd name="connsiteX161" fmla="*/ 149434 w 4054703"/>
                <a:gd name="connsiteY161" fmla="*/ 431918 h 589752"/>
                <a:gd name="connsiteX162" fmla="*/ 149434 w 4054703"/>
                <a:gd name="connsiteY162" fmla="*/ 431918 h 589752"/>
                <a:gd name="connsiteX163" fmla="*/ 152289 w 4054703"/>
                <a:gd name="connsiteY163" fmla="*/ 435699 h 589752"/>
                <a:gd name="connsiteX164" fmla="*/ 156097 w 4054703"/>
                <a:gd name="connsiteY164" fmla="*/ 433808 h 589752"/>
                <a:gd name="connsiteX165" fmla="*/ 203687 w 4054703"/>
                <a:gd name="connsiteY165" fmla="*/ 385607 h 589752"/>
                <a:gd name="connsiteX166" fmla="*/ 2004508 w 4054703"/>
                <a:gd name="connsiteY166" fmla="*/ 200365 h 589752"/>
                <a:gd name="connsiteX167" fmla="*/ 2004508 w 4054703"/>
                <a:gd name="connsiteY167" fmla="*/ 206980 h 589752"/>
                <a:gd name="connsiteX168" fmla="*/ 2021641 w 4054703"/>
                <a:gd name="connsiteY168" fmla="*/ 206980 h 589752"/>
                <a:gd name="connsiteX169" fmla="*/ 2021641 w 4054703"/>
                <a:gd name="connsiteY169" fmla="*/ 247620 h 589752"/>
                <a:gd name="connsiteX170" fmla="*/ 2029255 w 4054703"/>
                <a:gd name="connsiteY170" fmla="*/ 247620 h 589752"/>
                <a:gd name="connsiteX171" fmla="*/ 2029255 w 4054703"/>
                <a:gd name="connsiteY171" fmla="*/ 206980 h 589752"/>
                <a:gd name="connsiteX172" fmla="*/ 2046388 w 4054703"/>
                <a:gd name="connsiteY172" fmla="*/ 206980 h 589752"/>
                <a:gd name="connsiteX173" fmla="*/ 2046388 w 4054703"/>
                <a:gd name="connsiteY173" fmla="*/ 200365 h 589752"/>
                <a:gd name="connsiteX174" fmla="*/ 2003556 w 4054703"/>
                <a:gd name="connsiteY174" fmla="*/ 200365 h 589752"/>
                <a:gd name="connsiteX175" fmla="*/ 2100641 w 4054703"/>
                <a:gd name="connsiteY175" fmla="*/ 200365 h 589752"/>
                <a:gd name="connsiteX176" fmla="*/ 2082557 w 4054703"/>
                <a:gd name="connsiteY176" fmla="*/ 228718 h 589752"/>
                <a:gd name="connsiteX177" fmla="*/ 2065424 w 4054703"/>
                <a:gd name="connsiteY177" fmla="*/ 200365 h 589752"/>
                <a:gd name="connsiteX178" fmla="*/ 2057810 w 4054703"/>
                <a:gd name="connsiteY178" fmla="*/ 200365 h 589752"/>
                <a:gd name="connsiteX179" fmla="*/ 2057810 w 4054703"/>
                <a:gd name="connsiteY179" fmla="*/ 247620 h 589752"/>
                <a:gd name="connsiteX180" fmla="*/ 2065424 w 4054703"/>
                <a:gd name="connsiteY180" fmla="*/ 247620 h 589752"/>
                <a:gd name="connsiteX181" fmla="*/ 2065424 w 4054703"/>
                <a:gd name="connsiteY181" fmla="*/ 215487 h 589752"/>
                <a:gd name="connsiteX182" fmla="*/ 2065424 w 4054703"/>
                <a:gd name="connsiteY182" fmla="*/ 213596 h 589752"/>
                <a:gd name="connsiteX183" fmla="*/ 2067328 w 4054703"/>
                <a:gd name="connsiteY183" fmla="*/ 216432 h 589752"/>
                <a:gd name="connsiteX184" fmla="*/ 2079701 w 4054703"/>
                <a:gd name="connsiteY184" fmla="*/ 237224 h 589752"/>
                <a:gd name="connsiteX185" fmla="*/ 2086364 w 4054703"/>
                <a:gd name="connsiteY185" fmla="*/ 237224 h 589752"/>
                <a:gd name="connsiteX186" fmla="*/ 2098737 w 4054703"/>
                <a:gd name="connsiteY186" fmla="*/ 216432 h 589752"/>
                <a:gd name="connsiteX187" fmla="*/ 2099689 w 4054703"/>
                <a:gd name="connsiteY187" fmla="*/ 214541 h 589752"/>
                <a:gd name="connsiteX188" fmla="*/ 2100641 w 4054703"/>
                <a:gd name="connsiteY188" fmla="*/ 212651 h 589752"/>
                <a:gd name="connsiteX189" fmla="*/ 2100641 w 4054703"/>
                <a:gd name="connsiteY189" fmla="*/ 214541 h 589752"/>
                <a:gd name="connsiteX190" fmla="*/ 2100641 w 4054703"/>
                <a:gd name="connsiteY190" fmla="*/ 246675 h 589752"/>
                <a:gd name="connsiteX191" fmla="*/ 2108255 w 4054703"/>
                <a:gd name="connsiteY191" fmla="*/ 246675 h 589752"/>
                <a:gd name="connsiteX192" fmla="*/ 2108255 w 4054703"/>
                <a:gd name="connsiteY192" fmla="*/ 199420 h 589752"/>
                <a:gd name="connsiteX193" fmla="*/ 2100641 w 4054703"/>
                <a:gd name="connsiteY193" fmla="*/ 199420 h 589752"/>
                <a:gd name="connsiteX194" fmla="*/ 2389039 w 4054703"/>
                <a:gd name="connsiteY194" fmla="*/ 0 h 589752"/>
                <a:gd name="connsiteX195" fmla="*/ 2370003 w 4054703"/>
                <a:gd name="connsiteY195" fmla="*/ 0 h 589752"/>
                <a:gd name="connsiteX196" fmla="*/ 2370003 w 4054703"/>
                <a:gd name="connsiteY196" fmla="*/ 585972 h 589752"/>
                <a:gd name="connsiteX197" fmla="*/ 2389039 w 4054703"/>
                <a:gd name="connsiteY197" fmla="*/ 585972 h 589752"/>
                <a:gd name="connsiteX198" fmla="*/ 2389039 w 4054703"/>
                <a:gd name="connsiteY198" fmla="*/ 0 h 589752"/>
                <a:gd name="connsiteX199" fmla="*/ 2782136 w 4054703"/>
                <a:gd name="connsiteY199" fmla="*/ 82225 h 589752"/>
                <a:gd name="connsiteX200" fmla="*/ 2765003 w 4054703"/>
                <a:gd name="connsiteY200" fmla="*/ 134207 h 589752"/>
                <a:gd name="connsiteX201" fmla="*/ 2715509 w 4054703"/>
                <a:gd name="connsiteY201" fmla="*/ 152164 h 589752"/>
                <a:gd name="connsiteX202" fmla="*/ 2661256 w 4054703"/>
                <a:gd name="connsiteY202" fmla="*/ 152164 h 589752"/>
                <a:gd name="connsiteX203" fmla="*/ 2661256 w 4054703"/>
                <a:gd name="connsiteY203" fmla="*/ 13232 h 589752"/>
                <a:gd name="connsiteX204" fmla="*/ 2715509 w 4054703"/>
                <a:gd name="connsiteY204" fmla="*/ 13232 h 589752"/>
                <a:gd name="connsiteX205" fmla="*/ 2765003 w 4054703"/>
                <a:gd name="connsiteY205" fmla="*/ 30244 h 589752"/>
                <a:gd name="connsiteX206" fmla="*/ 2781184 w 4054703"/>
                <a:gd name="connsiteY206" fmla="*/ 82225 h 589752"/>
                <a:gd name="connsiteX207" fmla="*/ 2695521 w 4054703"/>
                <a:gd name="connsiteY207" fmla="*/ 123810 h 589752"/>
                <a:gd name="connsiteX208" fmla="*/ 2716461 w 4054703"/>
                <a:gd name="connsiteY208" fmla="*/ 123810 h 589752"/>
                <a:gd name="connsiteX209" fmla="*/ 2741208 w 4054703"/>
                <a:gd name="connsiteY209" fmla="*/ 113414 h 589752"/>
                <a:gd name="connsiteX210" fmla="*/ 2748822 w 4054703"/>
                <a:gd name="connsiteY210" fmla="*/ 81280 h 589752"/>
                <a:gd name="connsiteX211" fmla="*/ 2741208 w 4054703"/>
                <a:gd name="connsiteY211" fmla="*/ 49146 h 589752"/>
                <a:gd name="connsiteX212" fmla="*/ 2716461 w 4054703"/>
                <a:gd name="connsiteY212" fmla="*/ 38750 h 589752"/>
                <a:gd name="connsiteX213" fmla="*/ 2695521 w 4054703"/>
                <a:gd name="connsiteY213" fmla="*/ 38750 h 589752"/>
                <a:gd name="connsiteX214" fmla="*/ 2695521 w 4054703"/>
                <a:gd name="connsiteY214" fmla="*/ 122865 h 589752"/>
                <a:gd name="connsiteX215" fmla="*/ 2881124 w 4054703"/>
                <a:gd name="connsiteY215" fmla="*/ 127591 h 589752"/>
                <a:gd name="connsiteX216" fmla="*/ 2830678 w 4054703"/>
                <a:gd name="connsiteY216" fmla="*/ 127591 h 589752"/>
                <a:gd name="connsiteX217" fmla="*/ 2822112 w 4054703"/>
                <a:gd name="connsiteY217" fmla="*/ 152164 h 589752"/>
                <a:gd name="connsiteX218" fmla="*/ 2787847 w 4054703"/>
                <a:gd name="connsiteY218" fmla="*/ 152164 h 589752"/>
                <a:gd name="connsiteX219" fmla="*/ 2840196 w 4054703"/>
                <a:gd name="connsiteY219" fmla="*/ 26463 h 589752"/>
                <a:gd name="connsiteX220" fmla="*/ 2835437 w 4054703"/>
                <a:gd name="connsiteY220" fmla="*/ 13232 h 589752"/>
                <a:gd name="connsiteX221" fmla="*/ 2866847 w 4054703"/>
                <a:gd name="connsiteY221" fmla="*/ 13232 h 589752"/>
                <a:gd name="connsiteX222" fmla="*/ 2923955 w 4054703"/>
                <a:gd name="connsiteY222" fmla="*/ 152164 h 589752"/>
                <a:gd name="connsiteX223" fmla="*/ 2889690 w 4054703"/>
                <a:gd name="connsiteY223" fmla="*/ 152164 h 589752"/>
                <a:gd name="connsiteX224" fmla="*/ 2881124 w 4054703"/>
                <a:gd name="connsiteY224" fmla="*/ 127591 h 589752"/>
                <a:gd name="connsiteX225" fmla="*/ 2839244 w 4054703"/>
                <a:gd name="connsiteY225" fmla="*/ 103018 h 589752"/>
                <a:gd name="connsiteX226" fmla="*/ 2872557 w 4054703"/>
                <a:gd name="connsiteY226" fmla="*/ 103018 h 589752"/>
                <a:gd name="connsiteX227" fmla="*/ 2856377 w 4054703"/>
                <a:gd name="connsiteY227" fmla="*/ 55762 h 589752"/>
                <a:gd name="connsiteX228" fmla="*/ 2839244 w 4054703"/>
                <a:gd name="connsiteY228" fmla="*/ 103018 h 589752"/>
                <a:gd name="connsiteX229" fmla="*/ 2989630 w 4054703"/>
                <a:gd name="connsiteY229" fmla="*/ 40640 h 589752"/>
                <a:gd name="connsiteX230" fmla="*/ 2989630 w 4054703"/>
                <a:gd name="connsiteY230" fmla="*/ 152164 h 589752"/>
                <a:gd name="connsiteX231" fmla="*/ 2956317 w 4054703"/>
                <a:gd name="connsiteY231" fmla="*/ 152164 h 589752"/>
                <a:gd name="connsiteX232" fmla="*/ 2956317 w 4054703"/>
                <a:gd name="connsiteY232" fmla="*/ 40640 h 589752"/>
                <a:gd name="connsiteX233" fmla="*/ 2914437 w 4054703"/>
                <a:gd name="connsiteY233" fmla="*/ 40640 h 589752"/>
                <a:gd name="connsiteX234" fmla="*/ 2914437 w 4054703"/>
                <a:gd name="connsiteY234" fmla="*/ 13232 h 589752"/>
                <a:gd name="connsiteX235" fmla="*/ 3031509 w 4054703"/>
                <a:gd name="connsiteY235" fmla="*/ 13232 h 589752"/>
                <a:gd name="connsiteX236" fmla="*/ 3031509 w 4054703"/>
                <a:gd name="connsiteY236" fmla="*/ 40640 h 589752"/>
                <a:gd name="connsiteX237" fmla="*/ 2989630 w 4054703"/>
                <a:gd name="connsiteY237" fmla="*/ 40640 h 589752"/>
                <a:gd name="connsiteX238" fmla="*/ 3114317 w 4054703"/>
                <a:gd name="connsiteY238" fmla="*/ 127591 h 589752"/>
                <a:gd name="connsiteX239" fmla="*/ 3063871 w 4054703"/>
                <a:gd name="connsiteY239" fmla="*/ 127591 h 589752"/>
                <a:gd name="connsiteX240" fmla="*/ 3055305 w 4054703"/>
                <a:gd name="connsiteY240" fmla="*/ 152164 h 589752"/>
                <a:gd name="connsiteX241" fmla="*/ 3021040 w 4054703"/>
                <a:gd name="connsiteY241" fmla="*/ 152164 h 589752"/>
                <a:gd name="connsiteX242" fmla="*/ 3073389 w 4054703"/>
                <a:gd name="connsiteY242" fmla="*/ 26463 h 589752"/>
                <a:gd name="connsiteX243" fmla="*/ 3068630 w 4054703"/>
                <a:gd name="connsiteY243" fmla="*/ 13232 h 589752"/>
                <a:gd name="connsiteX244" fmla="*/ 3100040 w 4054703"/>
                <a:gd name="connsiteY244" fmla="*/ 13232 h 589752"/>
                <a:gd name="connsiteX245" fmla="*/ 3157148 w 4054703"/>
                <a:gd name="connsiteY245" fmla="*/ 152164 h 589752"/>
                <a:gd name="connsiteX246" fmla="*/ 3122883 w 4054703"/>
                <a:gd name="connsiteY246" fmla="*/ 152164 h 589752"/>
                <a:gd name="connsiteX247" fmla="*/ 3114317 w 4054703"/>
                <a:gd name="connsiteY247" fmla="*/ 127591 h 589752"/>
                <a:gd name="connsiteX248" fmla="*/ 3072437 w 4054703"/>
                <a:gd name="connsiteY248" fmla="*/ 103018 h 589752"/>
                <a:gd name="connsiteX249" fmla="*/ 3105750 w 4054703"/>
                <a:gd name="connsiteY249" fmla="*/ 103018 h 589752"/>
                <a:gd name="connsiteX250" fmla="*/ 3089570 w 4054703"/>
                <a:gd name="connsiteY250" fmla="*/ 55762 h 589752"/>
                <a:gd name="connsiteX251" fmla="*/ 3072437 w 4054703"/>
                <a:gd name="connsiteY251" fmla="*/ 103018 h 589752"/>
                <a:gd name="connsiteX252" fmla="*/ 2744063 w 4054703"/>
                <a:gd name="connsiteY252" fmla="*/ 344967 h 589752"/>
                <a:gd name="connsiteX253" fmla="*/ 2693618 w 4054703"/>
                <a:gd name="connsiteY253" fmla="*/ 344967 h 589752"/>
                <a:gd name="connsiteX254" fmla="*/ 2685051 w 4054703"/>
                <a:gd name="connsiteY254" fmla="*/ 369540 h 589752"/>
                <a:gd name="connsiteX255" fmla="*/ 2650786 w 4054703"/>
                <a:gd name="connsiteY255" fmla="*/ 369540 h 589752"/>
                <a:gd name="connsiteX256" fmla="*/ 2703136 w 4054703"/>
                <a:gd name="connsiteY256" fmla="*/ 243840 h 589752"/>
                <a:gd name="connsiteX257" fmla="*/ 2698377 w 4054703"/>
                <a:gd name="connsiteY257" fmla="*/ 230608 h 589752"/>
                <a:gd name="connsiteX258" fmla="*/ 2729786 w 4054703"/>
                <a:gd name="connsiteY258" fmla="*/ 230608 h 589752"/>
                <a:gd name="connsiteX259" fmla="*/ 2786895 w 4054703"/>
                <a:gd name="connsiteY259" fmla="*/ 369540 h 589752"/>
                <a:gd name="connsiteX260" fmla="*/ 2752630 w 4054703"/>
                <a:gd name="connsiteY260" fmla="*/ 369540 h 589752"/>
                <a:gd name="connsiteX261" fmla="*/ 2744063 w 4054703"/>
                <a:gd name="connsiteY261" fmla="*/ 344967 h 589752"/>
                <a:gd name="connsiteX262" fmla="*/ 2702184 w 4054703"/>
                <a:gd name="connsiteY262" fmla="*/ 320394 h 589752"/>
                <a:gd name="connsiteX263" fmla="*/ 2735497 w 4054703"/>
                <a:gd name="connsiteY263" fmla="*/ 320394 h 589752"/>
                <a:gd name="connsiteX264" fmla="*/ 2719316 w 4054703"/>
                <a:gd name="connsiteY264" fmla="*/ 273139 h 589752"/>
                <a:gd name="connsiteX265" fmla="*/ 2702184 w 4054703"/>
                <a:gd name="connsiteY265" fmla="*/ 320394 h 589752"/>
                <a:gd name="connsiteX266" fmla="*/ 2827823 w 4054703"/>
                <a:gd name="connsiteY266" fmla="*/ 300547 h 589752"/>
                <a:gd name="connsiteX267" fmla="*/ 2836389 w 4054703"/>
                <a:gd name="connsiteY267" fmla="*/ 333626 h 589752"/>
                <a:gd name="connsiteX268" fmla="*/ 2862088 w 4054703"/>
                <a:gd name="connsiteY268" fmla="*/ 344022 h 589752"/>
                <a:gd name="connsiteX269" fmla="*/ 2881124 w 4054703"/>
                <a:gd name="connsiteY269" fmla="*/ 340242 h 589752"/>
                <a:gd name="connsiteX270" fmla="*/ 2898256 w 4054703"/>
                <a:gd name="connsiteY270" fmla="*/ 330791 h 589752"/>
                <a:gd name="connsiteX271" fmla="*/ 2898256 w 4054703"/>
                <a:gd name="connsiteY271" fmla="*/ 362925 h 589752"/>
                <a:gd name="connsiteX272" fmla="*/ 2879220 w 4054703"/>
                <a:gd name="connsiteY272" fmla="*/ 369540 h 589752"/>
                <a:gd name="connsiteX273" fmla="*/ 2858280 w 4054703"/>
                <a:gd name="connsiteY273" fmla="*/ 372376 h 589752"/>
                <a:gd name="connsiteX274" fmla="*/ 2810690 w 4054703"/>
                <a:gd name="connsiteY274" fmla="*/ 354419 h 589752"/>
                <a:gd name="connsiteX275" fmla="*/ 2794509 w 4054703"/>
                <a:gd name="connsiteY275" fmla="*/ 301492 h 589752"/>
                <a:gd name="connsiteX276" fmla="*/ 2811642 w 4054703"/>
                <a:gd name="connsiteY276" fmla="*/ 246675 h 589752"/>
                <a:gd name="connsiteX277" fmla="*/ 2861136 w 4054703"/>
                <a:gd name="connsiteY277" fmla="*/ 227773 h 589752"/>
                <a:gd name="connsiteX278" fmla="*/ 2897304 w 4054703"/>
                <a:gd name="connsiteY278" fmla="*/ 237224 h 589752"/>
                <a:gd name="connsiteX279" fmla="*/ 2897304 w 4054703"/>
                <a:gd name="connsiteY279" fmla="*/ 269358 h 589752"/>
                <a:gd name="connsiteX280" fmla="*/ 2863039 w 4054703"/>
                <a:gd name="connsiteY280" fmla="*/ 256127 h 589752"/>
                <a:gd name="connsiteX281" fmla="*/ 2837341 w 4054703"/>
                <a:gd name="connsiteY281" fmla="*/ 267468 h 589752"/>
                <a:gd name="connsiteX282" fmla="*/ 2828774 w 4054703"/>
                <a:gd name="connsiteY282" fmla="*/ 301492 h 589752"/>
                <a:gd name="connsiteX283" fmla="*/ 2950606 w 4054703"/>
                <a:gd name="connsiteY283" fmla="*/ 300547 h 589752"/>
                <a:gd name="connsiteX284" fmla="*/ 2959172 w 4054703"/>
                <a:gd name="connsiteY284" fmla="*/ 333626 h 589752"/>
                <a:gd name="connsiteX285" fmla="*/ 2984871 w 4054703"/>
                <a:gd name="connsiteY285" fmla="*/ 344022 h 589752"/>
                <a:gd name="connsiteX286" fmla="*/ 3003907 w 4054703"/>
                <a:gd name="connsiteY286" fmla="*/ 340242 h 589752"/>
                <a:gd name="connsiteX287" fmla="*/ 3021040 w 4054703"/>
                <a:gd name="connsiteY287" fmla="*/ 330791 h 589752"/>
                <a:gd name="connsiteX288" fmla="*/ 3021040 w 4054703"/>
                <a:gd name="connsiteY288" fmla="*/ 362925 h 589752"/>
                <a:gd name="connsiteX289" fmla="*/ 3002003 w 4054703"/>
                <a:gd name="connsiteY289" fmla="*/ 369540 h 589752"/>
                <a:gd name="connsiteX290" fmla="*/ 2981064 w 4054703"/>
                <a:gd name="connsiteY290" fmla="*/ 372376 h 589752"/>
                <a:gd name="connsiteX291" fmla="*/ 2933473 w 4054703"/>
                <a:gd name="connsiteY291" fmla="*/ 354419 h 589752"/>
                <a:gd name="connsiteX292" fmla="*/ 2917292 w 4054703"/>
                <a:gd name="connsiteY292" fmla="*/ 301492 h 589752"/>
                <a:gd name="connsiteX293" fmla="*/ 2934425 w 4054703"/>
                <a:gd name="connsiteY293" fmla="*/ 246675 h 589752"/>
                <a:gd name="connsiteX294" fmla="*/ 2983919 w 4054703"/>
                <a:gd name="connsiteY294" fmla="*/ 227773 h 589752"/>
                <a:gd name="connsiteX295" fmla="*/ 3020088 w 4054703"/>
                <a:gd name="connsiteY295" fmla="*/ 237224 h 589752"/>
                <a:gd name="connsiteX296" fmla="*/ 3020088 w 4054703"/>
                <a:gd name="connsiteY296" fmla="*/ 269358 h 589752"/>
                <a:gd name="connsiteX297" fmla="*/ 2985823 w 4054703"/>
                <a:gd name="connsiteY297" fmla="*/ 256127 h 589752"/>
                <a:gd name="connsiteX298" fmla="*/ 2960124 w 4054703"/>
                <a:gd name="connsiteY298" fmla="*/ 267468 h 589752"/>
                <a:gd name="connsiteX299" fmla="*/ 2951558 w 4054703"/>
                <a:gd name="connsiteY299" fmla="*/ 301492 h 589752"/>
                <a:gd name="connsiteX300" fmla="*/ 3080052 w 4054703"/>
                <a:gd name="connsiteY300" fmla="*/ 256127 h 589752"/>
                <a:gd name="connsiteX301" fmla="*/ 3080052 w 4054703"/>
                <a:gd name="connsiteY301" fmla="*/ 285425 h 589752"/>
                <a:gd name="connsiteX302" fmla="*/ 3132401 w 4054703"/>
                <a:gd name="connsiteY302" fmla="*/ 285425 h 589752"/>
                <a:gd name="connsiteX303" fmla="*/ 3128594 w 4054703"/>
                <a:gd name="connsiteY303" fmla="*/ 310943 h 589752"/>
                <a:gd name="connsiteX304" fmla="*/ 3080052 w 4054703"/>
                <a:gd name="connsiteY304" fmla="*/ 310943 h 589752"/>
                <a:gd name="connsiteX305" fmla="*/ 3080052 w 4054703"/>
                <a:gd name="connsiteY305" fmla="*/ 343077 h 589752"/>
                <a:gd name="connsiteX306" fmla="*/ 3146678 w 4054703"/>
                <a:gd name="connsiteY306" fmla="*/ 343077 h 589752"/>
                <a:gd name="connsiteX307" fmla="*/ 3146678 w 4054703"/>
                <a:gd name="connsiteY307" fmla="*/ 368595 h 589752"/>
                <a:gd name="connsiteX308" fmla="*/ 3047690 w 4054703"/>
                <a:gd name="connsiteY308" fmla="*/ 368595 h 589752"/>
                <a:gd name="connsiteX309" fmla="*/ 3047690 w 4054703"/>
                <a:gd name="connsiteY309" fmla="*/ 229663 h 589752"/>
                <a:gd name="connsiteX310" fmla="*/ 3141919 w 4054703"/>
                <a:gd name="connsiteY310" fmla="*/ 229663 h 589752"/>
                <a:gd name="connsiteX311" fmla="*/ 3141919 w 4054703"/>
                <a:gd name="connsiteY311" fmla="*/ 255181 h 589752"/>
                <a:gd name="connsiteX312" fmla="*/ 3079100 w 4054703"/>
                <a:gd name="connsiteY312" fmla="*/ 255181 h 589752"/>
                <a:gd name="connsiteX313" fmla="*/ 3202835 w 4054703"/>
                <a:gd name="connsiteY313" fmla="*/ 229663 h 589752"/>
                <a:gd name="connsiteX314" fmla="*/ 3202835 w 4054703"/>
                <a:gd name="connsiteY314" fmla="*/ 341187 h 589752"/>
                <a:gd name="connsiteX315" fmla="*/ 3262799 w 4054703"/>
                <a:gd name="connsiteY315" fmla="*/ 341187 h 589752"/>
                <a:gd name="connsiteX316" fmla="*/ 3262799 w 4054703"/>
                <a:gd name="connsiteY316" fmla="*/ 368595 h 589752"/>
                <a:gd name="connsiteX317" fmla="*/ 3169522 w 4054703"/>
                <a:gd name="connsiteY317" fmla="*/ 368595 h 589752"/>
                <a:gd name="connsiteX318" fmla="*/ 3169522 w 4054703"/>
                <a:gd name="connsiteY318" fmla="*/ 229663 h 589752"/>
                <a:gd name="connsiteX319" fmla="*/ 3202835 w 4054703"/>
                <a:gd name="connsiteY319" fmla="*/ 229663 h 589752"/>
                <a:gd name="connsiteX320" fmla="*/ 3317052 w 4054703"/>
                <a:gd name="connsiteY320" fmla="*/ 256127 h 589752"/>
                <a:gd name="connsiteX321" fmla="*/ 3317052 w 4054703"/>
                <a:gd name="connsiteY321" fmla="*/ 285425 h 589752"/>
                <a:gd name="connsiteX322" fmla="*/ 3369401 w 4054703"/>
                <a:gd name="connsiteY322" fmla="*/ 285425 h 589752"/>
                <a:gd name="connsiteX323" fmla="*/ 3365594 w 4054703"/>
                <a:gd name="connsiteY323" fmla="*/ 310943 h 589752"/>
                <a:gd name="connsiteX324" fmla="*/ 3317052 w 4054703"/>
                <a:gd name="connsiteY324" fmla="*/ 310943 h 589752"/>
                <a:gd name="connsiteX325" fmla="*/ 3317052 w 4054703"/>
                <a:gd name="connsiteY325" fmla="*/ 343077 h 589752"/>
                <a:gd name="connsiteX326" fmla="*/ 3383679 w 4054703"/>
                <a:gd name="connsiteY326" fmla="*/ 343077 h 589752"/>
                <a:gd name="connsiteX327" fmla="*/ 3383679 w 4054703"/>
                <a:gd name="connsiteY327" fmla="*/ 368595 h 589752"/>
                <a:gd name="connsiteX328" fmla="*/ 3284691 w 4054703"/>
                <a:gd name="connsiteY328" fmla="*/ 368595 h 589752"/>
                <a:gd name="connsiteX329" fmla="*/ 3284691 w 4054703"/>
                <a:gd name="connsiteY329" fmla="*/ 229663 h 589752"/>
                <a:gd name="connsiteX330" fmla="*/ 3378920 w 4054703"/>
                <a:gd name="connsiteY330" fmla="*/ 229663 h 589752"/>
                <a:gd name="connsiteX331" fmla="*/ 3378920 w 4054703"/>
                <a:gd name="connsiteY331" fmla="*/ 255181 h 589752"/>
                <a:gd name="connsiteX332" fmla="*/ 3316100 w 4054703"/>
                <a:gd name="connsiteY332" fmla="*/ 255181 h 589752"/>
                <a:gd name="connsiteX333" fmla="*/ 3510269 w 4054703"/>
                <a:gd name="connsiteY333" fmla="*/ 274084 h 589752"/>
                <a:gd name="connsiteX334" fmla="*/ 3504558 w 4054703"/>
                <a:gd name="connsiteY334" fmla="*/ 297712 h 589752"/>
                <a:gd name="connsiteX335" fmla="*/ 3487426 w 4054703"/>
                <a:gd name="connsiteY335" fmla="*/ 312833 h 589752"/>
                <a:gd name="connsiteX336" fmla="*/ 3524546 w 4054703"/>
                <a:gd name="connsiteY336" fmla="*/ 368595 h 589752"/>
                <a:gd name="connsiteX337" fmla="*/ 3486474 w 4054703"/>
                <a:gd name="connsiteY337" fmla="*/ 368595 h 589752"/>
                <a:gd name="connsiteX338" fmla="*/ 3457919 w 4054703"/>
                <a:gd name="connsiteY338" fmla="*/ 318504 h 589752"/>
                <a:gd name="connsiteX339" fmla="*/ 3438883 w 4054703"/>
                <a:gd name="connsiteY339" fmla="*/ 318504 h 589752"/>
                <a:gd name="connsiteX340" fmla="*/ 3438883 w 4054703"/>
                <a:gd name="connsiteY340" fmla="*/ 368595 h 589752"/>
                <a:gd name="connsiteX341" fmla="*/ 3407474 w 4054703"/>
                <a:gd name="connsiteY341" fmla="*/ 368595 h 589752"/>
                <a:gd name="connsiteX342" fmla="*/ 3407474 w 4054703"/>
                <a:gd name="connsiteY342" fmla="*/ 229663 h 589752"/>
                <a:gd name="connsiteX343" fmla="*/ 3461727 w 4054703"/>
                <a:gd name="connsiteY343" fmla="*/ 229663 h 589752"/>
                <a:gd name="connsiteX344" fmla="*/ 3511221 w 4054703"/>
                <a:gd name="connsiteY344" fmla="*/ 274084 h 589752"/>
                <a:gd name="connsiteX345" fmla="*/ 3438883 w 4054703"/>
                <a:gd name="connsiteY345" fmla="*/ 293931 h 589752"/>
                <a:gd name="connsiteX346" fmla="*/ 3456968 w 4054703"/>
                <a:gd name="connsiteY346" fmla="*/ 293931 h 589752"/>
                <a:gd name="connsiteX347" fmla="*/ 3473148 w 4054703"/>
                <a:gd name="connsiteY347" fmla="*/ 289206 h 589752"/>
                <a:gd name="connsiteX348" fmla="*/ 3478859 w 4054703"/>
                <a:gd name="connsiteY348" fmla="*/ 275029 h 589752"/>
                <a:gd name="connsiteX349" fmla="*/ 3473148 w 4054703"/>
                <a:gd name="connsiteY349" fmla="*/ 260852 h 589752"/>
                <a:gd name="connsiteX350" fmla="*/ 3456968 w 4054703"/>
                <a:gd name="connsiteY350" fmla="*/ 256127 h 589752"/>
                <a:gd name="connsiteX351" fmla="*/ 3438883 w 4054703"/>
                <a:gd name="connsiteY351" fmla="*/ 256127 h 589752"/>
                <a:gd name="connsiteX352" fmla="*/ 3438883 w 4054703"/>
                <a:gd name="connsiteY352" fmla="*/ 293931 h 589752"/>
                <a:gd name="connsiteX353" fmla="*/ 3622582 w 4054703"/>
                <a:gd name="connsiteY353" fmla="*/ 344967 h 589752"/>
                <a:gd name="connsiteX354" fmla="*/ 3572136 w 4054703"/>
                <a:gd name="connsiteY354" fmla="*/ 344967 h 589752"/>
                <a:gd name="connsiteX355" fmla="*/ 3563570 w 4054703"/>
                <a:gd name="connsiteY355" fmla="*/ 369540 h 589752"/>
                <a:gd name="connsiteX356" fmla="*/ 3529305 w 4054703"/>
                <a:gd name="connsiteY356" fmla="*/ 369540 h 589752"/>
                <a:gd name="connsiteX357" fmla="*/ 3581655 w 4054703"/>
                <a:gd name="connsiteY357" fmla="*/ 243840 h 589752"/>
                <a:gd name="connsiteX358" fmla="*/ 3576896 w 4054703"/>
                <a:gd name="connsiteY358" fmla="*/ 230608 h 589752"/>
                <a:gd name="connsiteX359" fmla="*/ 3608305 w 4054703"/>
                <a:gd name="connsiteY359" fmla="*/ 230608 h 589752"/>
                <a:gd name="connsiteX360" fmla="*/ 3665414 w 4054703"/>
                <a:gd name="connsiteY360" fmla="*/ 369540 h 589752"/>
                <a:gd name="connsiteX361" fmla="*/ 3631149 w 4054703"/>
                <a:gd name="connsiteY361" fmla="*/ 369540 h 589752"/>
                <a:gd name="connsiteX362" fmla="*/ 3622582 w 4054703"/>
                <a:gd name="connsiteY362" fmla="*/ 344967 h 589752"/>
                <a:gd name="connsiteX363" fmla="*/ 3580703 w 4054703"/>
                <a:gd name="connsiteY363" fmla="*/ 320394 h 589752"/>
                <a:gd name="connsiteX364" fmla="*/ 3614016 w 4054703"/>
                <a:gd name="connsiteY364" fmla="*/ 320394 h 589752"/>
                <a:gd name="connsiteX365" fmla="*/ 3597835 w 4054703"/>
                <a:gd name="connsiteY365" fmla="*/ 273139 h 589752"/>
                <a:gd name="connsiteX366" fmla="*/ 3580703 w 4054703"/>
                <a:gd name="connsiteY366" fmla="*/ 320394 h 589752"/>
                <a:gd name="connsiteX367" fmla="*/ 3731089 w 4054703"/>
                <a:gd name="connsiteY367" fmla="*/ 258017 h 589752"/>
                <a:gd name="connsiteX368" fmla="*/ 3731089 w 4054703"/>
                <a:gd name="connsiteY368" fmla="*/ 369540 h 589752"/>
                <a:gd name="connsiteX369" fmla="*/ 3697775 w 4054703"/>
                <a:gd name="connsiteY369" fmla="*/ 369540 h 589752"/>
                <a:gd name="connsiteX370" fmla="*/ 3697775 w 4054703"/>
                <a:gd name="connsiteY370" fmla="*/ 258017 h 589752"/>
                <a:gd name="connsiteX371" fmla="*/ 3655896 w 4054703"/>
                <a:gd name="connsiteY371" fmla="*/ 258017 h 589752"/>
                <a:gd name="connsiteX372" fmla="*/ 3655896 w 4054703"/>
                <a:gd name="connsiteY372" fmla="*/ 230608 h 589752"/>
                <a:gd name="connsiteX373" fmla="*/ 3772968 w 4054703"/>
                <a:gd name="connsiteY373" fmla="*/ 230608 h 589752"/>
                <a:gd name="connsiteX374" fmla="*/ 3772968 w 4054703"/>
                <a:gd name="connsiteY374" fmla="*/ 258017 h 589752"/>
                <a:gd name="connsiteX375" fmla="*/ 3731089 w 4054703"/>
                <a:gd name="connsiteY375" fmla="*/ 258017 h 589752"/>
                <a:gd name="connsiteX376" fmla="*/ 3782486 w 4054703"/>
                <a:gd name="connsiteY376" fmla="*/ 299602 h 589752"/>
                <a:gd name="connsiteX377" fmla="*/ 3799619 w 4054703"/>
                <a:gd name="connsiteY377" fmla="*/ 245730 h 589752"/>
                <a:gd name="connsiteX378" fmla="*/ 3848161 w 4054703"/>
                <a:gd name="connsiteY378" fmla="*/ 226828 h 589752"/>
                <a:gd name="connsiteX379" fmla="*/ 3912884 w 4054703"/>
                <a:gd name="connsiteY379" fmla="*/ 299602 h 589752"/>
                <a:gd name="connsiteX380" fmla="*/ 3895751 w 4054703"/>
                <a:gd name="connsiteY380" fmla="*/ 353473 h 589752"/>
                <a:gd name="connsiteX381" fmla="*/ 3847209 w 4054703"/>
                <a:gd name="connsiteY381" fmla="*/ 372376 h 589752"/>
                <a:gd name="connsiteX382" fmla="*/ 3782486 w 4054703"/>
                <a:gd name="connsiteY382" fmla="*/ 299602 h 589752"/>
                <a:gd name="connsiteX383" fmla="*/ 3816751 w 4054703"/>
                <a:gd name="connsiteY383" fmla="*/ 299602 h 589752"/>
                <a:gd name="connsiteX384" fmla="*/ 3824366 w 4054703"/>
                <a:gd name="connsiteY384" fmla="*/ 333626 h 589752"/>
                <a:gd name="connsiteX385" fmla="*/ 3847209 w 4054703"/>
                <a:gd name="connsiteY385" fmla="*/ 344967 h 589752"/>
                <a:gd name="connsiteX386" fmla="*/ 3871005 w 4054703"/>
                <a:gd name="connsiteY386" fmla="*/ 333626 h 589752"/>
                <a:gd name="connsiteX387" fmla="*/ 3878619 w 4054703"/>
                <a:gd name="connsiteY387" fmla="*/ 299602 h 589752"/>
                <a:gd name="connsiteX388" fmla="*/ 3871005 w 4054703"/>
                <a:gd name="connsiteY388" fmla="*/ 265578 h 589752"/>
                <a:gd name="connsiteX389" fmla="*/ 3847209 w 4054703"/>
                <a:gd name="connsiteY389" fmla="*/ 254236 h 589752"/>
                <a:gd name="connsiteX390" fmla="*/ 3824366 w 4054703"/>
                <a:gd name="connsiteY390" fmla="*/ 265578 h 589752"/>
                <a:gd name="connsiteX391" fmla="*/ 3816751 w 4054703"/>
                <a:gd name="connsiteY391" fmla="*/ 299602 h 589752"/>
                <a:gd name="connsiteX392" fmla="*/ 4040426 w 4054703"/>
                <a:gd name="connsiteY392" fmla="*/ 274084 h 589752"/>
                <a:gd name="connsiteX393" fmla="*/ 4034715 w 4054703"/>
                <a:gd name="connsiteY393" fmla="*/ 297712 h 589752"/>
                <a:gd name="connsiteX394" fmla="*/ 4017583 w 4054703"/>
                <a:gd name="connsiteY394" fmla="*/ 312833 h 589752"/>
                <a:gd name="connsiteX395" fmla="*/ 4054703 w 4054703"/>
                <a:gd name="connsiteY395" fmla="*/ 368595 h 589752"/>
                <a:gd name="connsiteX396" fmla="*/ 4016631 w 4054703"/>
                <a:gd name="connsiteY396" fmla="*/ 368595 h 589752"/>
                <a:gd name="connsiteX397" fmla="*/ 3988077 w 4054703"/>
                <a:gd name="connsiteY397" fmla="*/ 318504 h 589752"/>
                <a:gd name="connsiteX398" fmla="*/ 3969041 w 4054703"/>
                <a:gd name="connsiteY398" fmla="*/ 318504 h 589752"/>
                <a:gd name="connsiteX399" fmla="*/ 3969041 w 4054703"/>
                <a:gd name="connsiteY399" fmla="*/ 368595 h 589752"/>
                <a:gd name="connsiteX400" fmla="*/ 3937631 w 4054703"/>
                <a:gd name="connsiteY400" fmla="*/ 368595 h 589752"/>
                <a:gd name="connsiteX401" fmla="*/ 3937631 w 4054703"/>
                <a:gd name="connsiteY401" fmla="*/ 229663 h 589752"/>
                <a:gd name="connsiteX402" fmla="*/ 3991884 w 4054703"/>
                <a:gd name="connsiteY402" fmla="*/ 229663 h 589752"/>
                <a:gd name="connsiteX403" fmla="*/ 4041378 w 4054703"/>
                <a:gd name="connsiteY403" fmla="*/ 274084 h 589752"/>
                <a:gd name="connsiteX404" fmla="*/ 3968089 w 4054703"/>
                <a:gd name="connsiteY404" fmla="*/ 293931 h 589752"/>
                <a:gd name="connsiteX405" fmla="*/ 3986173 w 4054703"/>
                <a:gd name="connsiteY405" fmla="*/ 293931 h 589752"/>
                <a:gd name="connsiteX406" fmla="*/ 4002354 w 4054703"/>
                <a:gd name="connsiteY406" fmla="*/ 289206 h 589752"/>
                <a:gd name="connsiteX407" fmla="*/ 4008065 w 4054703"/>
                <a:gd name="connsiteY407" fmla="*/ 275029 h 589752"/>
                <a:gd name="connsiteX408" fmla="*/ 4002354 w 4054703"/>
                <a:gd name="connsiteY408" fmla="*/ 260852 h 589752"/>
                <a:gd name="connsiteX409" fmla="*/ 3986173 w 4054703"/>
                <a:gd name="connsiteY409" fmla="*/ 256127 h 589752"/>
                <a:gd name="connsiteX410" fmla="*/ 3968089 w 4054703"/>
                <a:gd name="connsiteY410" fmla="*/ 256127 h 589752"/>
                <a:gd name="connsiteX411" fmla="*/ 3968089 w 4054703"/>
                <a:gd name="connsiteY411" fmla="*/ 293931 h 589752"/>
                <a:gd name="connsiteX412" fmla="*/ 2653641 w 4054703"/>
                <a:gd name="connsiteY412" fmla="*/ 516979 h 589752"/>
                <a:gd name="connsiteX413" fmla="*/ 2670774 w 4054703"/>
                <a:gd name="connsiteY413" fmla="*/ 463107 h 589752"/>
                <a:gd name="connsiteX414" fmla="*/ 2719316 w 4054703"/>
                <a:gd name="connsiteY414" fmla="*/ 444205 h 589752"/>
                <a:gd name="connsiteX415" fmla="*/ 2784039 w 4054703"/>
                <a:gd name="connsiteY415" fmla="*/ 516979 h 589752"/>
                <a:gd name="connsiteX416" fmla="*/ 2766907 w 4054703"/>
                <a:gd name="connsiteY416" fmla="*/ 570850 h 589752"/>
                <a:gd name="connsiteX417" fmla="*/ 2718365 w 4054703"/>
                <a:gd name="connsiteY417" fmla="*/ 589753 h 589752"/>
                <a:gd name="connsiteX418" fmla="*/ 2653641 w 4054703"/>
                <a:gd name="connsiteY418" fmla="*/ 516979 h 589752"/>
                <a:gd name="connsiteX419" fmla="*/ 2687907 w 4054703"/>
                <a:gd name="connsiteY419" fmla="*/ 516979 h 589752"/>
                <a:gd name="connsiteX420" fmla="*/ 2695521 w 4054703"/>
                <a:gd name="connsiteY420" fmla="*/ 551003 h 589752"/>
                <a:gd name="connsiteX421" fmla="*/ 2718365 w 4054703"/>
                <a:gd name="connsiteY421" fmla="*/ 562344 h 589752"/>
                <a:gd name="connsiteX422" fmla="*/ 2742160 w 4054703"/>
                <a:gd name="connsiteY422" fmla="*/ 551003 h 589752"/>
                <a:gd name="connsiteX423" fmla="*/ 2749774 w 4054703"/>
                <a:gd name="connsiteY423" fmla="*/ 516979 h 589752"/>
                <a:gd name="connsiteX424" fmla="*/ 2742160 w 4054703"/>
                <a:gd name="connsiteY424" fmla="*/ 482954 h 589752"/>
                <a:gd name="connsiteX425" fmla="*/ 2718365 w 4054703"/>
                <a:gd name="connsiteY425" fmla="*/ 471613 h 589752"/>
                <a:gd name="connsiteX426" fmla="*/ 2695521 w 4054703"/>
                <a:gd name="connsiteY426" fmla="*/ 482954 h 589752"/>
                <a:gd name="connsiteX427" fmla="*/ 2687907 w 4054703"/>
                <a:gd name="connsiteY427" fmla="*/ 516979 h 589752"/>
                <a:gd name="connsiteX428" fmla="*/ 2839244 w 4054703"/>
                <a:gd name="connsiteY428" fmla="*/ 473503 h 589752"/>
                <a:gd name="connsiteX429" fmla="*/ 2839244 w 4054703"/>
                <a:gd name="connsiteY429" fmla="*/ 506582 h 589752"/>
                <a:gd name="connsiteX430" fmla="*/ 2889690 w 4054703"/>
                <a:gd name="connsiteY430" fmla="*/ 506582 h 589752"/>
                <a:gd name="connsiteX431" fmla="*/ 2885883 w 4054703"/>
                <a:gd name="connsiteY431" fmla="*/ 532100 h 589752"/>
                <a:gd name="connsiteX432" fmla="*/ 2839244 w 4054703"/>
                <a:gd name="connsiteY432" fmla="*/ 532100 h 589752"/>
                <a:gd name="connsiteX433" fmla="*/ 2839244 w 4054703"/>
                <a:gd name="connsiteY433" fmla="*/ 586917 h 589752"/>
                <a:gd name="connsiteX434" fmla="*/ 2807835 w 4054703"/>
                <a:gd name="connsiteY434" fmla="*/ 586917 h 589752"/>
                <a:gd name="connsiteX435" fmla="*/ 2807835 w 4054703"/>
                <a:gd name="connsiteY435" fmla="*/ 447985 h 589752"/>
                <a:gd name="connsiteX436" fmla="*/ 2900160 w 4054703"/>
                <a:gd name="connsiteY436" fmla="*/ 447985 h 589752"/>
                <a:gd name="connsiteX437" fmla="*/ 2900160 w 4054703"/>
                <a:gd name="connsiteY437" fmla="*/ 473503 h 589752"/>
                <a:gd name="connsiteX438" fmla="*/ 2839244 w 4054703"/>
                <a:gd name="connsiteY438" fmla="*/ 473503 h 589752"/>
                <a:gd name="connsiteX439" fmla="*/ 2955365 w 4054703"/>
                <a:gd name="connsiteY439" fmla="*/ 473503 h 589752"/>
                <a:gd name="connsiteX440" fmla="*/ 2955365 w 4054703"/>
                <a:gd name="connsiteY440" fmla="*/ 506582 h 589752"/>
                <a:gd name="connsiteX441" fmla="*/ 3005811 w 4054703"/>
                <a:gd name="connsiteY441" fmla="*/ 506582 h 589752"/>
                <a:gd name="connsiteX442" fmla="*/ 3002003 w 4054703"/>
                <a:gd name="connsiteY442" fmla="*/ 532100 h 589752"/>
                <a:gd name="connsiteX443" fmla="*/ 2955365 w 4054703"/>
                <a:gd name="connsiteY443" fmla="*/ 532100 h 589752"/>
                <a:gd name="connsiteX444" fmla="*/ 2955365 w 4054703"/>
                <a:gd name="connsiteY444" fmla="*/ 586917 h 589752"/>
                <a:gd name="connsiteX445" fmla="*/ 2923955 w 4054703"/>
                <a:gd name="connsiteY445" fmla="*/ 586917 h 589752"/>
                <a:gd name="connsiteX446" fmla="*/ 2923955 w 4054703"/>
                <a:gd name="connsiteY446" fmla="*/ 447985 h 589752"/>
                <a:gd name="connsiteX447" fmla="*/ 3016281 w 4054703"/>
                <a:gd name="connsiteY447" fmla="*/ 447985 h 589752"/>
                <a:gd name="connsiteX448" fmla="*/ 3016281 w 4054703"/>
                <a:gd name="connsiteY448" fmla="*/ 473503 h 589752"/>
                <a:gd name="connsiteX449" fmla="*/ 2955365 w 4054703"/>
                <a:gd name="connsiteY449" fmla="*/ 473503 h 589752"/>
                <a:gd name="connsiteX450" fmla="*/ 3073389 w 4054703"/>
                <a:gd name="connsiteY450" fmla="*/ 447040 h 589752"/>
                <a:gd name="connsiteX451" fmla="*/ 3073389 w 4054703"/>
                <a:gd name="connsiteY451" fmla="*/ 558564 h 589752"/>
                <a:gd name="connsiteX452" fmla="*/ 3133353 w 4054703"/>
                <a:gd name="connsiteY452" fmla="*/ 558564 h 589752"/>
                <a:gd name="connsiteX453" fmla="*/ 3133353 w 4054703"/>
                <a:gd name="connsiteY453" fmla="*/ 585972 h 589752"/>
                <a:gd name="connsiteX454" fmla="*/ 3040076 w 4054703"/>
                <a:gd name="connsiteY454" fmla="*/ 585972 h 589752"/>
                <a:gd name="connsiteX455" fmla="*/ 3040076 w 4054703"/>
                <a:gd name="connsiteY455" fmla="*/ 447040 h 589752"/>
                <a:gd name="connsiteX456" fmla="*/ 3073389 w 4054703"/>
                <a:gd name="connsiteY456" fmla="*/ 447040 h 589752"/>
                <a:gd name="connsiteX457" fmla="*/ 3147630 w 4054703"/>
                <a:gd name="connsiteY457" fmla="*/ 516979 h 589752"/>
                <a:gd name="connsiteX458" fmla="*/ 3164763 w 4054703"/>
                <a:gd name="connsiteY458" fmla="*/ 463107 h 589752"/>
                <a:gd name="connsiteX459" fmla="*/ 3213305 w 4054703"/>
                <a:gd name="connsiteY459" fmla="*/ 444205 h 589752"/>
                <a:gd name="connsiteX460" fmla="*/ 3278028 w 4054703"/>
                <a:gd name="connsiteY460" fmla="*/ 516979 h 589752"/>
                <a:gd name="connsiteX461" fmla="*/ 3260895 w 4054703"/>
                <a:gd name="connsiteY461" fmla="*/ 570850 h 589752"/>
                <a:gd name="connsiteX462" fmla="*/ 3212353 w 4054703"/>
                <a:gd name="connsiteY462" fmla="*/ 589753 h 589752"/>
                <a:gd name="connsiteX463" fmla="*/ 3147630 w 4054703"/>
                <a:gd name="connsiteY463" fmla="*/ 516979 h 589752"/>
                <a:gd name="connsiteX464" fmla="*/ 3181895 w 4054703"/>
                <a:gd name="connsiteY464" fmla="*/ 516979 h 589752"/>
                <a:gd name="connsiteX465" fmla="*/ 3189510 w 4054703"/>
                <a:gd name="connsiteY465" fmla="*/ 551003 h 589752"/>
                <a:gd name="connsiteX466" fmla="*/ 3212353 w 4054703"/>
                <a:gd name="connsiteY466" fmla="*/ 562344 h 589752"/>
                <a:gd name="connsiteX467" fmla="*/ 3236148 w 4054703"/>
                <a:gd name="connsiteY467" fmla="*/ 551003 h 589752"/>
                <a:gd name="connsiteX468" fmla="*/ 3243763 w 4054703"/>
                <a:gd name="connsiteY468" fmla="*/ 516979 h 589752"/>
                <a:gd name="connsiteX469" fmla="*/ 3236148 w 4054703"/>
                <a:gd name="connsiteY469" fmla="*/ 482954 h 589752"/>
                <a:gd name="connsiteX470" fmla="*/ 3212353 w 4054703"/>
                <a:gd name="connsiteY470" fmla="*/ 471613 h 589752"/>
                <a:gd name="connsiteX471" fmla="*/ 3189510 w 4054703"/>
                <a:gd name="connsiteY471" fmla="*/ 482954 h 589752"/>
                <a:gd name="connsiteX472" fmla="*/ 3181895 w 4054703"/>
                <a:gd name="connsiteY472" fmla="*/ 516979 h 589752"/>
                <a:gd name="connsiteX473" fmla="*/ 3377016 w 4054703"/>
                <a:gd name="connsiteY473" fmla="*/ 562344 h 589752"/>
                <a:gd name="connsiteX474" fmla="*/ 3326570 w 4054703"/>
                <a:gd name="connsiteY474" fmla="*/ 562344 h 589752"/>
                <a:gd name="connsiteX475" fmla="*/ 3318004 w 4054703"/>
                <a:gd name="connsiteY475" fmla="*/ 586917 h 589752"/>
                <a:gd name="connsiteX476" fmla="*/ 3283739 w 4054703"/>
                <a:gd name="connsiteY476" fmla="*/ 586917 h 589752"/>
                <a:gd name="connsiteX477" fmla="*/ 3336088 w 4054703"/>
                <a:gd name="connsiteY477" fmla="*/ 461217 h 589752"/>
                <a:gd name="connsiteX478" fmla="*/ 3331329 w 4054703"/>
                <a:gd name="connsiteY478" fmla="*/ 447985 h 589752"/>
                <a:gd name="connsiteX479" fmla="*/ 3362739 w 4054703"/>
                <a:gd name="connsiteY479" fmla="*/ 447985 h 589752"/>
                <a:gd name="connsiteX480" fmla="*/ 3419847 w 4054703"/>
                <a:gd name="connsiteY480" fmla="*/ 586917 h 589752"/>
                <a:gd name="connsiteX481" fmla="*/ 3385582 w 4054703"/>
                <a:gd name="connsiteY481" fmla="*/ 586917 h 589752"/>
                <a:gd name="connsiteX482" fmla="*/ 3377016 w 4054703"/>
                <a:gd name="connsiteY482" fmla="*/ 562344 h 589752"/>
                <a:gd name="connsiteX483" fmla="*/ 3335136 w 4054703"/>
                <a:gd name="connsiteY483" fmla="*/ 537771 h 589752"/>
                <a:gd name="connsiteX484" fmla="*/ 3368450 w 4054703"/>
                <a:gd name="connsiteY484" fmla="*/ 537771 h 589752"/>
                <a:gd name="connsiteX485" fmla="*/ 3352269 w 4054703"/>
                <a:gd name="connsiteY485" fmla="*/ 490515 h 589752"/>
                <a:gd name="connsiteX486" fmla="*/ 3335136 w 4054703"/>
                <a:gd name="connsiteY486" fmla="*/ 537771 h 589752"/>
                <a:gd name="connsiteX487" fmla="*/ 3560715 w 4054703"/>
                <a:gd name="connsiteY487" fmla="*/ 516979 h 589752"/>
                <a:gd name="connsiteX488" fmla="*/ 3543582 w 4054703"/>
                <a:gd name="connsiteY488" fmla="*/ 568960 h 589752"/>
                <a:gd name="connsiteX489" fmla="*/ 3494088 w 4054703"/>
                <a:gd name="connsiteY489" fmla="*/ 586917 h 589752"/>
                <a:gd name="connsiteX490" fmla="*/ 3439835 w 4054703"/>
                <a:gd name="connsiteY490" fmla="*/ 586917 h 589752"/>
                <a:gd name="connsiteX491" fmla="*/ 3439835 w 4054703"/>
                <a:gd name="connsiteY491" fmla="*/ 447985 h 589752"/>
                <a:gd name="connsiteX492" fmla="*/ 3494088 w 4054703"/>
                <a:gd name="connsiteY492" fmla="*/ 447985 h 589752"/>
                <a:gd name="connsiteX493" fmla="*/ 3543582 w 4054703"/>
                <a:gd name="connsiteY493" fmla="*/ 464997 h 589752"/>
                <a:gd name="connsiteX494" fmla="*/ 3559763 w 4054703"/>
                <a:gd name="connsiteY494" fmla="*/ 516979 h 589752"/>
                <a:gd name="connsiteX495" fmla="*/ 3474100 w 4054703"/>
                <a:gd name="connsiteY495" fmla="*/ 558564 h 589752"/>
                <a:gd name="connsiteX496" fmla="*/ 3495040 w 4054703"/>
                <a:gd name="connsiteY496" fmla="*/ 558564 h 589752"/>
                <a:gd name="connsiteX497" fmla="*/ 3519787 w 4054703"/>
                <a:gd name="connsiteY497" fmla="*/ 548167 h 589752"/>
                <a:gd name="connsiteX498" fmla="*/ 3527402 w 4054703"/>
                <a:gd name="connsiteY498" fmla="*/ 516034 h 589752"/>
                <a:gd name="connsiteX499" fmla="*/ 3519787 w 4054703"/>
                <a:gd name="connsiteY499" fmla="*/ 483900 h 589752"/>
                <a:gd name="connsiteX500" fmla="*/ 3495040 w 4054703"/>
                <a:gd name="connsiteY500" fmla="*/ 473503 h 589752"/>
                <a:gd name="connsiteX501" fmla="*/ 3474100 w 4054703"/>
                <a:gd name="connsiteY501" fmla="*/ 473503 h 589752"/>
                <a:gd name="connsiteX502" fmla="*/ 3474100 w 4054703"/>
                <a:gd name="connsiteY502" fmla="*/ 557619 h 589752"/>
                <a:gd name="connsiteX503" fmla="*/ 3613064 w 4054703"/>
                <a:gd name="connsiteY503" fmla="*/ 485790 h 589752"/>
                <a:gd name="connsiteX504" fmla="*/ 3616872 w 4054703"/>
                <a:gd name="connsiteY504" fmla="*/ 494296 h 589752"/>
                <a:gd name="connsiteX505" fmla="*/ 3626390 w 4054703"/>
                <a:gd name="connsiteY505" fmla="*/ 499021 h 589752"/>
                <a:gd name="connsiteX506" fmla="*/ 3639715 w 4054703"/>
                <a:gd name="connsiteY506" fmla="*/ 502802 h 589752"/>
                <a:gd name="connsiteX507" fmla="*/ 3653992 w 4054703"/>
                <a:gd name="connsiteY507" fmla="*/ 507527 h 589752"/>
                <a:gd name="connsiteX508" fmla="*/ 3667317 w 4054703"/>
                <a:gd name="connsiteY508" fmla="*/ 515088 h 589752"/>
                <a:gd name="connsiteX509" fmla="*/ 3676835 w 4054703"/>
                <a:gd name="connsiteY509" fmla="*/ 527375 h 589752"/>
                <a:gd name="connsiteX510" fmla="*/ 3680643 w 4054703"/>
                <a:gd name="connsiteY510" fmla="*/ 545332 h 589752"/>
                <a:gd name="connsiteX511" fmla="*/ 3666366 w 4054703"/>
                <a:gd name="connsiteY511" fmla="*/ 577466 h 589752"/>
                <a:gd name="connsiteX512" fmla="*/ 3626390 w 4054703"/>
                <a:gd name="connsiteY512" fmla="*/ 588807 h 589752"/>
                <a:gd name="connsiteX513" fmla="*/ 3602594 w 4054703"/>
                <a:gd name="connsiteY513" fmla="*/ 585972 h 589752"/>
                <a:gd name="connsiteX514" fmla="*/ 3581655 w 4054703"/>
                <a:gd name="connsiteY514" fmla="*/ 579356 h 589752"/>
                <a:gd name="connsiteX515" fmla="*/ 3581655 w 4054703"/>
                <a:gd name="connsiteY515" fmla="*/ 547222 h 589752"/>
                <a:gd name="connsiteX516" fmla="*/ 3602594 w 4054703"/>
                <a:gd name="connsiteY516" fmla="*/ 557619 h 589752"/>
                <a:gd name="connsiteX517" fmla="*/ 3624486 w 4054703"/>
                <a:gd name="connsiteY517" fmla="*/ 561399 h 589752"/>
                <a:gd name="connsiteX518" fmla="*/ 3641619 w 4054703"/>
                <a:gd name="connsiteY518" fmla="*/ 557619 h 589752"/>
                <a:gd name="connsiteX519" fmla="*/ 3647330 w 4054703"/>
                <a:gd name="connsiteY519" fmla="*/ 547222 h 589752"/>
                <a:gd name="connsiteX520" fmla="*/ 3643522 w 4054703"/>
                <a:gd name="connsiteY520" fmla="*/ 538716 h 589752"/>
                <a:gd name="connsiteX521" fmla="*/ 3634004 w 4054703"/>
                <a:gd name="connsiteY521" fmla="*/ 533046 h 589752"/>
                <a:gd name="connsiteX522" fmla="*/ 3620679 w 4054703"/>
                <a:gd name="connsiteY522" fmla="*/ 528320 h 589752"/>
                <a:gd name="connsiteX523" fmla="*/ 3606402 w 4054703"/>
                <a:gd name="connsiteY523" fmla="*/ 522649 h 589752"/>
                <a:gd name="connsiteX524" fmla="*/ 3593076 w 4054703"/>
                <a:gd name="connsiteY524" fmla="*/ 515088 h 589752"/>
                <a:gd name="connsiteX525" fmla="*/ 3583558 w 4054703"/>
                <a:gd name="connsiteY525" fmla="*/ 503747 h 589752"/>
                <a:gd name="connsiteX526" fmla="*/ 3579751 w 4054703"/>
                <a:gd name="connsiteY526" fmla="*/ 486735 h 589752"/>
                <a:gd name="connsiteX527" fmla="*/ 3594028 w 4054703"/>
                <a:gd name="connsiteY527" fmla="*/ 455546 h 589752"/>
                <a:gd name="connsiteX528" fmla="*/ 3633052 w 4054703"/>
                <a:gd name="connsiteY528" fmla="*/ 444205 h 589752"/>
                <a:gd name="connsiteX529" fmla="*/ 3673028 w 4054703"/>
                <a:gd name="connsiteY529" fmla="*/ 453656 h 589752"/>
                <a:gd name="connsiteX530" fmla="*/ 3673028 w 4054703"/>
                <a:gd name="connsiteY530" fmla="*/ 485790 h 589752"/>
                <a:gd name="connsiteX531" fmla="*/ 3634956 w 4054703"/>
                <a:gd name="connsiteY531" fmla="*/ 472558 h 589752"/>
                <a:gd name="connsiteX532" fmla="*/ 3618775 w 4054703"/>
                <a:gd name="connsiteY532" fmla="*/ 476339 h 589752"/>
                <a:gd name="connsiteX533" fmla="*/ 3613064 w 4054703"/>
                <a:gd name="connsiteY533" fmla="*/ 485790 h 589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</a:cxnLst>
              <a:rect l="l" t="t" r="r" b="b"/>
              <a:pathLst>
                <a:path w="4054703" h="589752">
                  <a:moveTo>
                    <a:pt x="872808" y="200365"/>
                  </a:moveTo>
                  <a:lnTo>
                    <a:pt x="804278" y="309998"/>
                  </a:lnTo>
                  <a:lnTo>
                    <a:pt x="735748" y="200365"/>
                  </a:lnTo>
                  <a:lnTo>
                    <a:pt x="705290" y="200365"/>
                  </a:lnTo>
                  <a:lnTo>
                    <a:pt x="705290" y="385607"/>
                  </a:lnTo>
                  <a:lnTo>
                    <a:pt x="735748" y="385607"/>
                  </a:lnTo>
                  <a:lnTo>
                    <a:pt x="735748" y="266523"/>
                  </a:lnTo>
                  <a:cubicBezTo>
                    <a:pt x="735748" y="264633"/>
                    <a:pt x="735748" y="261797"/>
                    <a:pt x="735748" y="259907"/>
                  </a:cubicBezTo>
                  <a:cubicBezTo>
                    <a:pt x="735748" y="258017"/>
                    <a:pt x="735748" y="255181"/>
                    <a:pt x="735748" y="253291"/>
                  </a:cubicBezTo>
                  <a:cubicBezTo>
                    <a:pt x="737651" y="257072"/>
                    <a:pt x="739555" y="261797"/>
                    <a:pt x="742410" y="265578"/>
                  </a:cubicBezTo>
                  <a:lnTo>
                    <a:pt x="791904" y="344967"/>
                  </a:lnTo>
                  <a:lnTo>
                    <a:pt x="816652" y="344967"/>
                  </a:lnTo>
                  <a:lnTo>
                    <a:pt x="866146" y="265578"/>
                  </a:lnTo>
                  <a:cubicBezTo>
                    <a:pt x="867097" y="263687"/>
                    <a:pt x="869001" y="261797"/>
                    <a:pt x="869953" y="259907"/>
                  </a:cubicBezTo>
                  <a:cubicBezTo>
                    <a:pt x="870905" y="258017"/>
                    <a:pt x="872808" y="256127"/>
                    <a:pt x="873760" y="253291"/>
                  </a:cubicBezTo>
                  <a:cubicBezTo>
                    <a:pt x="873760" y="256127"/>
                    <a:pt x="873760" y="258017"/>
                    <a:pt x="873760" y="259907"/>
                  </a:cubicBezTo>
                  <a:cubicBezTo>
                    <a:pt x="873760" y="261797"/>
                    <a:pt x="873760" y="264633"/>
                    <a:pt x="873760" y="266523"/>
                  </a:cubicBezTo>
                  <a:lnTo>
                    <a:pt x="873760" y="385607"/>
                  </a:lnTo>
                  <a:lnTo>
                    <a:pt x="904218" y="385607"/>
                  </a:lnTo>
                  <a:lnTo>
                    <a:pt x="904218" y="200365"/>
                  </a:lnTo>
                  <a:lnTo>
                    <a:pt x="874712" y="200365"/>
                  </a:lnTo>
                  <a:close/>
                  <a:moveTo>
                    <a:pt x="966085" y="385607"/>
                  </a:moveTo>
                  <a:lnTo>
                    <a:pt x="1026049" y="240060"/>
                  </a:lnTo>
                  <a:cubicBezTo>
                    <a:pt x="1026049" y="238169"/>
                    <a:pt x="1027001" y="237224"/>
                    <a:pt x="1027953" y="235334"/>
                  </a:cubicBezTo>
                  <a:cubicBezTo>
                    <a:pt x="1027953" y="233444"/>
                    <a:pt x="1028905" y="231554"/>
                    <a:pt x="1029857" y="229663"/>
                  </a:cubicBezTo>
                  <a:cubicBezTo>
                    <a:pt x="1029857" y="231554"/>
                    <a:pt x="1030808" y="233444"/>
                    <a:pt x="1031760" y="235334"/>
                  </a:cubicBezTo>
                  <a:cubicBezTo>
                    <a:pt x="1031760" y="237224"/>
                    <a:pt x="1032712" y="238169"/>
                    <a:pt x="1033664" y="240060"/>
                  </a:cubicBezTo>
                  <a:lnTo>
                    <a:pt x="1066025" y="319449"/>
                  </a:lnTo>
                  <a:lnTo>
                    <a:pt x="995591" y="319449"/>
                  </a:lnTo>
                  <a:lnTo>
                    <a:pt x="1013676" y="346858"/>
                  </a:lnTo>
                  <a:lnTo>
                    <a:pt x="1076495" y="346858"/>
                  </a:lnTo>
                  <a:lnTo>
                    <a:pt x="1092676" y="385607"/>
                  </a:lnTo>
                  <a:lnTo>
                    <a:pt x="1125037" y="385607"/>
                  </a:lnTo>
                  <a:lnTo>
                    <a:pt x="1046037" y="200365"/>
                  </a:lnTo>
                  <a:lnTo>
                    <a:pt x="1013676" y="200365"/>
                  </a:lnTo>
                  <a:lnTo>
                    <a:pt x="934676" y="385607"/>
                  </a:lnTo>
                  <a:lnTo>
                    <a:pt x="966085" y="385607"/>
                  </a:lnTo>
                  <a:cubicBezTo>
                    <a:pt x="966085" y="385607"/>
                    <a:pt x="966085" y="385607"/>
                    <a:pt x="966085" y="385607"/>
                  </a:cubicBezTo>
                  <a:close/>
                  <a:moveTo>
                    <a:pt x="1436279" y="385607"/>
                  </a:moveTo>
                  <a:lnTo>
                    <a:pt x="1512423" y="200365"/>
                  </a:lnTo>
                  <a:lnTo>
                    <a:pt x="1480062" y="200365"/>
                  </a:lnTo>
                  <a:lnTo>
                    <a:pt x="1426761" y="340242"/>
                  </a:lnTo>
                  <a:cubicBezTo>
                    <a:pt x="1424857" y="344967"/>
                    <a:pt x="1422953" y="350638"/>
                    <a:pt x="1422002" y="356309"/>
                  </a:cubicBezTo>
                  <a:cubicBezTo>
                    <a:pt x="1420098" y="349693"/>
                    <a:pt x="1418194" y="344967"/>
                    <a:pt x="1417243" y="340242"/>
                  </a:cubicBezTo>
                  <a:lnTo>
                    <a:pt x="1363941" y="200365"/>
                  </a:lnTo>
                  <a:lnTo>
                    <a:pt x="1329676" y="200365"/>
                  </a:lnTo>
                  <a:lnTo>
                    <a:pt x="1405821" y="385607"/>
                  </a:lnTo>
                  <a:lnTo>
                    <a:pt x="1438182" y="385607"/>
                  </a:lnTo>
                  <a:close/>
                  <a:moveTo>
                    <a:pt x="1724677" y="200365"/>
                  </a:moveTo>
                  <a:lnTo>
                    <a:pt x="1724677" y="385607"/>
                  </a:lnTo>
                  <a:lnTo>
                    <a:pt x="1846508" y="385607"/>
                  </a:lnTo>
                  <a:lnTo>
                    <a:pt x="1846508" y="358199"/>
                  </a:lnTo>
                  <a:lnTo>
                    <a:pt x="1755134" y="358199"/>
                  </a:lnTo>
                  <a:lnTo>
                    <a:pt x="1755134" y="200365"/>
                  </a:lnTo>
                  <a:lnTo>
                    <a:pt x="1724677" y="200365"/>
                  </a:lnTo>
                  <a:close/>
                  <a:moveTo>
                    <a:pt x="1883629" y="200365"/>
                  </a:moveTo>
                  <a:lnTo>
                    <a:pt x="1883629" y="385607"/>
                  </a:lnTo>
                  <a:lnTo>
                    <a:pt x="2006412" y="385607"/>
                  </a:lnTo>
                  <a:lnTo>
                    <a:pt x="2006412" y="358199"/>
                  </a:lnTo>
                  <a:lnTo>
                    <a:pt x="1914087" y="358199"/>
                  </a:lnTo>
                  <a:lnTo>
                    <a:pt x="1914087" y="200365"/>
                  </a:lnTo>
                  <a:lnTo>
                    <a:pt x="1883629" y="200365"/>
                  </a:lnTo>
                  <a:close/>
                  <a:moveTo>
                    <a:pt x="1577146" y="227773"/>
                  </a:moveTo>
                  <a:lnTo>
                    <a:pt x="1675183" y="227773"/>
                  </a:lnTo>
                  <a:lnTo>
                    <a:pt x="1675183" y="200365"/>
                  </a:lnTo>
                  <a:lnTo>
                    <a:pt x="1547640" y="200365"/>
                  </a:lnTo>
                  <a:lnTo>
                    <a:pt x="1547640" y="385607"/>
                  </a:lnTo>
                  <a:lnTo>
                    <a:pt x="1677086" y="385607"/>
                  </a:lnTo>
                  <a:lnTo>
                    <a:pt x="1677086" y="358199"/>
                  </a:lnTo>
                  <a:lnTo>
                    <a:pt x="1577146" y="358199"/>
                  </a:lnTo>
                  <a:lnTo>
                    <a:pt x="1577146" y="227773"/>
                  </a:lnTo>
                  <a:lnTo>
                    <a:pt x="1577146" y="227773"/>
                  </a:lnTo>
                  <a:close/>
                  <a:moveTo>
                    <a:pt x="1304929" y="256127"/>
                  </a:moveTo>
                  <a:cubicBezTo>
                    <a:pt x="1304929" y="239114"/>
                    <a:pt x="1299218" y="224938"/>
                    <a:pt x="1288748" y="215487"/>
                  </a:cubicBezTo>
                  <a:cubicBezTo>
                    <a:pt x="1278279" y="206035"/>
                    <a:pt x="1260194" y="200365"/>
                    <a:pt x="1234495" y="200365"/>
                  </a:cubicBezTo>
                  <a:lnTo>
                    <a:pt x="1158351" y="200365"/>
                  </a:lnTo>
                  <a:lnTo>
                    <a:pt x="1158351" y="385607"/>
                  </a:lnTo>
                  <a:lnTo>
                    <a:pt x="1188809" y="385607"/>
                  </a:lnTo>
                  <a:lnTo>
                    <a:pt x="1188809" y="227773"/>
                  </a:lnTo>
                  <a:lnTo>
                    <a:pt x="1235447" y="227773"/>
                  </a:lnTo>
                  <a:cubicBezTo>
                    <a:pt x="1260194" y="227773"/>
                    <a:pt x="1273520" y="238169"/>
                    <a:pt x="1273520" y="258962"/>
                  </a:cubicBezTo>
                  <a:cubicBezTo>
                    <a:pt x="1273520" y="279754"/>
                    <a:pt x="1260194" y="292041"/>
                    <a:pt x="1232592" y="292041"/>
                  </a:cubicBezTo>
                  <a:lnTo>
                    <a:pt x="1207845" y="292041"/>
                  </a:lnTo>
                  <a:lnTo>
                    <a:pt x="1190712" y="318504"/>
                  </a:lnTo>
                  <a:lnTo>
                    <a:pt x="1231640" y="318504"/>
                  </a:lnTo>
                  <a:lnTo>
                    <a:pt x="1283038" y="385607"/>
                  </a:lnTo>
                  <a:lnTo>
                    <a:pt x="1320158" y="385607"/>
                  </a:lnTo>
                  <a:lnTo>
                    <a:pt x="1264001" y="311888"/>
                  </a:lnTo>
                  <a:cubicBezTo>
                    <a:pt x="1291604" y="301492"/>
                    <a:pt x="1304929" y="283535"/>
                    <a:pt x="1304929" y="256127"/>
                  </a:cubicBezTo>
                  <a:lnTo>
                    <a:pt x="1304929" y="256127"/>
                  </a:lnTo>
                  <a:close/>
                  <a:moveTo>
                    <a:pt x="1661857" y="278809"/>
                  </a:moveTo>
                  <a:lnTo>
                    <a:pt x="1579050" y="278809"/>
                  </a:lnTo>
                  <a:lnTo>
                    <a:pt x="1598086" y="306218"/>
                  </a:lnTo>
                  <a:lnTo>
                    <a:pt x="1661857" y="306218"/>
                  </a:lnTo>
                  <a:lnTo>
                    <a:pt x="1661857" y="278809"/>
                  </a:lnTo>
                  <a:lnTo>
                    <a:pt x="1661857" y="278809"/>
                  </a:lnTo>
                  <a:close/>
                  <a:moveTo>
                    <a:pt x="229386" y="225883"/>
                  </a:moveTo>
                  <a:lnTo>
                    <a:pt x="291253" y="288260"/>
                  </a:lnTo>
                  <a:cubicBezTo>
                    <a:pt x="293157" y="290151"/>
                    <a:pt x="294109" y="290151"/>
                    <a:pt x="295061" y="290151"/>
                  </a:cubicBezTo>
                  <a:cubicBezTo>
                    <a:pt x="296012" y="290151"/>
                    <a:pt x="297916" y="290151"/>
                    <a:pt x="298868" y="288260"/>
                  </a:cubicBezTo>
                  <a:lnTo>
                    <a:pt x="360735" y="225883"/>
                  </a:lnTo>
                  <a:cubicBezTo>
                    <a:pt x="362639" y="223993"/>
                    <a:pt x="362639" y="223047"/>
                    <a:pt x="362639" y="222102"/>
                  </a:cubicBezTo>
                  <a:cubicBezTo>
                    <a:pt x="362639" y="220212"/>
                    <a:pt x="361687" y="219267"/>
                    <a:pt x="358832" y="219267"/>
                  </a:cubicBezTo>
                  <a:lnTo>
                    <a:pt x="229386" y="219267"/>
                  </a:lnTo>
                  <a:cubicBezTo>
                    <a:pt x="227482" y="219267"/>
                    <a:pt x="225579" y="220212"/>
                    <a:pt x="225579" y="222102"/>
                  </a:cubicBezTo>
                  <a:cubicBezTo>
                    <a:pt x="225579" y="223993"/>
                    <a:pt x="225579" y="224938"/>
                    <a:pt x="227482" y="225883"/>
                  </a:cubicBezTo>
                  <a:lnTo>
                    <a:pt x="227482" y="225883"/>
                  </a:lnTo>
                  <a:close/>
                  <a:moveTo>
                    <a:pt x="590121" y="3780"/>
                  </a:moveTo>
                  <a:cubicBezTo>
                    <a:pt x="590121" y="1890"/>
                    <a:pt x="589169" y="0"/>
                    <a:pt x="587266" y="0"/>
                  </a:cubicBezTo>
                  <a:cubicBezTo>
                    <a:pt x="585362" y="0"/>
                    <a:pt x="584410" y="0"/>
                    <a:pt x="583458" y="1890"/>
                  </a:cubicBezTo>
                  <a:lnTo>
                    <a:pt x="533013" y="52927"/>
                  </a:lnTo>
                  <a:lnTo>
                    <a:pt x="533013" y="533046"/>
                  </a:lnTo>
                  <a:lnTo>
                    <a:pt x="533013" y="533046"/>
                  </a:lnTo>
                  <a:lnTo>
                    <a:pt x="583458" y="584082"/>
                  </a:lnTo>
                  <a:cubicBezTo>
                    <a:pt x="584410" y="585027"/>
                    <a:pt x="586314" y="585972"/>
                    <a:pt x="587266" y="585972"/>
                  </a:cubicBezTo>
                  <a:cubicBezTo>
                    <a:pt x="589169" y="585972"/>
                    <a:pt x="590121" y="585027"/>
                    <a:pt x="590121" y="582192"/>
                  </a:cubicBezTo>
                  <a:lnTo>
                    <a:pt x="590121" y="3780"/>
                  </a:lnTo>
                  <a:close/>
                  <a:moveTo>
                    <a:pt x="0" y="582192"/>
                  </a:moveTo>
                  <a:cubicBezTo>
                    <a:pt x="0" y="584082"/>
                    <a:pt x="952" y="585972"/>
                    <a:pt x="2855" y="585972"/>
                  </a:cubicBezTo>
                  <a:cubicBezTo>
                    <a:pt x="4759" y="585972"/>
                    <a:pt x="5711" y="585972"/>
                    <a:pt x="6663" y="584082"/>
                  </a:cubicBezTo>
                  <a:lnTo>
                    <a:pt x="57108" y="533046"/>
                  </a:lnTo>
                  <a:lnTo>
                    <a:pt x="57108" y="533046"/>
                  </a:lnTo>
                  <a:lnTo>
                    <a:pt x="57108" y="52927"/>
                  </a:lnTo>
                  <a:lnTo>
                    <a:pt x="6663" y="1890"/>
                  </a:lnTo>
                  <a:cubicBezTo>
                    <a:pt x="5711" y="945"/>
                    <a:pt x="3807" y="0"/>
                    <a:pt x="2855" y="0"/>
                  </a:cubicBezTo>
                  <a:cubicBezTo>
                    <a:pt x="952" y="0"/>
                    <a:pt x="0" y="945"/>
                    <a:pt x="0" y="3780"/>
                  </a:cubicBezTo>
                  <a:lnTo>
                    <a:pt x="0" y="583137"/>
                  </a:lnTo>
                  <a:lnTo>
                    <a:pt x="0" y="583137"/>
                  </a:lnTo>
                  <a:close/>
                  <a:moveTo>
                    <a:pt x="131350" y="127591"/>
                  </a:moveTo>
                  <a:lnTo>
                    <a:pt x="458772" y="127591"/>
                  </a:lnTo>
                  <a:lnTo>
                    <a:pt x="504458" y="81280"/>
                  </a:lnTo>
                  <a:cubicBezTo>
                    <a:pt x="505410" y="80335"/>
                    <a:pt x="506362" y="78445"/>
                    <a:pt x="506362" y="77500"/>
                  </a:cubicBezTo>
                  <a:cubicBezTo>
                    <a:pt x="506362" y="75609"/>
                    <a:pt x="505410" y="74664"/>
                    <a:pt x="502555" y="74664"/>
                  </a:cubicBezTo>
                  <a:lnTo>
                    <a:pt x="86615" y="74664"/>
                  </a:lnTo>
                  <a:cubicBezTo>
                    <a:pt x="84711" y="74664"/>
                    <a:pt x="82807" y="75609"/>
                    <a:pt x="82807" y="77500"/>
                  </a:cubicBezTo>
                  <a:cubicBezTo>
                    <a:pt x="82807" y="79390"/>
                    <a:pt x="82807" y="80335"/>
                    <a:pt x="84711" y="81280"/>
                  </a:cubicBezTo>
                  <a:lnTo>
                    <a:pt x="130398" y="127591"/>
                  </a:lnTo>
                  <a:close/>
                  <a:moveTo>
                    <a:pt x="85663" y="504692"/>
                  </a:moveTo>
                  <a:cubicBezTo>
                    <a:pt x="84711" y="505637"/>
                    <a:pt x="83759" y="507527"/>
                    <a:pt x="83759" y="508473"/>
                  </a:cubicBezTo>
                  <a:cubicBezTo>
                    <a:pt x="83759" y="510363"/>
                    <a:pt x="84711" y="511308"/>
                    <a:pt x="87566" y="511308"/>
                  </a:cubicBezTo>
                  <a:lnTo>
                    <a:pt x="503507" y="511308"/>
                  </a:lnTo>
                  <a:cubicBezTo>
                    <a:pt x="505410" y="511308"/>
                    <a:pt x="507314" y="510363"/>
                    <a:pt x="507314" y="508473"/>
                  </a:cubicBezTo>
                  <a:cubicBezTo>
                    <a:pt x="507314" y="506582"/>
                    <a:pt x="507314" y="505637"/>
                    <a:pt x="505410" y="504692"/>
                  </a:cubicBezTo>
                  <a:lnTo>
                    <a:pt x="459723" y="458381"/>
                  </a:lnTo>
                  <a:lnTo>
                    <a:pt x="131350" y="458381"/>
                  </a:lnTo>
                  <a:lnTo>
                    <a:pt x="85663" y="504692"/>
                  </a:lnTo>
                  <a:close/>
                  <a:moveTo>
                    <a:pt x="434025" y="433808"/>
                  </a:moveTo>
                  <a:cubicBezTo>
                    <a:pt x="434976" y="434754"/>
                    <a:pt x="436880" y="435699"/>
                    <a:pt x="437832" y="435699"/>
                  </a:cubicBezTo>
                  <a:cubicBezTo>
                    <a:pt x="439735" y="435699"/>
                    <a:pt x="440687" y="434754"/>
                    <a:pt x="440687" y="431918"/>
                  </a:cubicBezTo>
                  <a:lnTo>
                    <a:pt x="440687" y="431918"/>
                  </a:lnTo>
                  <a:lnTo>
                    <a:pt x="440687" y="154054"/>
                  </a:lnTo>
                  <a:cubicBezTo>
                    <a:pt x="440687" y="152164"/>
                    <a:pt x="439735" y="150274"/>
                    <a:pt x="437832" y="150274"/>
                  </a:cubicBezTo>
                  <a:cubicBezTo>
                    <a:pt x="435928" y="150274"/>
                    <a:pt x="434976" y="150274"/>
                    <a:pt x="434025" y="152164"/>
                  </a:cubicBezTo>
                  <a:lnTo>
                    <a:pt x="386434" y="200365"/>
                  </a:lnTo>
                  <a:lnTo>
                    <a:pt x="386434" y="384662"/>
                  </a:lnTo>
                  <a:lnTo>
                    <a:pt x="434025" y="432863"/>
                  </a:lnTo>
                  <a:close/>
                  <a:moveTo>
                    <a:pt x="203687" y="384662"/>
                  </a:moveTo>
                  <a:lnTo>
                    <a:pt x="203687" y="200365"/>
                  </a:lnTo>
                  <a:lnTo>
                    <a:pt x="156097" y="152164"/>
                  </a:lnTo>
                  <a:cubicBezTo>
                    <a:pt x="155145" y="151219"/>
                    <a:pt x="153241" y="150274"/>
                    <a:pt x="152289" y="150274"/>
                  </a:cubicBezTo>
                  <a:cubicBezTo>
                    <a:pt x="150386" y="150274"/>
                    <a:pt x="149434" y="151219"/>
                    <a:pt x="149434" y="154054"/>
                  </a:cubicBezTo>
                  <a:lnTo>
                    <a:pt x="149434" y="431918"/>
                  </a:lnTo>
                  <a:lnTo>
                    <a:pt x="149434" y="431918"/>
                  </a:lnTo>
                  <a:cubicBezTo>
                    <a:pt x="149434" y="433808"/>
                    <a:pt x="150386" y="435699"/>
                    <a:pt x="152289" y="435699"/>
                  </a:cubicBezTo>
                  <a:cubicBezTo>
                    <a:pt x="154193" y="435699"/>
                    <a:pt x="155145" y="435699"/>
                    <a:pt x="156097" y="433808"/>
                  </a:cubicBezTo>
                  <a:lnTo>
                    <a:pt x="203687" y="385607"/>
                  </a:lnTo>
                  <a:close/>
                  <a:moveTo>
                    <a:pt x="2004508" y="200365"/>
                  </a:moveTo>
                  <a:lnTo>
                    <a:pt x="2004508" y="206980"/>
                  </a:lnTo>
                  <a:lnTo>
                    <a:pt x="2021641" y="206980"/>
                  </a:lnTo>
                  <a:lnTo>
                    <a:pt x="2021641" y="247620"/>
                  </a:lnTo>
                  <a:lnTo>
                    <a:pt x="2029255" y="247620"/>
                  </a:lnTo>
                  <a:lnTo>
                    <a:pt x="2029255" y="206980"/>
                  </a:lnTo>
                  <a:lnTo>
                    <a:pt x="2046388" y="206980"/>
                  </a:lnTo>
                  <a:lnTo>
                    <a:pt x="2046388" y="200365"/>
                  </a:lnTo>
                  <a:lnTo>
                    <a:pt x="2003556" y="200365"/>
                  </a:lnTo>
                  <a:close/>
                  <a:moveTo>
                    <a:pt x="2100641" y="200365"/>
                  </a:moveTo>
                  <a:lnTo>
                    <a:pt x="2082557" y="228718"/>
                  </a:lnTo>
                  <a:lnTo>
                    <a:pt x="2065424" y="200365"/>
                  </a:lnTo>
                  <a:lnTo>
                    <a:pt x="2057810" y="200365"/>
                  </a:lnTo>
                  <a:lnTo>
                    <a:pt x="2057810" y="247620"/>
                  </a:lnTo>
                  <a:lnTo>
                    <a:pt x="2065424" y="247620"/>
                  </a:lnTo>
                  <a:lnTo>
                    <a:pt x="2065424" y="215487"/>
                  </a:lnTo>
                  <a:cubicBezTo>
                    <a:pt x="2065424" y="215487"/>
                    <a:pt x="2065424" y="214541"/>
                    <a:pt x="2065424" y="213596"/>
                  </a:cubicBezTo>
                  <a:cubicBezTo>
                    <a:pt x="2065424" y="214541"/>
                    <a:pt x="2065424" y="215487"/>
                    <a:pt x="2067328" y="216432"/>
                  </a:cubicBezTo>
                  <a:lnTo>
                    <a:pt x="2079701" y="237224"/>
                  </a:lnTo>
                  <a:lnTo>
                    <a:pt x="2086364" y="237224"/>
                  </a:lnTo>
                  <a:lnTo>
                    <a:pt x="2098737" y="216432"/>
                  </a:lnTo>
                  <a:cubicBezTo>
                    <a:pt x="2098737" y="216432"/>
                    <a:pt x="2098737" y="215487"/>
                    <a:pt x="2099689" y="214541"/>
                  </a:cubicBezTo>
                  <a:cubicBezTo>
                    <a:pt x="2099689" y="214541"/>
                    <a:pt x="2099689" y="213596"/>
                    <a:pt x="2100641" y="212651"/>
                  </a:cubicBezTo>
                  <a:cubicBezTo>
                    <a:pt x="2100641" y="212651"/>
                    <a:pt x="2100641" y="213596"/>
                    <a:pt x="2100641" y="214541"/>
                  </a:cubicBezTo>
                  <a:lnTo>
                    <a:pt x="2100641" y="246675"/>
                  </a:lnTo>
                  <a:lnTo>
                    <a:pt x="2108255" y="246675"/>
                  </a:lnTo>
                  <a:lnTo>
                    <a:pt x="2108255" y="199420"/>
                  </a:lnTo>
                  <a:lnTo>
                    <a:pt x="2100641" y="199420"/>
                  </a:lnTo>
                  <a:close/>
                  <a:moveTo>
                    <a:pt x="2389039" y="0"/>
                  </a:moveTo>
                  <a:lnTo>
                    <a:pt x="2370003" y="0"/>
                  </a:lnTo>
                  <a:lnTo>
                    <a:pt x="2370003" y="585972"/>
                  </a:lnTo>
                  <a:lnTo>
                    <a:pt x="2389039" y="585972"/>
                  </a:lnTo>
                  <a:lnTo>
                    <a:pt x="2389039" y="0"/>
                  </a:lnTo>
                  <a:close/>
                  <a:moveTo>
                    <a:pt x="2782136" y="82225"/>
                  </a:moveTo>
                  <a:cubicBezTo>
                    <a:pt x="2782136" y="104908"/>
                    <a:pt x="2776425" y="121920"/>
                    <a:pt x="2765003" y="134207"/>
                  </a:cubicBezTo>
                  <a:cubicBezTo>
                    <a:pt x="2753581" y="146493"/>
                    <a:pt x="2737401" y="152164"/>
                    <a:pt x="2715509" y="152164"/>
                  </a:cubicBezTo>
                  <a:lnTo>
                    <a:pt x="2661256" y="152164"/>
                  </a:lnTo>
                  <a:lnTo>
                    <a:pt x="2661256" y="13232"/>
                  </a:lnTo>
                  <a:lnTo>
                    <a:pt x="2715509" y="13232"/>
                  </a:lnTo>
                  <a:cubicBezTo>
                    <a:pt x="2737401" y="13232"/>
                    <a:pt x="2753581" y="18902"/>
                    <a:pt x="2765003" y="30244"/>
                  </a:cubicBezTo>
                  <a:cubicBezTo>
                    <a:pt x="2775473" y="41585"/>
                    <a:pt x="2781184" y="59542"/>
                    <a:pt x="2781184" y="82225"/>
                  </a:cubicBezTo>
                  <a:close/>
                  <a:moveTo>
                    <a:pt x="2695521" y="123810"/>
                  </a:moveTo>
                  <a:lnTo>
                    <a:pt x="2716461" y="123810"/>
                  </a:lnTo>
                  <a:cubicBezTo>
                    <a:pt x="2727883" y="123810"/>
                    <a:pt x="2735497" y="120030"/>
                    <a:pt x="2741208" y="113414"/>
                  </a:cubicBezTo>
                  <a:cubicBezTo>
                    <a:pt x="2746919" y="106798"/>
                    <a:pt x="2748822" y="96402"/>
                    <a:pt x="2748822" y="81280"/>
                  </a:cubicBezTo>
                  <a:cubicBezTo>
                    <a:pt x="2748822" y="66158"/>
                    <a:pt x="2745967" y="56707"/>
                    <a:pt x="2741208" y="49146"/>
                  </a:cubicBezTo>
                  <a:cubicBezTo>
                    <a:pt x="2736449" y="41585"/>
                    <a:pt x="2727883" y="38750"/>
                    <a:pt x="2716461" y="38750"/>
                  </a:cubicBezTo>
                  <a:lnTo>
                    <a:pt x="2695521" y="38750"/>
                  </a:lnTo>
                  <a:lnTo>
                    <a:pt x="2695521" y="122865"/>
                  </a:lnTo>
                  <a:close/>
                  <a:moveTo>
                    <a:pt x="2881124" y="127591"/>
                  </a:moveTo>
                  <a:lnTo>
                    <a:pt x="2830678" y="127591"/>
                  </a:lnTo>
                  <a:lnTo>
                    <a:pt x="2822112" y="152164"/>
                  </a:lnTo>
                  <a:lnTo>
                    <a:pt x="2787847" y="152164"/>
                  </a:lnTo>
                  <a:lnTo>
                    <a:pt x="2840196" y="26463"/>
                  </a:lnTo>
                  <a:lnTo>
                    <a:pt x="2835437" y="13232"/>
                  </a:lnTo>
                  <a:lnTo>
                    <a:pt x="2866847" y="13232"/>
                  </a:lnTo>
                  <a:lnTo>
                    <a:pt x="2923955" y="152164"/>
                  </a:lnTo>
                  <a:lnTo>
                    <a:pt x="2889690" y="152164"/>
                  </a:lnTo>
                  <a:lnTo>
                    <a:pt x="2881124" y="127591"/>
                  </a:lnTo>
                  <a:close/>
                  <a:moveTo>
                    <a:pt x="2839244" y="103018"/>
                  </a:moveTo>
                  <a:lnTo>
                    <a:pt x="2872557" y="103018"/>
                  </a:lnTo>
                  <a:lnTo>
                    <a:pt x="2856377" y="55762"/>
                  </a:lnTo>
                  <a:lnTo>
                    <a:pt x="2839244" y="103018"/>
                  </a:lnTo>
                  <a:close/>
                  <a:moveTo>
                    <a:pt x="2989630" y="40640"/>
                  </a:moveTo>
                  <a:lnTo>
                    <a:pt x="2989630" y="152164"/>
                  </a:lnTo>
                  <a:lnTo>
                    <a:pt x="2956317" y="152164"/>
                  </a:lnTo>
                  <a:lnTo>
                    <a:pt x="2956317" y="40640"/>
                  </a:lnTo>
                  <a:lnTo>
                    <a:pt x="2914437" y="40640"/>
                  </a:lnTo>
                  <a:lnTo>
                    <a:pt x="2914437" y="13232"/>
                  </a:lnTo>
                  <a:lnTo>
                    <a:pt x="3031509" y="13232"/>
                  </a:lnTo>
                  <a:lnTo>
                    <a:pt x="3031509" y="40640"/>
                  </a:lnTo>
                  <a:lnTo>
                    <a:pt x="2989630" y="40640"/>
                  </a:lnTo>
                  <a:close/>
                  <a:moveTo>
                    <a:pt x="3114317" y="127591"/>
                  </a:moveTo>
                  <a:lnTo>
                    <a:pt x="3063871" y="127591"/>
                  </a:lnTo>
                  <a:lnTo>
                    <a:pt x="3055305" y="152164"/>
                  </a:lnTo>
                  <a:lnTo>
                    <a:pt x="3021040" y="152164"/>
                  </a:lnTo>
                  <a:lnTo>
                    <a:pt x="3073389" y="26463"/>
                  </a:lnTo>
                  <a:lnTo>
                    <a:pt x="3068630" y="13232"/>
                  </a:lnTo>
                  <a:lnTo>
                    <a:pt x="3100040" y="13232"/>
                  </a:lnTo>
                  <a:lnTo>
                    <a:pt x="3157148" y="152164"/>
                  </a:lnTo>
                  <a:lnTo>
                    <a:pt x="3122883" y="152164"/>
                  </a:lnTo>
                  <a:lnTo>
                    <a:pt x="3114317" y="127591"/>
                  </a:lnTo>
                  <a:close/>
                  <a:moveTo>
                    <a:pt x="3072437" y="103018"/>
                  </a:moveTo>
                  <a:lnTo>
                    <a:pt x="3105750" y="103018"/>
                  </a:lnTo>
                  <a:lnTo>
                    <a:pt x="3089570" y="55762"/>
                  </a:lnTo>
                  <a:lnTo>
                    <a:pt x="3072437" y="103018"/>
                  </a:lnTo>
                  <a:close/>
                  <a:moveTo>
                    <a:pt x="2744063" y="344967"/>
                  </a:moveTo>
                  <a:lnTo>
                    <a:pt x="2693618" y="344967"/>
                  </a:lnTo>
                  <a:lnTo>
                    <a:pt x="2685051" y="369540"/>
                  </a:lnTo>
                  <a:lnTo>
                    <a:pt x="2650786" y="369540"/>
                  </a:lnTo>
                  <a:lnTo>
                    <a:pt x="2703136" y="243840"/>
                  </a:lnTo>
                  <a:lnTo>
                    <a:pt x="2698377" y="230608"/>
                  </a:lnTo>
                  <a:lnTo>
                    <a:pt x="2729786" y="230608"/>
                  </a:lnTo>
                  <a:lnTo>
                    <a:pt x="2786895" y="369540"/>
                  </a:lnTo>
                  <a:lnTo>
                    <a:pt x="2752630" y="369540"/>
                  </a:lnTo>
                  <a:lnTo>
                    <a:pt x="2744063" y="344967"/>
                  </a:lnTo>
                  <a:close/>
                  <a:moveTo>
                    <a:pt x="2702184" y="320394"/>
                  </a:moveTo>
                  <a:lnTo>
                    <a:pt x="2735497" y="320394"/>
                  </a:lnTo>
                  <a:lnTo>
                    <a:pt x="2719316" y="273139"/>
                  </a:lnTo>
                  <a:lnTo>
                    <a:pt x="2702184" y="320394"/>
                  </a:lnTo>
                  <a:close/>
                  <a:moveTo>
                    <a:pt x="2827823" y="300547"/>
                  </a:moveTo>
                  <a:cubicBezTo>
                    <a:pt x="2827823" y="315669"/>
                    <a:pt x="2830678" y="327010"/>
                    <a:pt x="2836389" y="333626"/>
                  </a:cubicBezTo>
                  <a:cubicBezTo>
                    <a:pt x="2842100" y="341187"/>
                    <a:pt x="2850666" y="344022"/>
                    <a:pt x="2862088" y="344022"/>
                  </a:cubicBezTo>
                  <a:cubicBezTo>
                    <a:pt x="2873509" y="344022"/>
                    <a:pt x="2874461" y="343077"/>
                    <a:pt x="2881124" y="340242"/>
                  </a:cubicBezTo>
                  <a:cubicBezTo>
                    <a:pt x="2887786" y="337407"/>
                    <a:pt x="2893497" y="334571"/>
                    <a:pt x="2898256" y="330791"/>
                  </a:cubicBezTo>
                  <a:lnTo>
                    <a:pt x="2898256" y="362925"/>
                  </a:lnTo>
                  <a:cubicBezTo>
                    <a:pt x="2892545" y="365760"/>
                    <a:pt x="2885883" y="367650"/>
                    <a:pt x="2879220" y="369540"/>
                  </a:cubicBezTo>
                  <a:cubicBezTo>
                    <a:pt x="2871606" y="371431"/>
                    <a:pt x="2864943" y="372376"/>
                    <a:pt x="2858280" y="372376"/>
                  </a:cubicBezTo>
                  <a:cubicBezTo>
                    <a:pt x="2837341" y="372376"/>
                    <a:pt x="2821160" y="366705"/>
                    <a:pt x="2810690" y="354419"/>
                  </a:cubicBezTo>
                  <a:cubicBezTo>
                    <a:pt x="2800220" y="342132"/>
                    <a:pt x="2794509" y="325120"/>
                    <a:pt x="2794509" y="301492"/>
                  </a:cubicBezTo>
                  <a:cubicBezTo>
                    <a:pt x="2794509" y="277864"/>
                    <a:pt x="2800220" y="259907"/>
                    <a:pt x="2811642" y="246675"/>
                  </a:cubicBezTo>
                  <a:cubicBezTo>
                    <a:pt x="2823064" y="233444"/>
                    <a:pt x="2839244" y="227773"/>
                    <a:pt x="2861136" y="227773"/>
                  </a:cubicBezTo>
                  <a:cubicBezTo>
                    <a:pt x="2883027" y="227773"/>
                    <a:pt x="2886835" y="230608"/>
                    <a:pt x="2897304" y="237224"/>
                  </a:cubicBezTo>
                  <a:lnTo>
                    <a:pt x="2897304" y="269358"/>
                  </a:lnTo>
                  <a:cubicBezTo>
                    <a:pt x="2886835" y="259907"/>
                    <a:pt x="2875413" y="256127"/>
                    <a:pt x="2863039" y="256127"/>
                  </a:cubicBezTo>
                  <a:cubicBezTo>
                    <a:pt x="2850666" y="256127"/>
                    <a:pt x="2843052" y="259907"/>
                    <a:pt x="2837341" y="267468"/>
                  </a:cubicBezTo>
                  <a:cubicBezTo>
                    <a:pt x="2831630" y="275029"/>
                    <a:pt x="2828774" y="286370"/>
                    <a:pt x="2828774" y="301492"/>
                  </a:cubicBezTo>
                  <a:close/>
                  <a:moveTo>
                    <a:pt x="2950606" y="300547"/>
                  </a:moveTo>
                  <a:cubicBezTo>
                    <a:pt x="2950606" y="315669"/>
                    <a:pt x="2953461" y="327010"/>
                    <a:pt x="2959172" y="333626"/>
                  </a:cubicBezTo>
                  <a:cubicBezTo>
                    <a:pt x="2964883" y="341187"/>
                    <a:pt x="2973449" y="344022"/>
                    <a:pt x="2984871" y="344022"/>
                  </a:cubicBezTo>
                  <a:cubicBezTo>
                    <a:pt x="2996292" y="344022"/>
                    <a:pt x="2997244" y="343077"/>
                    <a:pt x="3003907" y="340242"/>
                  </a:cubicBezTo>
                  <a:cubicBezTo>
                    <a:pt x="3010570" y="337407"/>
                    <a:pt x="3016281" y="334571"/>
                    <a:pt x="3021040" y="330791"/>
                  </a:cubicBezTo>
                  <a:lnTo>
                    <a:pt x="3021040" y="362925"/>
                  </a:lnTo>
                  <a:cubicBezTo>
                    <a:pt x="3015329" y="365760"/>
                    <a:pt x="3008666" y="367650"/>
                    <a:pt x="3002003" y="369540"/>
                  </a:cubicBezTo>
                  <a:cubicBezTo>
                    <a:pt x="2994389" y="371431"/>
                    <a:pt x="2987726" y="372376"/>
                    <a:pt x="2981064" y="372376"/>
                  </a:cubicBezTo>
                  <a:cubicBezTo>
                    <a:pt x="2960124" y="372376"/>
                    <a:pt x="2943943" y="366705"/>
                    <a:pt x="2933473" y="354419"/>
                  </a:cubicBezTo>
                  <a:cubicBezTo>
                    <a:pt x="2923003" y="342132"/>
                    <a:pt x="2917292" y="325120"/>
                    <a:pt x="2917292" y="301492"/>
                  </a:cubicBezTo>
                  <a:cubicBezTo>
                    <a:pt x="2917292" y="277864"/>
                    <a:pt x="2923003" y="259907"/>
                    <a:pt x="2934425" y="246675"/>
                  </a:cubicBezTo>
                  <a:cubicBezTo>
                    <a:pt x="2945847" y="233444"/>
                    <a:pt x="2962028" y="227773"/>
                    <a:pt x="2983919" y="227773"/>
                  </a:cubicBezTo>
                  <a:cubicBezTo>
                    <a:pt x="3005811" y="227773"/>
                    <a:pt x="3009618" y="230608"/>
                    <a:pt x="3020088" y="237224"/>
                  </a:cubicBezTo>
                  <a:lnTo>
                    <a:pt x="3020088" y="269358"/>
                  </a:lnTo>
                  <a:cubicBezTo>
                    <a:pt x="3009618" y="259907"/>
                    <a:pt x="2998196" y="256127"/>
                    <a:pt x="2985823" y="256127"/>
                  </a:cubicBezTo>
                  <a:cubicBezTo>
                    <a:pt x="2973449" y="256127"/>
                    <a:pt x="2965835" y="259907"/>
                    <a:pt x="2960124" y="267468"/>
                  </a:cubicBezTo>
                  <a:cubicBezTo>
                    <a:pt x="2954413" y="275029"/>
                    <a:pt x="2951558" y="286370"/>
                    <a:pt x="2951558" y="301492"/>
                  </a:cubicBezTo>
                  <a:close/>
                  <a:moveTo>
                    <a:pt x="3080052" y="256127"/>
                  </a:moveTo>
                  <a:lnTo>
                    <a:pt x="3080052" y="285425"/>
                  </a:lnTo>
                  <a:lnTo>
                    <a:pt x="3132401" y="285425"/>
                  </a:lnTo>
                  <a:lnTo>
                    <a:pt x="3128594" y="310943"/>
                  </a:lnTo>
                  <a:lnTo>
                    <a:pt x="3080052" y="310943"/>
                  </a:lnTo>
                  <a:lnTo>
                    <a:pt x="3080052" y="343077"/>
                  </a:lnTo>
                  <a:lnTo>
                    <a:pt x="3146678" y="343077"/>
                  </a:lnTo>
                  <a:lnTo>
                    <a:pt x="3146678" y="368595"/>
                  </a:lnTo>
                  <a:lnTo>
                    <a:pt x="3047690" y="368595"/>
                  </a:lnTo>
                  <a:lnTo>
                    <a:pt x="3047690" y="229663"/>
                  </a:lnTo>
                  <a:lnTo>
                    <a:pt x="3141919" y="229663"/>
                  </a:lnTo>
                  <a:lnTo>
                    <a:pt x="3141919" y="255181"/>
                  </a:lnTo>
                  <a:lnTo>
                    <a:pt x="3079100" y="255181"/>
                  </a:lnTo>
                  <a:close/>
                  <a:moveTo>
                    <a:pt x="3202835" y="229663"/>
                  </a:moveTo>
                  <a:lnTo>
                    <a:pt x="3202835" y="341187"/>
                  </a:lnTo>
                  <a:lnTo>
                    <a:pt x="3262799" y="341187"/>
                  </a:lnTo>
                  <a:lnTo>
                    <a:pt x="3262799" y="368595"/>
                  </a:lnTo>
                  <a:lnTo>
                    <a:pt x="3169522" y="368595"/>
                  </a:lnTo>
                  <a:lnTo>
                    <a:pt x="3169522" y="229663"/>
                  </a:lnTo>
                  <a:lnTo>
                    <a:pt x="3202835" y="229663"/>
                  </a:lnTo>
                  <a:close/>
                  <a:moveTo>
                    <a:pt x="3317052" y="256127"/>
                  </a:moveTo>
                  <a:lnTo>
                    <a:pt x="3317052" y="285425"/>
                  </a:lnTo>
                  <a:lnTo>
                    <a:pt x="3369401" y="285425"/>
                  </a:lnTo>
                  <a:lnTo>
                    <a:pt x="3365594" y="310943"/>
                  </a:lnTo>
                  <a:lnTo>
                    <a:pt x="3317052" y="310943"/>
                  </a:lnTo>
                  <a:lnTo>
                    <a:pt x="3317052" y="343077"/>
                  </a:lnTo>
                  <a:lnTo>
                    <a:pt x="3383679" y="343077"/>
                  </a:lnTo>
                  <a:lnTo>
                    <a:pt x="3383679" y="368595"/>
                  </a:lnTo>
                  <a:lnTo>
                    <a:pt x="3284691" y="368595"/>
                  </a:lnTo>
                  <a:lnTo>
                    <a:pt x="3284691" y="229663"/>
                  </a:lnTo>
                  <a:lnTo>
                    <a:pt x="3378920" y="229663"/>
                  </a:lnTo>
                  <a:lnTo>
                    <a:pt x="3378920" y="255181"/>
                  </a:lnTo>
                  <a:lnTo>
                    <a:pt x="3316100" y="255181"/>
                  </a:lnTo>
                  <a:close/>
                  <a:moveTo>
                    <a:pt x="3510269" y="274084"/>
                  </a:moveTo>
                  <a:cubicBezTo>
                    <a:pt x="3510269" y="283535"/>
                    <a:pt x="3508365" y="291096"/>
                    <a:pt x="3504558" y="297712"/>
                  </a:cubicBezTo>
                  <a:cubicBezTo>
                    <a:pt x="3500751" y="304327"/>
                    <a:pt x="3495040" y="309053"/>
                    <a:pt x="3487426" y="312833"/>
                  </a:cubicBezTo>
                  <a:lnTo>
                    <a:pt x="3524546" y="368595"/>
                  </a:lnTo>
                  <a:lnTo>
                    <a:pt x="3486474" y="368595"/>
                  </a:lnTo>
                  <a:lnTo>
                    <a:pt x="3457919" y="318504"/>
                  </a:lnTo>
                  <a:lnTo>
                    <a:pt x="3438883" y="318504"/>
                  </a:lnTo>
                  <a:lnTo>
                    <a:pt x="3438883" y="368595"/>
                  </a:lnTo>
                  <a:lnTo>
                    <a:pt x="3407474" y="368595"/>
                  </a:lnTo>
                  <a:lnTo>
                    <a:pt x="3407474" y="229663"/>
                  </a:lnTo>
                  <a:lnTo>
                    <a:pt x="3461727" y="229663"/>
                  </a:lnTo>
                  <a:cubicBezTo>
                    <a:pt x="3495040" y="229663"/>
                    <a:pt x="3511221" y="244785"/>
                    <a:pt x="3511221" y="274084"/>
                  </a:cubicBezTo>
                  <a:close/>
                  <a:moveTo>
                    <a:pt x="3438883" y="293931"/>
                  </a:moveTo>
                  <a:lnTo>
                    <a:pt x="3456968" y="293931"/>
                  </a:lnTo>
                  <a:cubicBezTo>
                    <a:pt x="3464582" y="293931"/>
                    <a:pt x="3470293" y="292041"/>
                    <a:pt x="3473148" y="289206"/>
                  </a:cubicBezTo>
                  <a:cubicBezTo>
                    <a:pt x="3476004" y="286370"/>
                    <a:pt x="3478859" y="281645"/>
                    <a:pt x="3478859" y="275029"/>
                  </a:cubicBezTo>
                  <a:cubicBezTo>
                    <a:pt x="3478859" y="268413"/>
                    <a:pt x="3476956" y="263687"/>
                    <a:pt x="3473148" y="260852"/>
                  </a:cubicBezTo>
                  <a:cubicBezTo>
                    <a:pt x="3469341" y="258017"/>
                    <a:pt x="3464582" y="256127"/>
                    <a:pt x="3456968" y="256127"/>
                  </a:cubicBezTo>
                  <a:lnTo>
                    <a:pt x="3438883" y="256127"/>
                  </a:lnTo>
                  <a:lnTo>
                    <a:pt x="3438883" y="293931"/>
                  </a:lnTo>
                  <a:close/>
                  <a:moveTo>
                    <a:pt x="3622582" y="344967"/>
                  </a:moveTo>
                  <a:lnTo>
                    <a:pt x="3572136" y="344967"/>
                  </a:lnTo>
                  <a:lnTo>
                    <a:pt x="3563570" y="369540"/>
                  </a:lnTo>
                  <a:lnTo>
                    <a:pt x="3529305" y="369540"/>
                  </a:lnTo>
                  <a:lnTo>
                    <a:pt x="3581655" y="243840"/>
                  </a:lnTo>
                  <a:lnTo>
                    <a:pt x="3576896" y="230608"/>
                  </a:lnTo>
                  <a:lnTo>
                    <a:pt x="3608305" y="230608"/>
                  </a:lnTo>
                  <a:lnTo>
                    <a:pt x="3665414" y="369540"/>
                  </a:lnTo>
                  <a:lnTo>
                    <a:pt x="3631149" y="369540"/>
                  </a:lnTo>
                  <a:lnTo>
                    <a:pt x="3622582" y="344967"/>
                  </a:lnTo>
                  <a:close/>
                  <a:moveTo>
                    <a:pt x="3580703" y="320394"/>
                  </a:moveTo>
                  <a:lnTo>
                    <a:pt x="3614016" y="320394"/>
                  </a:lnTo>
                  <a:lnTo>
                    <a:pt x="3597835" y="273139"/>
                  </a:lnTo>
                  <a:lnTo>
                    <a:pt x="3580703" y="320394"/>
                  </a:lnTo>
                  <a:close/>
                  <a:moveTo>
                    <a:pt x="3731089" y="258017"/>
                  </a:moveTo>
                  <a:lnTo>
                    <a:pt x="3731089" y="369540"/>
                  </a:lnTo>
                  <a:lnTo>
                    <a:pt x="3697775" y="369540"/>
                  </a:lnTo>
                  <a:lnTo>
                    <a:pt x="3697775" y="258017"/>
                  </a:lnTo>
                  <a:lnTo>
                    <a:pt x="3655896" y="258017"/>
                  </a:lnTo>
                  <a:lnTo>
                    <a:pt x="3655896" y="230608"/>
                  </a:lnTo>
                  <a:lnTo>
                    <a:pt x="3772968" y="230608"/>
                  </a:lnTo>
                  <a:lnTo>
                    <a:pt x="3772968" y="258017"/>
                  </a:lnTo>
                  <a:lnTo>
                    <a:pt x="3731089" y="258017"/>
                  </a:lnTo>
                  <a:close/>
                  <a:moveTo>
                    <a:pt x="3782486" y="299602"/>
                  </a:moveTo>
                  <a:cubicBezTo>
                    <a:pt x="3782486" y="275974"/>
                    <a:pt x="3788197" y="258017"/>
                    <a:pt x="3799619" y="245730"/>
                  </a:cubicBezTo>
                  <a:cubicBezTo>
                    <a:pt x="3811040" y="233444"/>
                    <a:pt x="3827221" y="226828"/>
                    <a:pt x="3848161" y="226828"/>
                  </a:cubicBezTo>
                  <a:cubicBezTo>
                    <a:pt x="3891944" y="226828"/>
                    <a:pt x="3912884" y="251401"/>
                    <a:pt x="3912884" y="299602"/>
                  </a:cubicBezTo>
                  <a:cubicBezTo>
                    <a:pt x="3912884" y="347803"/>
                    <a:pt x="3907173" y="341187"/>
                    <a:pt x="3895751" y="353473"/>
                  </a:cubicBezTo>
                  <a:cubicBezTo>
                    <a:pt x="3884330" y="365760"/>
                    <a:pt x="3868149" y="372376"/>
                    <a:pt x="3847209" y="372376"/>
                  </a:cubicBezTo>
                  <a:cubicBezTo>
                    <a:pt x="3803426" y="372376"/>
                    <a:pt x="3782486" y="347803"/>
                    <a:pt x="3782486" y="299602"/>
                  </a:cubicBezTo>
                  <a:close/>
                  <a:moveTo>
                    <a:pt x="3816751" y="299602"/>
                  </a:moveTo>
                  <a:cubicBezTo>
                    <a:pt x="3816751" y="314724"/>
                    <a:pt x="3819607" y="326065"/>
                    <a:pt x="3824366" y="333626"/>
                  </a:cubicBezTo>
                  <a:cubicBezTo>
                    <a:pt x="3829125" y="341187"/>
                    <a:pt x="3837691" y="344967"/>
                    <a:pt x="3847209" y="344967"/>
                  </a:cubicBezTo>
                  <a:cubicBezTo>
                    <a:pt x="3856727" y="344967"/>
                    <a:pt x="3865294" y="341187"/>
                    <a:pt x="3871005" y="333626"/>
                  </a:cubicBezTo>
                  <a:cubicBezTo>
                    <a:pt x="3875764" y="326065"/>
                    <a:pt x="3878619" y="314724"/>
                    <a:pt x="3878619" y="299602"/>
                  </a:cubicBezTo>
                  <a:cubicBezTo>
                    <a:pt x="3878619" y="284480"/>
                    <a:pt x="3875764" y="273139"/>
                    <a:pt x="3871005" y="265578"/>
                  </a:cubicBezTo>
                  <a:cubicBezTo>
                    <a:pt x="3866245" y="258017"/>
                    <a:pt x="3857679" y="254236"/>
                    <a:pt x="3847209" y="254236"/>
                  </a:cubicBezTo>
                  <a:cubicBezTo>
                    <a:pt x="3836739" y="254236"/>
                    <a:pt x="3829125" y="258017"/>
                    <a:pt x="3824366" y="265578"/>
                  </a:cubicBezTo>
                  <a:cubicBezTo>
                    <a:pt x="3819607" y="273139"/>
                    <a:pt x="3816751" y="284480"/>
                    <a:pt x="3816751" y="299602"/>
                  </a:cubicBezTo>
                  <a:close/>
                  <a:moveTo>
                    <a:pt x="4040426" y="274084"/>
                  </a:moveTo>
                  <a:cubicBezTo>
                    <a:pt x="4040426" y="283535"/>
                    <a:pt x="4038523" y="291096"/>
                    <a:pt x="4034715" y="297712"/>
                  </a:cubicBezTo>
                  <a:cubicBezTo>
                    <a:pt x="4030908" y="304327"/>
                    <a:pt x="4025197" y="309053"/>
                    <a:pt x="4017583" y="312833"/>
                  </a:cubicBezTo>
                  <a:lnTo>
                    <a:pt x="4054703" y="368595"/>
                  </a:lnTo>
                  <a:lnTo>
                    <a:pt x="4016631" y="368595"/>
                  </a:lnTo>
                  <a:lnTo>
                    <a:pt x="3988077" y="318504"/>
                  </a:lnTo>
                  <a:lnTo>
                    <a:pt x="3969041" y="318504"/>
                  </a:lnTo>
                  <a:lnTo>
                    <a:pt x="3969041" y="368595"/>
                  </a:lnTo>
                  <a:lnTo>
                    <a:pt x="3937631" y="368595"/>
                  </a:lnTo>
                  <a:lnTo>
                    <a:pt x="3937631" y="229663"/>
                  </a:lnTo>
                  <a:lnTo>
                    <a:pt x="3991884" y="229663"/>
                  </a:lnTo>
                  <a:cubicBezTo>
                    <a:pt x="4025197" y="229663"/>
                    <a:pt x="4041378" y="244785"/>
                    <a:pt x="4041378" y="274084"/>
                  </a:cubicBezTo>
                  <a:close/>
                  <a:moveTo>
                    <a:pt x="3968089" y="293931"/>
                  </a:moveTo>
                  <a:lnTo>
                    <a:pt x="3986173" y="293931"/>
                  </a:lnTo>
                  <a:cubicBezTo>
                    <a:pt x="3993788" y="293931"/>
                    <a:pt x="3999499" y="292041"/>
                    <a:pt x="4002354" y="289206"/>
                  </a:cubicBezTo>
                  <a:cubicBezTo>
                    <a:pt x="4005209" y="286370"/>
                    <a:pt x="4008065" y="281645"/>
                    <a:pt x="4008065" y="275029"/>
                  </a:cubicBezTo>
                  <a:cubicBezTo>
                    <a:pt x="4008065" y="268413"/>
                    <a:pt x="4006161" y="263687"/>
                    <a:pt x="4002354" y="260852"/>
                  </a:cubicBezTo>
                  <a:cubicBezTo>
                    <a:pt x="3998547" y="258017"/>
                    <a:pt x="3993788" y="256127"/>
                    <a:pt x="3986173" y="256127"/>
                  </a:cubicBezTo>
                  <a:lnTo>
                    <a:pt x="3968089" y="256127"/>
                  </a:lnTo>
                  <a:lnTo>
                    <a:pt x="3968089" y="293931"/>
                  </a:lnTo>
                  <a:close/>
                  <a:moveTo>
                    <a:pt x="2653641" y="516979"/>
                  </a:moveTo>
                  <a:cubicBezTo>
                    <a:pt x="2653641" y="493351"/>
                    <a:pt x="2659352" y="475394"/>
                    <a:pt x="2670774" y="463107"/>
                  </a:cubicBezTo>
                  <a:cubicBezTo>
                    <a:pt x="2682196" y="450820"/>
                    <a:pt x="2698377" y="444205"/>
                    <a:pt x="2719316" y="444205"/>
                  </a:cubicBezTo>
                  <a:cubicBezTo>
                    <a:pt x="2763099" y="444205"/>
                    <a:pt x="2784039" y="468778"/>
                    <a:pt x="2784039" y="516979"/>
                  </a:cubicBezTo>
                  <a:cubicBezTo>
                    <a:pt x="2784039" y="565180"/>
                    <a:pt x="2778328" y="558564"/>
                    <a:pt x="2766907" y="570850"/>
                  </a:cubicBezTo>
                  <a:cubicBezTo>
                    <a:pt x="2755485" y="583137"/>
                    <a:pt x="2739304" y="589753"/>
                    <a:pt x="2718365" y="589753"/>
                  </a:cubicBezTo>
                  <a:cubicBezTo>
                    <a:pt x="2674581" y="589753"/>
                    <a:pt x="2653641" y="565180"/>
                    <a:pt x="2653641" y="516979"/>
                  </a:cubicBezTo>
                  <a:close/>
                  <a:moveTo>
                    <a:pt x="2687907" y="516979"/>
                  </a:moveTo>
                  <a:cubicBezTo>
                    <a:pt x="2687907" y="532100"/>
                    <a:pt x="2690762" y="543442"/>
                    <a:pt x="2695521" y="551003"/>
                  </a:cubicBezTo>
                  <a:cubicBezTo>
                    <a:pt x="2700280" y="558564"/>
                    <a:pt x="2708847" y="562344"/>
                    <a:pt x="2718365" y="562344"/>
                  </a:cubicBezTo>
                  <a:cubicBezTo>
                    <a:pt x="2727883" y="562344"/>
                    <a:pt x="2736449" y="558564"/>
                    <a:pt x="2742160" y="551003"/>
                  </a:cubicBezTo>
                  <a:cubicBezTo>
                    <a:pt x="2746919" y="543442"/>
                    <a:pt x="2749774" y="532100"/>
                    <a:pt x="2749774" y="516979"/>
                  </a:cubicBezTo>
                  <a:cubicBezTo>
                    <a:pt x="2749774" y="501857"/>
                    <a:pt x="2746919" y="490515"/>
                    <a:pt x="2742160" y="482954"/>
                  </a:cubicBezTo>
                  <a:cubicBezTo>
                    <a:pt x="2737401" y="475394"/>
                    <a:pt x="2728835" y="471613"/>
                    <a:pt x="2718365" y="471613"/>
                  </a:cubicBezTo>
                  <a:cubicBezTo>
                    <a:pt x="2707895" y="471613"/>
                    <a:pt x="2700280" y="475394"/>
                    <a:pt x="2695521" y="482954"/>
                  </a:cubicBezTo>
                  <a:cubicBezTo>
                    <a:pt x="2690762" y="490515"/>
                    <a:pt x="2687907" y="501857"/>
                    <a:pt x="2687907" y="516979"/>
                  </a:cubicBezTo>
                  <a:close/>
                  <a:moveTo>
                    <a:pt x="2839244" y="473503"/>
                  </a:moveTo>
                  <a:lnTo>
                    <a:pt x="2839244" y="506582"/>
                  </a:lnTo>
                  <a:lnTo>
                    <a:pt x="2889690" y="506582"/>
                  </a:lnTo>
                  <a:lnTo>
                    <a:pt x="2885883" y="532100"/>
                  </a:lnTo>
                  <a:lnTo>
                    <a:pt x="2839244" y="532100"/>
                  </a:lnTo>
                  <a:lnTo>
                    <a:pt x="2839244" y="586917"/>
                  </a:lnTo>
                  <a:lnTo>
                    <a:pt x="2807835" y="586917"/>
                  </a:lnTo>
                  <a:lnTo>
                    <a:pt x="2807835" y="447985"/>
                  </a:lnTo>
                  <a:lnTo>
                    <a:pt x="2900160" y="447985"/>
                  </a:lnTo>
                  <a:lnTo>
                    <a:pt x="2900160" y="473503"/>
                  </a:lnTo>
                  <a:lnTo>
                    <a:pt x="2839244" y="473503"/>
                  </a:lnTo>
                  <a:close/>
                  <a:moveTo>
                    <a:pt x="2955365" y="473503"/>
                  </a:moveTo>
                  <a:lnTo>
                    <a:pt x="2955365" y="506582"/>
                  </a:lnTo>
                  <a:lnTo>
                    <a:pt x="3005811" y="506582"/>
                  </a:lnTo>
                  <a:lnTo>
                    <a:pt x="3002003" y="532100"/>
                  </a:lnTo>
                  <a:lnTo>
                    <a:pt x="2955365" y="532100"/>
                  </a:lnTo>
                  <a:lnTo>
                    <a:pt x="2955365" y="586917"/>
                  </a:lnTo>
                  <a:lnTo>
                    <a:pt x="2923955" y="586917"/>
                  </a:lnTo>
                  <a:lnTo>
                    <a:pt x="2923955" y="447985"/>
                  </a:lnTo>
                  <a:lnTo>
                    <a:pt x="3016281" y="447985"/>
                  </a:lnTo>
                  <a:lnTo>
                    <a:pt x="3016281" y="473503"/>
                  </a:lnTo>
                  <a:lnTo>
                    <a:pt x="2955365" y="473503"/>
                  </a:lnTo>
                  <a:close/>
                  <a:moveTo>
                    <a:pt x="3073389" y="447040"/>
                  </a:moveTo>
                  <a:lnTo>
                    <a:pt x="3073389" y="558564"/>
                  </a:lnTo>
                  <a:lnTo>
                    <a:pt x="3133353" y="558564"/>
                  </a:lnTo>
                  <a:lnTo>
                    <a:pt x="3133353" y="585972"/>
                  </a:lnTo>
                  <a:lnTo>
                    <a:pt x="3040076" y="585972"/>
                  </a:lnTo>
                  <a:lnTo>
                    <a:pt x="3040076" y="447040"/>
                  </a:lnTo>
                  <a:lnTo>
                    <a:pt x="3073389" y="447040"/>
                  </a:lnTo>
                  <a:close/>
                  <a:moveTo>
                    <a:pt x="3147630" y="516979"/>
                  </a:moveTo>
                  <a:cubicBezTo>
                    <a:pt x="3147630" y="493351"/>
                    <a:pt x="3153341" y="475394"/>
                    <a:pt x="3164763" y="463107"/>
                  </a:cubicBezTo>
                  <a:cubicBezTo>
                    <a:pt x="3176184" y="450820"/>
                    <a:pt x="3192365" y="444205"/>
                    <a:pt x="3213305" y="444205"/>
                  </a:cubicBezTo>
                  <a:cubicBezTo>
                    <a:pt x="3257088" y="444205"/>
                    <a:pt x="3278028" y="468778"/>
                    <a:pt x="3278028" y="516979"/>
                  </a:cubicBezTo>
                  <a:cubicBezTo>
                    <a:pt x="3278028" y="565180"/>
                    <a:pt x="3272317" y="558564"/>
                    <a:pt x="3260895" y="570850"/>
                  </a:cubicBezTo>
                  <a:cubicBezTo>
                    <a:pt x="3249474" y="583137"/>
                    <a:pt x="3233293" y="589753"/>
                    <a:pt x="3212353" y="589753"/>
                  </a:cubicBezTo>
                  <a:cubicBezTo>
                    <a:pt x="3168570" y="589753"/>
                    <a:pt x="3147630" y="565180"/>
                    <a:pt x="3147630" y="516979"/>
                  </a:cubicBezTo>
                  <a:close/>
                  <a:moveTo>
                    <a:pt x="3181895" y="516979"/>
                  </a:moveTo>
                  <a:cubicBezTo>
                    <a:pt x="3181895" y="532100"/>
                    <a:pt x="3184751" y="543442"/>
                    <a:pt x="3189510" y="551003"/>
                  </a:cubicBezTo>
                  <a:cubicBezTo>
                    <a:pt x="3194269" y="558564"/>
                    <a:pt x="3202835" y="562344"/>
                    <a:pt x="3212353" y="562344"/>
                  </a:cubicBezTo>
                  <a:cubicBezTo>
                    <a:pt x="3221871" y="562344"/>
                    <a:pt x="3230437" y="558564"/>
                    <a:pt x="3236148" y="551003"/>
                  </a:cubicBezTo>
                  <a:cubicBezTo>
                    <a:pt x="3240907" y="543442"/>
                    <a:pt x="3243763" y="532100"/>
                    <a:pt x="3243763" y="516979"/>
                  </a:cubicBezTo>
                  <a:cubicBezTo>
                    <a:pt x="3243763" y="501857"/>
                    <a:pt x="3240907" y="490515"/>
                    <a:pt x="3236148" y="482954"/>
                  </a:cubicBezTo>
                  <a:cubicBezTo>
                    <a:pt x="3231389" y="475394"/>
                    <a:pt x="3222823" y="471613"/>
                    <a:pt x="3212353" y="471613"/>
                  </a:cubicBezTo>
                  <a:cubicBezTo>
                    <a:pt x="3201883" y="471613"/>
                    <a:pt x="3194269" y="475394"/>
                    <a:pt x="3189510" y="482954"/>
                  </a:cubicBezTo>
                  <a:cubicBezTo>
                    <a:pt x="3184751" y="490515"/>
                    <a:pt x="3181895" y="501857"/>
                    <a:pt x="3181895" y="516979"/>
                  </a:cubicBezTo>
                  <a:close/>
                  <a:moveTo>
                    <a:pt x="3377016" y="562344"/>
                  </a:moveTo>
                  <a:lnTo>
                    <a:pt x="3326570" y="562344"/>
                  </a:lnTo>
                  <a:lnTo>
                    <a:pt x="3318004" y="586917"/>
                  </a:lnTo>
                  <a:lnTo>
                    <a:pt x="3283739" y="586917"/>
                  </a:lnTo>
                  <a:lnTo>
                    <a:pt x="3336088" y="461217"/>
                  </a:lnTo>
                  <a:lnTo>
                    <a:pt x="3331329" y="447985"/>
                  </a:lnTo>
                  <a:lnTo>
                    <a:pt x="3362739" y="447985"/>
                  </a:lnTo>
                  <a:lnTo>
                    <a:pt x="3419847" y="586917"/>
                  </a:lnTo>
                  <a:lnTo>
                    <a:pt x="3385582" y="586917"/>
                  </a:lnTo>
                  <a:lnTo>
                    <a:pt x="3377016" y="562344"/>
                  </a:lnTo>
                  <a:close/>
                  <a:moveTo>
                    <a:pt x="3335136" y="537771"/>
                  </a:moveTo>
                  <a:lnTo>
                    <a:pt x="3368450" y="537771"/>
                  </a:lnTo>
                  <a:lnTo>
                    <a:pt x="3352269" y="490515"/>
                  </a:lnTo>
                  <a:lnTo>
                    <a:pt x="3335136" y="537771"/>
                  </a:lnTo>
                  <a:close/>
                  <a:moveTo>
                    <a:pt x="3560715" y="516979"/>
                  </a:moveTo>
                  <a:cubicBezTo>
                    <a:pt x="3560715" y="539661"/>
                    <a:pt x="3555004" y="556674"/>
                    <a:pt x="3543582" y="568960"/>
                  </a:cubicBezTo>
                  <a:cubicBezTo>
                    <a:pt x="3532161" y="581247"/>
                    <a:pt x="3515980" y="586917"/>
                    <a:pt x="3494088" y="586917"/>
                  </a:cubicBezTo>
                  <a:lnTo>
                    <a:pt x="3439835" y="586917"/>
                  </a:lnTo>
                  <a:lnTo>
                    <a:pt x="3439835" y="447985"/>
                  </a:lnTo>
                  <a:lnTo>
                    <a:pt x="3494088" y="447985"/>
                  </a:lnTo>
                  <a:cubicBezTo>
                    <a:pt x="3515980" y="447985"/>
                    <a:pt x="3532161" y="453656"/>
                    <a:pt x="3543582" y="464997"/>
                  </a:cubicBezTo>
                  <a:cubicBezTo>
                    <a:pt x="3554052" y="476339"/>
                    <a:pt x="3559763" y="494296"/>
                    <a:pt x="3559763" y="516979"/>
                  </a:cubicBezTo>
                  <a:close/>
                  <a:moveTo>
                    <a:pt x="3474100" y="558564"/>
                  </a:moveTo>
                  <a:lnTo>
                    <a:pt x="3495040" y="558564"/>
                  </a:lnTo>
                  <a:cubicBezTo>
                    <a:pt x="3506462" y="558564"/>
                    <a:pt x="3514076" y="554783"/>
                    <a:pt x="3519787" y="548167"/>
                  </a:cubicBezTo>
                  <a:cubicBezTo>
                    <a:pt x="3525498" y="541552"/>
                    <a:pt x="3527402" y="531155"/>
                    <a:pt x="3527402" y="516034"/>
                  </a:cubicBezTo>
                  <a:cubicBezTo>
                    <a:pt x="3527402" y="500912"/>
                    <a:pt x="3524546" y="491460"/>
                    <a:pt x="3519787" y="483900"/>
                  </a:cubicBezTo>
                  <a:cubicBezTo>
                    <a:pt x="3515028" y="476339"/>
                    <a:pt x="3506462" y="473503"/>
                    <a:pt x="3495040" y="473503"/>
                  </a:cubicBezTo>
                  <a:lnTo>
                    <a:pt x="3474100" y="473503"/>
                  </a:lnTo>
                  <a:lnTo>
                    <a:pt x="3474100" y="557619"/>
                  </a:lnTo>
                  <a:close/>
                  <a:moveTo>
                    <a:pt x="3613064" y="485790"/>
                  </a:moveTo>
                  <a:cubicBezTo>
                    <a:pt x="3613064" y="489570"/>
                    <a:pt x="3614016" y="492406"/>
                    <a:pt x="3616872" y="494296"/>
                  </a:cubicBezTo>
                  <a:cubicBezTo>
                    <a:pt x="3619727" y="496186"/>
                    <a:pt x="3622582" y="498076"/>
                    <a:pt x="3626390" y="499021"/>
                  </a:cubicBezTo>
                  <a:cubicBezTo>
                    <a:pt x="3630197" y="499967"/>
                    <a:pt x="3634956" y="501857"/>
                    <a:pt x="3639715" y="502802"/>
                  </a:cubicBezTo>
                  <a:cubicBezTo>
                    <a:pt x="3644474" y="503747"/>
                    <a:pt x="3649233" y="505637"/>
                    <a:pt x="3653992" y="507527"/>
                  </a:cubicBezTo>
                  <a:cubicBezTo>
                    <a:pt x="3658751" y="509418"/>
                    <a:pt x="3662558" y="512253"/>
                    <a:pt x="3667317" y="515088"/>
                  </a:cubicBezTo>
                  <a:cubicBezTo>
                    <a:pt x="3671125" y="517924"/>
                    <a:pt x="3674932" y="521704"/>
                    <a:pt x="3676835" y="527375"/>
                  </a:cubicBezTo>
                  <a:cubicBezTo>
                    <a:pt x="3679691" y="532100"/>
                    <a:pt x="3680643" y="538716"/>
                    <a:pt x="3680643" y="545332"/>
                  </a:cubicBezTo>
                  <a:cubicBezTo>
                    <a:pt x="3680643" y="559509"/>
                    <a:pt x="3675884" y="569905"/>
                    <a:pt x="3666366" y="577466"/>
                  </a:cubicBezTo>
                  <a:cubicBezTo>
                    <a:pt x="3656848" y="585027"/>
                    <a:pt x="3643522" y="588807"/>
                    <a:pt x="3626390" y="588807"/>
                  </a:cubicBezTo>
                  <a:cubicBezTo>
                    <a:pt x="3609257" y="588807"/>
                    <a:pt x="3611161" y="588807"/>
                    <a:pt x="3602594" y="585972"/>
                  </a:cubicBezTo>
                  <a:cubicBezTo>
                    <a:pt x="3594028" y="583137"/>
                    <a:pt x="3588317" y="582192"/>
                    <a:pt x="3581655" y="579356"/>
                  </a:cubicBezTo>
                  <a:lnTo>
                    <a:pt x="3581655" y="547222"/>
                  </a:lnTo>
                  <a:cubicBezTo>
                    <a:pt x="3588317" y="551948"/>
                    <a:pt x="3594980" y="554783"/>
                    <a:pt x="3602594" y="557619"/>
                  </a:cubicBezTo>
                  <a:cubicBezTo>
                    <a:pt x="3610209" y="559509"/>
                    <a:pt x="3617823" y="561399"/>
                    <a:pt x="3624486" y="561399"/>
                  </a:cubicBezTo>
                  <a:cubicBezTo>
                    <a:pt x="3631149" y="561399"/>
                    <a:pt x="3637811" y="560454"/>
                    <a:pt x="3641619" y="557619"/>
                  </a:cubicBezTo>
                  <a:cubicBezTo>
                    <a:pt x="3645426" y="554783"/>
                    <a:pt x="3647330" y="551948"/>
                    <a:pt x="3647330" y="547222"/>
                  </a:cubicBezTo>
                  <a:cubicBezTo>
                    <a:pt x="3647330" y="542497"/>
                    <a:pt x="3646378" y="540607"/>
                    <a:pt x="3643522" y="538716"/>
                  </a:cubicBezTo>
                  <a:cubicBezTo>
                    <a:pt x="3640667" y="536826"/>
                    <a:pt x="3637811" y="534936"/>
                    <a:pt x="3634004" y="533046"/>
                  </a:cubicBezTo>
                  <a:cubicBezTo>
                    <a:pt x="3630197" y="531155"/>
                    <a:pt x="3625438" y="530210"/>
                    <a:pt x="3620679" y="528320"/>
                  </a:cubicBezTo>
                  <a:cubicBezTo>
                    <a:pt x="3615920" y="526430"/>
                    <a:pt x="3611161" y="525485"/>
                    <a:pt x="3606402" y="522649"/>
                  </a:cubicBezTo>
                  <a:cubicBezTo>
                    <a:pt x="3601643" y="519814"/>
                    <a:pt x="3597835" y="517924"/>
                    <a:pt x="3593076" y="515088"/>
                  </a:cubicBezTo>
                  <a:cubicBezTo>
                    <a:pt x="3589269" y="512253"/>
                    <a:pt x="3585462" y="508473"/>
                    <a:pt x="3583558" y="503747"/>
                  </a:cubicBezTo>
                  <a:cubicBezTo>
                    <a:pt x="3580703" y="499021"/>
                    <a:pt x="3579751" y="493351"/>
                    <a:pt x="3579751" y="486735"/>
                  </a:cubicBezTo>
                  <a:cubicBezTo>
                    <a:pt x="3579751" y="473503"/>
                    <a:pt x="3584510" y="463107"/>
                    <a:pt x="3594028" y="455546"/>
                  </a:cubicBezTo>
                  <a:cubicBezTo>
                    <a:pt x="3603546" y="447985"/>
                    <a:pt x="3616872" y="444205"/>
                    <a:pt x="3633052" y="444205"/>
                  </a:cubicBezTo>
                  <a:cubicBezTo>
                    <a:pt x="3649233" y="444205"/>
                    <a:pt x="3660655" y="447040"/>
                    <a:pt x="3673028" y="453656"/>
                  </a:cubicBezTo>
                  <a:lnTo>
                    <a:pt x="3673028" y="485790"/>
                  </a:lnTo>
                  <a:cubicBezTo>
                    <a:pt x="3660655" y="476339"/>
                    <a:pt x="3648281" y="472558"/>
                    <a:pt x="3634956" y="472558"/>
                  </a:cubicBezTo>
                  <a:cubicBezTo>
                    <a:pt x="3621631" y="472558"/>
                    <a:pt x="3622582" y="473503"/>
                    <a:pt x="3618775" y="476339"/>
                  </a:cubicBezTo>
                  <a:cubicBezTo>
                    <a:pt x="3614968" y="479174"/>
                    <a:pt x="3613064" y="482009"/>
                    <a:pt x="3613064" y="485790"/>
                  </a:cubicBezTo>
                  <a:close/>
                </a:path>
              </a:pathLst>
            </a:custGeom>
            <a:solidFill>
              <a:schemeClr val="tx1"/>
            </a:solidFill>
            <a:ln w="95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800"/>
            </a:p>
          </p:txBody>
        </p:sp>
      </p:grpSp>
      <p:sp>
        <p:nvSpPr>
          <p:cNvPr id="2" name="Title"/>
          <p:cNvSpPr>
            <a:spLocks noGrp="1"/>
          </p:cNvSpPr>
          <p:nvPr userDrawn="1">
            <p:ph type="ctrTitle"/>
          </p:nvPr>
        </p:nvSpPr>
        <p:spPr>
          <a:xfrm>
            <a:off x="833799" y="1618775"/>
            <a:ext cx="7589520" cy="1097280"/>
          </a:xfrm>
        </p:spPr>
        <p:txBody>
          <a:bodyPr bIns="0" anchor="b"/>
          <a:lstStyle>
            <a:lvl1pPr algn="l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"/>
          <p:cNvSpPr>
            <a:spLocks noGrp="1"/>
          </p:cNvSpPr>
          <p:nvPr userDrawn="1">
            <p:ph type="subTitle" idx="1"/>
          </p:nvPr>
        </p:nvSpPr>
        <p:spPr>
          <a:xfrm>
            <a:off x="851729" y="2698786"/>
            <a:ext cx="7589520" cy="64008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2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Speaker Name Placeholder">
            <a:extLst>
              <a:ext uri="{FF2B5EF4-FFF2-40B4-BE49-F238E27FC236}">
                <a16:creationId xmlns:a16="http://schemas.microsoft.com/office/drawing/2014/main" id="{4DA6B6D2-ED7F-41A1-8D80-502D2DD3324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851729" y="3441511"/>
            <a:ext cx="5212080" cy="246888"/>
          </a:xfrm>
        </p:spPr>
        <p:txBody>
          <a:bodyPr t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168271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Speaker Name</a:t>
            </a:r>
          </a:p>
        </p:txBody>
      </p:sp>
      <p:sp>
        <p:nvSpPr>
          <p:cNvPr id="17" name="Speaker Title Placeholder">
            <a:extLst>
              <a:ext uri="{FF2B5EF4-FFF2-40B4-BE49-F238E27FC236}">
                <a16:creationId xmlns:a16="http://schemas.microsoft.com/office/drawing/2014/main" id="{C245C7F1-CE18-44B2-B8E0-7120F30D0CC0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51729" y="3705858"/>
            <a:ext cx="5212080" cy="246888"/>
          </a:xfrm>
        </p:spPr>
        <p:txBody>
          <a:bodyPr t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168271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18" name="Date Placeholder">
            <a:extLst>
              <a:ext uri="{FF2B5EF4-FFF2-40B4-BE49-F238E27FC236}">
                <a16:creationId xmlns:a16="http://schemas.microsoft.com/office/drawing/2014/main" id="{C032B23B-A37D-4F8F-9931-D409AE57C7F3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851729" y="4001331"/>
            <a:ext cx="5212080" cy="246888"/>
          </a:xfrm>
        </p:spPr>
        <p:txBody>
          <a:bodyPr t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168271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13634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00858-41AE-4A99-910C-6E2233A29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A762D-2237-81B4-8B05-6AA6CF6D6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C0D5F-01F5-282C-3CCF-E2FD9A1BA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6D8E5-99CB-492F-8AC0-D7F1B6FAB292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4822E-80D2-C28C-AC83-643847FEC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4B911-6AB5-EC27-0A30-401725BF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1042-6290-44B9-A898-9A13F1D11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3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aphic 10">
            <a:extLst>
              <a:ext uri="{FF2B5EF4-FFF2-40B4-BE49-F238E27FC236}">
                <a16:creationId xmlns:a16="http://schemas.microsoft.com/office/drawing/2014/main" id="{2F872576-133A-574C-B9A2-A8F6F3055BAC}"/>
              </a:ext>
            </a:extLst>
          </p:cNvPr>
          <p:cNvSpPr>
            <a:spLocks noChangeAspect="1"/>
          </p:cNvSpPr>
          <p:nvPr userDrawn="1"/>
        </p:nvSpPr>
        <p:spPr>
          <a:xfrm>
            <a:off x="5720253" y="0"/>
            <a:ext cx="3423747" cy="3200400"/>
          </a:xfrm>
          <a:custGeom>
            <a:avLst/>
            <a:gdLst>
              <a:gd name="connsiteX0" fmla="*/ 691842 w 2972749"/>
              <a:gd name="connsiteY0" fmla="*/ 914400 h 2778823"/>
              <a:gd name="connsiteX1" fmla="*/ 1136283 w 2972749"/>
              <a:gd name="connsiteY1" fmla="*/ 468630 h 2778823"/>
              <a:gd name="connsiteX2" fmla="*/ 1136283 w 2972749"/>
              <a:gd name="connsiteY2" fmla="*/ 930402 h 2778823"/>
              <a:gd name="connsiteX3" fmla="*/ 1605694 w 2972749"/>
              <a:gd name="connsiteY3" fmla="*/ 459486 h 2778823"/>
              <a:gd name="connsiteX4" fmla="*/ 2056117 w 2972749"/>
              <a:gd name="connsiteY4" fmla="*/ 459486 h 2778823"/>
              <a:gd name="connsiteX5" fmla="*/ 2056117 w 2972749"/>
              <a:gd name="connsiteY5" fmla="*/ 931450 h 2778823"/>
              <a:gd name="connsiteX6" fmla="*/ 2526573 w 2972749"/>
              <a:gd name="connsiteY6" fmla="*/ 459486 h 2778823"/>
              <a:gd name="connsiteX7" fmla="*/ 2966836 w 2972749"/>
              <a:gd name="connsiteY7" fmla="*/ 459486 h 2778823"/>
              <a:gd name="connsiteX8" fmla="*/ 2516603 w 2972749"/>
              <a:gd name="connsiteY8" fmla="*/ 911162 h 2778823"/>
              <a:gd name="connsiteX9" fmla="*/ 2516603 w 2972749"/>
              <a:gd name="connsiteY9" fmla="*/ 1135666 h 2778823"/>
              <a:gd name="connsiteX10" fmla="*/ 2300127 w 2972749"/>
              <a:gd name="connsiteY10" fmla="*/ 1352550 h 2778823"/>
              <a:gd name="connsiteX11" fmla="*/ 2300127 w 2972749"/>
              <a:gd name="connsiteY11" fmla="*/ 1121759 h 2778823"/>
              <a:gd name="connsiteX12" fmla="*/ 2045673 w 2972749"/>
              <a:gd name="connsiteY12" fmla="*/ 1377125 h 2778823"/>
              <a:gd name="connsiteX13" fmla="*/ 2512521 w 2972749"/>
              <a:gd name="connsiteY13" fmla="*/ 1377125 h 2778823"/>
              <a:gd name="connsiteX14" fmla="*/ 2056117 w 2972749"/>
              <a:gd name="connsiteY14" fmla="*/ 1834896 h 2778823"/>
              <a:gd name="connsiteX15" fmla="*/ 2056117 w 2972749"/>
              <a:gd name="connsiteY15" fmla="*/ 2316956 h 2778823"/>
              <a:gd name="connsiteX16" fmla="*/ 2526573 w 2972749"/>
              <a:gd name="connsiteY16" fmla="*/ 1844993 h 2778823"/>
              <a:gd name="connsiteX17" fmla="*/ 2966836 w 2972749"/>
              <a:gd name="connsiteY17" fmla="*/ 1844993 h 2778823"/>
              <a:gd name="connsiteX18" fmla="*/ 2516603 w 2972749"/>
              <a:gd name="connsiteY18" fmla="*/ 2296763 h 2778823"/>
              <a:gd name="connsiteX19" fmla="*/ 2516603 w 2972749"/>
              <a:gd name="connsiteY19" fmla="*/ 2778824 h 2778823"/>
              <a:gd name="connsiteX20" fmla="*/ 2637469 w 2972749"/>
              <a:gd name="connsiteY20" fmla="*/ 2657475 h 2778823"/>
              <a:gd name="connsiteX21" fmla="*/ 2871890 w 2972749"/>
              <a:gd name="connsiteY21" fmla="*/ 2657475 h 2778823"/>
              <a:gd name="connsiteX22" fmla="*/ 2871890 w 2972749"/>
              <a:gd name="connsiteY22" fmla="*/ 2422303 h 2778823"/>
              <a:gd name="connsiteX23" fmla="*/ 2972343 w 2972749"/>
              <a:gd name="connsiteY23" fmla="*/ 2321528 h 2778823"/>
              <a:gd name="connsiteX24" fmla="*/ 2972343 w 2972749"/>
              <a:gd name="connsiteY24" fmla="*/ 2301335 h 2778823"/>
              <a:gd name="connsiteX25" fmla="*/ 2530750 w 2972749"/>
              <a:gd name="connsiteY25" fmla="*/ 2744343 h 2778823"/>
              <a:gd name="connsiteX26" fmla="*/ 2530750 w 2972749"/>
              <a:gd name="connsiteY26" fmla="*/ 2302669 h 2778823"/>
              <a:gd name="connsiteX27" fmla="*/ 2972343 w 2972749"/>
              <a:gd name="connsiteY27" fmla="*/ 1859661 h 2778823"/>
              <a:gd name="connsiteX28" fmla="*/ 2972343 w 2972749"/>
              <a:gd name="connsiteY28" fmla="*/ 1831086 h 2778823"/>
              <a:gd name="connsiteX29" fmla="*/ 2540814 w 2972749"/>
              <a:gd name="connsiteY29" fmla="*/ 1831086 h 2778823"/>
              <a:gd name="connsiteX30" fmla="*/ 2972343 w 2972749"/>
              <a:gd name="connsiteY30" fmla="*/ 1397794 h 2778823"/>
              <a:gd name="connsiteX31" fmla="*/ 2972343 w 2972749"/>
              <a:gd name="connsiteY31" fmla="*/ 1377601 h 2778823"/>
              <a:gd name="connsiteX32" fmla="*/ 2070359 w 2972749"/>
              <a:gd name="connsiteY32" fmla="*/ 2282476 h 2778823"/>
              <a:gd name="connsiteX33" fmla="*/ 2070359 w 2972749"/>
              <a:gd name="connsiteY33" fmla="*/ 1840802 h 2778823"/>
              <a:gd name="connsiteX34" fmla="*/ 2516603 w 2972749"/>
              <a:gd name="connsiteY34" fmla="*/ 1393127 h 2778823"/>
              <a:gd name="connsiteX35" fmla="*/ 2516603 w 2972749"/>
              <a:gd name="connsiteY35" fmla="*/ 1393127 h 2778823"/>
              <a:gd name="connsiteX36" fmla="*/ 2972343 w 2972749"/>
              <a:gd name="connsiteY36" fmla="*/ 935927 h 2778823"/>
              <a:gd name="connsiteX37" fmla="*/ 2972343 w 2972749"/>
              <a:gd name="connsiteY37" fmla="*/ 445199 h 2778823"/>
              <a:gd name="connsiteX38" fmla="*/ 2540814 w 2972749"/>
              <a:gd name="connsiteY38" fmla="*/ 445199 h 2778823"/>
              <a:gd name="connsiteX39" fmla="*/ 2972343 w 2972749"/>
              <a:gd name="connsiteY39" fmla="*/ 12287 h 2778823"/>
              <a:gd name="connsiteX40" fmla="*/ 2972343 w 2972749"/>
              <a:gd name="connsiteY40" fmla="*/ 0 h 2778823"/>
              <a:gd name="connsiteX41" fmla="*/ 2964462 w 2972749"/>
              <a:gd name="connsiteY41" fmla="*/ 0 h 2778823"/>
              <a:gd name="connsiteX42" fmla="*/ 2070359 w 2972749"/>
              <a:gd name="connsiteY42" fmla="*/ 896874 h 2778823"/>
              <a:gd name="connsiteX43" fmla="*/ 2070359 w 2972749"/>
              <a:gd name="connsiteY43" fmla="*/ 455295 h 2778823"/>
              <a:gd name="connsiteX44" fmla="*/ 2524199 w 2972749"/>
              <a:gd name="connsiteY44" fmla="*/ 0 h 2778823"/>
              <a:gd name="connsiteX45" fmla="*/ 2504071 w 2972749"/>
              <a:gd name="connsiteY45" fmla="*/ 0 h 2778823"/>
              <a:gd name="connsiteX46" fmla="*/ 2070359 w 2972749"/>
              <a:gd name="connsiteY46" fmla="*/ 435102 h 2778823"/>
              <a:gd name="connsiteX47" fmla="*/ 2070359 w 2972749"/>
              <a:gd name="connsiteY47" fmla="*/ 0 h 2778823"/>
              <a:gd name="connsiteX48" fmla="*/ 1583192 w 2972749"/>
              <a:gd name="connsiteY48" fmla="*/ 0 h 2778823"/>
              <a:gd name="connsiteX49" fmla="*/ 1136283 w 2972749"/>
              <a:gd name="connsiteY49" fmla="*/ 448342 h 2778823"/>
              <a:gd name="connsiteX50" fmla="*/ 1136283 w 2972749"/>
              <a:gd name="connsiteY50" fmla="*/ 448342 h 2778823"/>
              <a:gd name="connsiteX51" fmla="*/ 698773 w 2972749"/>
              <a:gd name="connsiteY51" fmla="*/ 887349 h 2778823"/>
              <a:gd name="connsiteX52" fmla="*/ 698773 w 2972749"/>
              <a:gd name="connsiteY52" fmla="*/ 445770 h 2778823"/>
              <a:gd name="connsiteX53" fmla="*/ 926643 w 2972749"/>
              <a:gd name="connsiteY53" fmla="*/ 217170 h 2778823"/>
              <a:gd name="connsiteX54" fmla="*/ 1143119 w 2972749"/>
              <a:gd name="connsiteY54" fmla="*/ 0 h 2778823"/>
              <a:gd name="connsiteX55" fmla="*/ 1122896 w 2972749"/>
              <a:gd name="connsiteY55" fmla="*/ 0 h 2778823"/>
              <a:gd name="connsiteX56" fmla="*/ 698773 w 2972749"/>
              <a:gd name="connsiteY56" fmla="*/ 425482 h 2778823"/>
              <a:gd name="connsiteX57" fmla="*/ 698773 w 2972749"/>
              <a:gd name="connsiteY57" fmla="*/ 0 h 2778823"/>
              <a:gd name="connsiteX58" fmla="*/ 684152 w 2972749"/>
              <a:gd name="connsiteY58" fmla="*/ 0 h 2778823"/>
              <a:gd name="connsiteX59" fmla="*/ 684152 w 2972749"/>
              <a:gd name="connsiteY59" fmla="*/ 439769 h 2778823"/>
              <a:gd name="connsiteX60" fmla="*/ 440236 w 2972749"/>
              <a:gd name="connsiteY60" fmla="*/ 684943 h 2778823"/>
              <a:gd name="connsiteX61" fmla="*/ 238381 w 2972749"/>
              <a:gd name="connsiteY61" fmla="*/ 684943 h 2778823"/>
              <a:gd name="connsiteX62" fmla="*/ 238381 w 2972749"/>
              <a:gd name="connsiteY62" fmla="*/ 445770 h 2778823"/>
              <a:gd name="connsiteX63" fmla="*/ 682727 w 2972749"/>
              <a:gd name="connsiteY63" fmla="*/ 0 h 2778823"/>
              <a:gd name="connsiteX64" fmla="*/ 662599 w 2972749"/>
              <a:gd name="connsiteY64" fmla="*/ 0 h 2778823"/>
              <a:gd name="connsiteX65" fmla="*/ 224140 w 2972749"/>
              <a:gd name="connsiteY65" fmla="*/ 439769 h 2778823"/>
              <a:gd name="connsiteX66" fmla="*/ 224140 w 2972749"/>
              <a:gd name="connsiteY66" fmla="*/ 689134 h 2778823"/>
              <a:gd name="connsiteX67" fmla="*/ -407 w 2972749"/>
              <a:gd name="connsiteY67" fmla="*/ 914400 h 2778823"/>
              <a:gd name="connsiteX68" fmla="*/ 691842 w 2972749"/>
              <a:gd name="connsiteY68" fmla="*/ 914400 h 2778823"/>
              <a:gd name="connsiteX69" fmla="*/ 224140 w 2972749"/>
              <a:gd name="connsiteY69" fmla="*/ 900113 h 2778823"/>
              <a:gd name="connsiteX70" fmla="*/ 34248 w 2972749"/>
              <a:gd name="connsiteY70" fmla="*/ 900113 h 2778823"/>
              <a:gd name="connsiteX71" fmla="*/ 224140 w 2972749"/>
              <a:gd name="connsiteY71" fmla="*/ 709613 h 2778823"/>
              <a:gd name="connsiteX72" fmla="*/ 684152 w 2972749"/>
              <a:gd name="connsiteY72" fmla="*/ 460058 h 2778823"/>
              <a:gd name="connsiteX73" fmla="*/ 684152 w 2972749"/>
              <a:gd name="connsiteY73" fmla="*/ 897446 h 2778823"/>
              <a:gd name="connsiteX74" fmla="*/ 248446 w 2972749"/>
              <a:gd name="connsiteY74" fmla="*/ 897446 h 2778823"/>
              <a:gd name="connsiteX75" fmla="*/ 684152 w 2972749"/>
              <a:gd name="connsiteY75" fmla="*/ 460058 h 2778823"/>
              <a:gd name="connsiteX76" fmla="*/ 1596295 w 2972749"/>
              <a:gd name="connsiteY76" fmla="*/ 448342 h 2778823"/>
              <a:gd name="connsiteX77" fmla="*/ 1150050 w 2972749"/>
              <a:gd name="connsiteY77" fmla="*/ 896017 h 2778823"/>
              <a:gd name="connsiteX78" fmla="*/ 1150050 w 2972749"/>
              <a:gd name="connsiteY78" fmla="*/ 454438 h 2778823"/>
              <a:gd name="connsiteX79" fmla="*/ 1596295 w 2972749"/>
              <a:gd name="connsiteY79" fmla="*/ 6763 h 2778823"/>
              <a:gd name="connsiteX80" fmla="*/ 2055737 w 2972749"/>
              <a:gd name="connsiteY80" fmla="*/ 445199 h 2778823"/>
              <a:gd name="connsiteX81" fmla="*/ 1620126 w 2972749"/>
              <a:gd name="connsiteY81" fmla="*/ 445199 h 2778823"/>
              <a:gd name="connsiteX82" fmla="*/ 2056117 w 2972749"/>
              <a:gd name="connsiteY82" fmla="*/ 7715 h 2778823"/>
              <a:gd name="connsiteX83" fmla="*/ 2516603 w 2972749"/>
              <a:gd name="connsiteY83" fmla="*/ 1362837 h 2778823"/>
              <a:gd name="connsiteX84" fmla="*/ 2310192 w 2972749"/>
              <a:gd name="connsiteY84" fmla="*/ 1362837 h 2778823"/>
              <a:gd name="connsiteX85" fmla="*/ 2516603 w 2972749"/>
              <a:gd name="connsiteY85" fmla="*/ 1156240 h 2778823"/>
              <a:gd name="connsiteX86" fmla="*/ 1620031 w 2972749"/>
              <a:gd name="connsiteY86" fmla="*/ 964978 h 2778823"/>
              <a:gd name="connsiteX87" fmla="*/ 1620031 w 2972749"/>
              <a:gd name="connsiteY87" fmla="*/ 665988 h 2778823"/>
              <a:gd name="connsiteX88" fmla="*/ 1321902 w 2972749"/>
              <a:gd name="connsiteY88" fmla="*/ 964978 h 2778823"/>
              <a:gd name="connsiteX89" fmla="*/ 1605789 w 2972749"/>
              <a:gd name="connsiteY89" fmla="*/ 950690 h 2778823"/>
              <a:gd name="connsiteX90" fmla="*/ 1355797 w 2972749"/>
              <a:gd name="connsiteY90" fmla="*/ 950690 h 2778823"/>
              <a:gd name="connsiteX91" fmla="*/ 1605125 w 2972749"/>
              <a:gd name="connsiteY91" fmla="*/ 700469 h 277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2972749" h="2778823">
                <a:moveTo>
                  <a:pt x="691842" y="914400"/>
                </a:moveTo>
                <a:lnTo>
                  <a:pt x="1136283" y="468630"/>
                </a:lnTo>
                <a:lnTo>
                  <a:pt x="1136283" y="930402"/>
                </a:lnTo>
                <a:lnTo>
                  <a:pt x="1605694" y="459486"/>
                </a:lnTo>
                <a:lnTo>
                  <a:pt x="2056117" y="459486"/>
                </a:lnTo>
                <a:lnTo>
                  <a:pt x="2056117" y="931450"/>
                </a:lnTo>
                <a:lnTo>
                  <a:pt x="2526573" y="459486"/>
                </a:lnTo>
                <a:lnTo>
                  <a:pt x="2966836" y="459486"/>
                </a:lnTo>
                <a:lnTo>
                  <a:pt x="2516603" y="911162"/>
                </a:lnTo>
                <a:lnTo>
                  <a:pt x="2516603" y="1135666"/>
                </a:lnTo>
                <a:lnTo>
                  <a:pt x="2300127" y="1352550"/>
                </a:lnTo>
                <a:lnTo>
                  <a:pt x="2300127" y="1121759"/>
                </a:lnTo>
                <a:lnTo>
                  <a:pt x="2045673" y="1377125"/>
                </a:lnTo>
                <a:lnTo>
                  <a:pt x="2512521" y="1377125"/>
                </a:lnTo>
                <a:lnTo>
                  <a:pt x="2056117" y="1834896"/>
                </a:lnTo>
                <a:lnTo>
                  <a:pt x="2056117" y="2316956"/>
                </a:lnTo>
                <a:lnTo>
                  <a:pt x="2526573" y="1844993"/>
                </a:lnTo>
                <a:lnTo>
                  <a:pt x="2966836" y="1844993"/>
                </a:lnTo>
                <a:lnTo>
                  <a:pt x="2516603" y="2296763"/>
                </a:lnTo>
                <a:lnTo>
                  <a:pt x="2516603" y="2778824"/>
                </a:lnTo>
                <a:lnTo>
                  <a:pt x="2637469" y="2657475"/>
                </a:lnTo>
                <a:lnTo>
                  <a:pt x="2871890" y="2657475"/>
                </a:lnTo>
                <a:lnTo>
                  <a:pt x="2871890" y="2422303"/>
                </a:lnTo>
                <a:lnTo>
                  <a:pt x="2972343" y="2321528"/>
                </a:lnTo>
                <a:lnTo>
                  <a:pt x="2972343" y="2301335"/>
                </a:lnTo>
                <a:lnTo>
                  <a:pt x="2530750" y="2744343"/>
                </a:lnTo>
                <a:lnTo>
                  <a:pt x="2530750" y="2302669"/>
                </a:lnTo>
                <a:lnTo>
                  <a:pt x="2972343" y="1859661"/>
                </a:lnTo>
                <a:lnTo>
                  <a:pt x="2972343" y="1831086"/>
                </a:lnTo>
                <a:lnTo>
                  <a:pt x="2540814" y="1831086"/>
                </a:lnTo>
                <a:lnTo>
                  <a:pt x="2972343" y="1397794"/>
                </a:lnTo>
                <a:lnTo>
                  <a:pt x="2972343" y="1377601"/>
                </a:lnTo>
                <a:lnTo>
                  <a:pt x="2070359" y="2282476"/>
                </a:lnTo>
                <a:lnTo>
                  <a:pt x="2070359" y="1840802"/>
                </a:lnTo>
                <a:lnTo>
                  <a:pt x="2516603" y="1393127"/>
                </a:lnTo>
                <a:lnTo>
                  <a:pt x="2516603" y="1393127"/>
                </a:lnTo>
                <a:lnTo>
                  <a:pt x="2972343" y="935927"/>
                </a:lnTo>
                <a:lnTo>
                  <a:pt x="2972343" y="445199"/>
                </a:lnTo>
                <a:lnTo>
                  <a:pt x="2540814" y="445199"/>
                </a:lnTo>
                <a:lnTo>
                  <a:pt x="2972343" y="12287"/>
                </a:lnTo>
                <a:lnTo>
                  <a:pt x="2972343" y="0"/>
                </a:lnTo>
                <a:lnTo>
                  <a:pt x="2964462" y="0"/>
                </a:lnTo>
                <a:lnTo>
                  <a:pt x="2070359" y="896874"/>
                </a:lnTo>
                <a:lnTo>
                  <a:pt x="2070359" y="455295"/>
                </a:lnTo>
                <a:lnTo>
                  <a:pt x="2524199" y="0"/>
                </a:lnTo>
                <a:lnTo>
                  <a:pt x="2504071" y="0"/>
                </a:lnTo>
                <a:lnTo>
                  <a:pt x="2070359" y="435102"/>
                </a:lnTo>
                <a:lnTo>
                  <a:pt x="2070359" y="0"/>
                </a:lnTo>
                <a:lnTo>
                  <a:pt x="1583192" y="0"/>
                </a:lnTo>
                <a:lnTo>
                  <a:pt x="1136283" y="448342"/>
                </a:lnTo>
                <a:lnTo>
                  <a:pt x="1136283" y="448342"/>
                </a:lnTo>
                <a:lnTo>
                  <a:pt x="698773" y="887349"/>
                </a:lnTo>
                <a:lnTo>
                  <a:pt x="698773" y="445770"/>
                </a:lnTo>
                <a:lnTo>
                  <a:pt x="926643" y="217170"/>
                </a:lnTo>
                <a:lnTo>
                  <a:pt x="1143119" y="0"/>
                </a:lnTo>
                <a:lnTo>
                  <a:pt x="1122896" y="0"/>
                </a:lnTo>
                <a:lnTo>
                  <a:pt x="698773" y="425482"/>
                </a:lnTo>
                <a:lnTo>
                  <a:pt x="698773" y="0"/>
                </a:lnTo>
                <a:lnTo>
                  <a:pt x="684152" y="0"/>
                </a:lnTo>
                <a:lnTo>
                  <a:pt x="684152" y="439769"/>
                </a:lnTo>
                <a:lnTo>
                  <a:pt x="440236" y="684943"/>
                </a:lnTo>
                <a:lnTo>
                  <a:pt x="238381" y="684943"/>
                </a:lnTo>
                <a:lnTo>
                  <a:pt x="238381" y="445770"/>
                </a:lnTo>
                <a:lnTo>
                  <a:pt x="682727" y="0"/>
                </a:lnTo>
                <a:lnTo>
                  <a:pt x="662599" y="0"/>
                </a:lnTo>
                <a:lnTo>
                  <a:pt x="224140" y="439769"/>
                </a:lnTo>
                <a:lnTo>
                  <a:pt x="224140" y="689134"/>
                </a:lnTo>
                <a:lnTo>
                  <a:pt x="-407" y="914400"/>
                </a:lnTo>
                <a:lnTo>
                  <a:pt x="691842" y="914400"/>
                </a:lnTo>
                <a:close/>
                <a:moveTo>
                  <a:pt x="224140" y="900113"/>
                </a:moveTo>
                <a:lnTo>
                  <a:pt x="34248" y="900113"/>
                </a:lnTo>
                <a:lnTo>
                  <a:pt x="224140" y="709613"/>
                </a:lnTo>
                <a:close/>
                <a:moveTo>
                  <a:pt x="684152" y="460058"/>
                </a:moveTo>
                <a:lnTo>
                  <a:pt x="684152" y="897446"/>
                </a:lnTo>
                <a:lnTo>
                  <a:pt x="248446" y="897446"/>
                </a:lnTo>
                <a:lnTo>
                  <a:pt x="684152" y="460058"/>
                </a:lnTo>
                <a:close/>
                <a:moveTo>
                  <a:pt x="1596295" y="448342"/>
                </a:moveTo>
                <a:lnTo>
                  <a:pt x="1150050" y="896017"/>
                </a:lnTo>
                <a:lnTo>
                  <a:pt x="1150050" y="454438"/>
                </a:lnTo>
                <a:lnTo>
                  <a:pt x="1596295" y="6763"/>
                </a:lnTo>
                <a:close/>
                <a:moveTo>
                  <a:pt x="2055737" y="445199"/>
                </a:moveTo>
                <a:lnTo>
                  <a:pt x="1620126" y="445199"/>
                </a:lnTo>
                <a:lnTo>
                  <a:pt x="2056117" y="7715"/>
                </a:lnTo>
                <a:close/>
                <a:moveTo>
                  <a:pt x="2516603" y="1362837"/>
                </a:moveTo>
                <a:lnTo>
                  <a:pt x="2310192" y="1362837"/>
                </a:lnTo>
                <a:lnTo>
                  <a:pt x="2516603" y="1156240"/>
                </a:lnTo>
                <a:close/>
                <a:moveTo>
                  <a:pt x="1620031" y="964978"/>
                </a:moveTo>
                <a:lnTo>
                  <a:pt x="1620031" y="665988"/>
                </a:lnTo>
                <a:lnTo>
                  <a:pt x="1321902" y="964978"/>
                </a:lnTo>
                <a:close/>
                <a:moveTo>
                  <a:pt x="1605789" y="950690"/>
                </a:moveTo>
                <a:lnTo>
                  <a:pt x="1355797" y="950690"/>
                </a:lnTo>
                <a:lnTo>
                  <a:pt x="1605125" y="700469"/>
                </a:lnTo>
                <a:close/>
              </a:path>
            </a:pathLst>
          </a:custGeom>
          <a:solidFill>
            <a:schemeClr val="tx2"/>
          </a:solidFill>
          <a:ln w="94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911" y="1380392"/>
            <a:ext cx="7498080" cy="1785434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541" y="3178752"/>
            <a:ext cx="7498080" cy="112514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309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aphic 10">
            <a:extLst>
              <a:ext uri="{FF2B5EF4-FFF2-40B4-BE49-F238E27FC236}">
                <a16:creationId xmlns:a16="http://schemas.microsoft.com/office/drawing/2014/main" id="{2F872576-133A-574C-B9A2-A8F6F3055BAC}"/>
              </a:ext>
            </a:extLst>
          </p:cNvPr>
          <p:cNvSpPr>
            <a:spLocks noChangeAspect="1"/>
          </p:cNvSpPr>
          <p:nvPr userDrawn="1"/>
        </p:nvSpPr>
        <p:spPr>
          <a:xfrm>
            <a:off x="5720253" y="0"/>
            <a:ext cx="3423747" cy="3200400"/>
          </a:xfrm>
          <a:custGeom>
            <a:avLst/>
            <a:gdLst>
              <a:gd name="connsiteX0" fmla="*/ 691842 w 2972749"/>
              <a:gd name="connsiteY0" fmla="*/ 914400 h 2778823"/>
              <a:gd name="connsiteX1" fmla="*/ 1136283 w 2972749"/>
              <a:gd name="connsiteY1" fmla="*/ 468630 h 2778823"/>
              <a:gd name="connsiteX2" fmla="*/ 1136283 w 2972749"/>
              <a:gd name="connsiteY2" fmla="*/ 930402 h 2778823"/>
              <a:gd name="connsiteX3" fmla="*/ 1605694 w 2972749"/>
              <a:gd name="connsiteY3" fmla="*/ 459486 h 2778823"/>
              <a:gd name="connsiteX4" fmla="*/ 2056117 w 2972749"/>
              <a:gd name="connsiteY4" fmla="*/ 459486 h 2778823"/>
              <a:gd name="connsiteX5" fmla="*/ 2056117 w 2972749"/>
              <a:gd name="connsiteY5" fmla="*/ 931450 h 2778823"/>
              <a:gd name="connsiteX6" fmla="*/ 2526573 w 2972749"/>
              <a:gd name="connsiteY6" fmla="*/ 459486 h 2778823"/>
              <a:gd name="connsiteX7" fmla="*/ 2966836 w 2972749"/>
              <a:gd name="connsiteY7" fmla="*/ 459486 h 2778823"/>
              <a:gd name="connsiteX8" fmla="*/ 2516603 w 2972749"/>
              <a:gd name="connsiteY8" fmla="*/ 911162 h 2778823"/>
              <a:gd name="connsiteX9" fmla="*/ 2516603 w 2972749"/>
              <a:gd name="connsiteY9" fmla="*/ 1135666 h 2778823"/>
              <a:gd name="connsiteX10" fmla="*/ 2300127 w 2972749"/>
              <a:gd name="connsiteY10" fmla="*/ 1352550 h 2778823"/>
              <a:gd name="connsiteX11" fmla="*/ 2300127 w 2972749"/>
              <a:gd name="connsiteY11" fmla="*/ 1121759 h 2778823"/>
              <a:gd name="connsiteX12" fmla="*/ 2045673 w 2972749"/>
              <a:gd name="connsiteY12" fmla="*/ 1377125 h 2778823"/>
              <a:gd name="connsiteX13" fmla="*/ 2512521 w 2972749"/>
              <a:gd name="connsiteY13" fmla="*/ 1377125 h 2778823"/>
              <a:gd name="connsiteX14" fmla="*/ 2056117 w 2972749"/>
              <a:gd name="connsiteY14" fmla="*/ 1834896 h 2778823"/>
              <a:gd name="connsiteX15" fmla="*/ 2056117 w 2972749"/>
              <a:gd name="connsiteY15" fmla="*/ 2316956 h 2778823"/>
              <a:gd name="connsiteX16" fmla="*/ 2526573 w 2972749"/>
              <a:gd name="connsiteY16" fmla="*/ 1844993 h 2778823"/>
              <a:gd name="connsiteX17" fmla="*/ 2966836 w 2972749"/>
              <a:gd name="connsiteY17" fmla="*/ 1844993 h 2778823"/>
              <a:gd name="connsiteX18" fmla="*/ 2516603 w 2972749"/>
              <a:gd name="connsiteY18" fmla="*/ 2296763 h 2778823"/>
              <a:gd name="connsiteX19" fmla="*/ 2516603 w 2972749"/>
              <a:gd name="connsiteY19" fmla="*/ 2778824 h 2778823"/>
              <a:gd name="connsiteX20" fmla="*/ 2637469 w 2972749"/>
              <a:gd name="connsiteY20" fmla="*/ 2657475 h 2778823"/>
              <a:gd name="connsiteX21" fmla="*/ 2871890 w 2972749"/>
              <a:gd name="connsiteY21" fmla="*/ 2657475 h 2778823"/>
              <a:gd name="connsiteX22" fmla="*/ 2871890 w 2972749"/>
              <a:gd name="connsiteY22" fmla="*/ 2422303 h 2778823"/>
              <a:gd name="connsiteX23" fmla="*/ 2972343 w 2972749"/>
              <a:gd name="connsiteY23" fmla="*/ 2321528 h 2778823"/>
              <a:gd name="connsiteX24" fmla="*/ 2972343 w 2972749"/>
              <a:gd name="connsiteY24" fmla="*/ 2301335 h 2778823"/>
              <a:gd name="connsiteX25" fmla="*/ 2530750 w 2972749"/>
              <a:gd name="connsiteY25" fmla="*/ 2744343 h 2778823"/>
              <a:gd name="connsiteX26" fmla="*/ 2530750 w 2972749"/>
              <a:gd name="connsiteY26" fmla="*/ 2302669 h 2778823"/>
              <a:gd name="connsiteX27" fmla="*/ 2972343 w 2972749"/>
              <a:gd name="connsiteY27" fmla="*/ 1859661 h 2778823"/>
              <a:gd name="connsiteX28" fmla="*/ 2972343 w 2972749"/>
              <a:gd name="connsiteY28" fmla="*/ 1831086 h 2778823"/>
              <a:gd name="connsiteX29" fmla="*/ 2540814 w 2972749"/>
              <a:gd name="connsiteY29" fmla="*/ 1831086 h 2778823"/>
              <a:gd name="connsiteX30" fmla="*/ 2972343 w 2972749"/>
              <a:gd name="connsiteY30" fmla="*/ 1397794 h 2778823"/>
              <a:gd name="connsiteX31" fmla="*/ 2972343 w 2972749"/>
              <a:gd name="connsiteY31" fmla="*/ 1377601 h 2778823"/>
              <a:gd name="connsiteX32" fmla="*/ 2070359 w 2972749"/>
              <a:gd name="connsiteY32" fmla="*/ 2282476 h 2778823"/>
              <a:gd name="connsiteX33" fmla="*/ 2070359 w 2972749"/>
              <a:gd name="connsiteY33" fmla="*/ 1840802 h 2778823"/>
              <a:gd name="connsiteX34" fmla="*/ 2516603 w 2972749"/>
              <a:gd name="connsiteY34" fmla="*/ 1393127 h 2778823"/>
              <a:gd name="connsiteX35" fmla="*/ 2516603 w 2972749"/>
              <a:gd name="connsiteY35" fmla="*/ 1393127 h 2778823"/>
              <a:gd name="connsiteX36" fmla="*/ 2972343 w 2972749"/>
              <a:gd name="connsiteY36" fmla="*/ 935927 h 2778823"/>
              <a:gd name="connsiteX37" fmla="*/ 2972343 w 2972749"/>
              <a:gd name="connsiteY37" fmla="*/ 445199 h 2778823"/>
              <a:gd name="connsiteX38" fmla="*/ 2540814 w 2972749"/>
              <a:gd name="connsiteY38" fmla="*/ 445199 h 2778823"/>
              <a:gd name="connsiteX39" fmla="*/ 2972343 w 2972749"/>
              <a:gd name="connsiteY39" fmla="*/ 12287 h 2778823"/>
              <a:gd name="connsiteX40" fmla="*/ 2972343 w 2972749"/>
              <a:gd name="connsiteY40" fmla="*/ 0 h 2778823"/>
              <a:gd name="connsiteX41" fmla="*/ 2964462 w 2972749"/>
              <a:gd name="connsiteY41" fmla="*/ 0 h 2778823"/>
              <a:gd name="connsiteX42" fmla="*/ 2070359 w 2972749"/>
              <a:gd name="connsiteY42" fmla="*/ 896874 h 2778823"/>
              <a:gd name="connsiteX43" fmla="*/ 2070359 w 2972749"/>
              <a:gd name="connsiteY43" fmla="*/ 455295 h 2778823"/>
              <a:gd name="connsiteX44" fmla="*/ 2524199 w 2972749"/>
              <a:gd name="connsiteY44" fmla="*/ 0 h 2778823"/>
              <a:gd name="connsiteX45" fmla="*/ 2504071 w 2972749"/>
              <a:gd name="connsiteY45" fmla="*/ 0 h 2778823"/>
              <a:gd name="connsiteX46" fmla="*/ 2070359 w 2972749"/>
              <a:gd name="connsiteY46" fmla="*/ 435102 h 2778823"/>
              <a:gd name="connsiteX47" fmla="*/ 2070359 w 2972749"/>
              <a:gd name="connsiteY47" fmla="*/ 0 h 2778823"/>
              <a:gd name="connsiteX48" fmla="*/ 1583192 w 2972749"/>
              <a:gd name="connsiteY48" fmla="*/ 0 h 2778823"/>
              <a:gd name="connsiteX49" fmla="*/ 1136283 w 2972749"/>
              <a:gd name="connsiteY49" fmla="*/ 448342 h 2778823"/>
              <a:gd name="connsiteX50" fmla="*/ 1136283 w 2972749"/>
              <a:gd name="connsiteY50" fmla="*/ 448342 h 2778823"/>
              <a:gd name="connsiteX51" fmla="*/ 698773 w 2972749"/>
              <a:gd name="connsiteY51" fmla="*/ 887349 h 2778823"/>
              <a:gd name="connsiteX52" fmla="*/ 698773 w 2972749"/>
              <a:gd name="connsiteY52" fmla="*/ 445770 h 2778823"/>
              <a:gd name="connsiteX53" fmla="*/ 926643 w 2972749"/>
              <a:gd name="connsiteY53" fmla="*/ 217170 h 2778823"/>
              <a:gd name="connsiteX54" fmla="*/ 1143119 w 2972749"/>
              <a:gd name="connsiteY54" fmla="*/ 0 h 2778823"/>
              <a:gd name="connsiteX55" fmla="*/ 1122896 w 2972749"/>
              <a:gd name="connsiteY55" fmla="*/ 0 h 2778823"/>
              <a:gd name="connsiteX56" fmla="*/ 698773 w 2972749"/>
              <a:gd name="connsiteY56" fmla="*/ 425482 h 2778823"/>
              <a:gd name="connsiteX57" fmla="*/ 698773 w 2972749"/>
              <a:gd name="connsiteY57" fmla="*/ 0 h 2778823"/>
              <a:gd name="connsiteX58" fmla="*/ 684152 w 2972749"/>
              <a:gd name="connsiteY58" fmla="*/ 0 h 2778823"/>
              <a:gd name="connsiteX59" fmla="*/ 684152 w 2972749"/>
              <a:gd name="connsiteY59" fmla="*/ 439769 h 2778823"/>
              <a:gd name="connsiteX60" fmla="*/ 440236 w 2972749"/>
              <a:gd name="connsiteY60" fmla="*/ 684943 h 2778823"/>
              <a:gd name="connsiteX61" fmla="*/ 238381 w 2972749"/>
              <a:gd name="connsiteY61" fmla="*/ 684943 h 2778823"/>
              <a:gd name="connsiteX62" fmla="*/ 238381 w 2972749"/>
              <a:gd name="connsiteY62" fmla="*/ 445770 h 2778823"/>
              <a:gd name="connsiteX63" fmla="*/ 682727 w 2972749"/>
              <a:gd name="connsiteY63" fmla="*/ 0 h 2778823"/>
              <a:gd name="connsiteX64" fmla="*/ 662599 w 2972749"/>
              <a:gd name="connsiteY64" fmla="*/ 0 h 2778823"/>
              <a:gd name="connsiteX65" fmla="*/ 224140 w 2972749"/>
              <a:gd name="connsiteY65" fmla="*/ 439769 h 2778823"/>
              <a:gd name="connsiteX66" fmla="*/ 224140 w 2972749"/>
              <a:gd name="connsiteY66" fmla="*/ 689134 h 2778823"/>
              <a:gd name="connsiteX67" fmla="*/ -407 w 2972749"/>
              <a:gd name="connsiteY67" fmla="*/ 914400 h 2778823"/>
              <a:gd name="connsiteX68" fmla="*/ 691842 w 2972749"/>
              <a:gd name="connsiteY68" fmla="*/ 914400 h 2778823"/>
              <a:gd name="connsiteX69" fmla="*/ 224140 w 2972749"/>
              <a:gd name="connsiteY69" fmla="*/ 900113 h 2778823"/>
              <a:gd name="connsiteX70" fmla="*/ 34248 w 2972749"/>
              <a:gd name="connsiteY70" fmla="*/ 900113 h 2778823"/>
              <a:gd name="connsiteX71" fmla="*/ 224140 w 2972749"/>
              <a:gd name="connsiteY71" fmla="*/ 709613 h 2778823"/>
              <a:gd name="connsiteX72" fmla="*/ 684152 w 2972749"/>
              <a:gd name="connsiteY72" fmla="*/ 460058 h 2778823"/>
              <a:gd name="connsiteX73" fmla="*/ 684152 w 2972749"/>
              <a:gd name="connsiteY73" fmla="*/ 897446 h 2778823"/>
              <a:gd name="connsiteX74" fmla="*/ 248446 w 2972749"/>
              <a:gd name="connsiteY74" fmla="*/ 897446 h 2778823"/>
              <a:gd name="connsiteX75" fmla="*/ 684152 w 2972749"/>
              <a:gd name="connsiteY75" fmla="*/ 460058 h 2778823"/>
              <a:gd name="connsiteX76" fmla="*/ 1596295 w 2972749"/>
              <a:gd name="connsiteY76" fmla="*/ 448342 h 2778823"/>
              <a:gd name="connsiteX77" fmla="*/ 1150050 w 2972749"/>
              <a:gd name="connsiteY77" fmla="*/ 896017 h 2778823"/>
              <a:gd name="connsiteX78" fmla="*/ 1150050 w 2972749"/>
              <a:gd name="connsiteY78" fmla="*/ 454438 h 2778823"/>
              <a:gd name="connsiteX79" fmla="*/ 1596295 w 2972749"/>
              <a:gd name="connsiteY79" fmla="*/ 6763 h 2778823"/>
              <a:gd name="connsiteX80" fmla="*/ 2055737 w 2972749"/>
              <a:gd name="connsiteY80" fmla="*/ 445199 h 2778823"/>
              <a:gd name="connsiteX81" fmla="*/ 1620126 w 2972749"/>
              <a:gd name="connsiteY81" fmla="*/ 445199 h 2778823"/>
              <a:gd name="connsiteX82" fmla="*/ 2056117 w 2972749"/>
              <a:gd name="connsiteY82" fmla="*/ 7715 h 2778823"/>
              <a:gd name="connsiteX83" fmla="*/ 2516603 w 2972749"/>
              <a:gd name="connsiteY83" fmla="*/ 1362837 h 2778823"/>
              <a:gd name="connsiteX84" fmla="*/ 2310192 w 2972749"/>
              <a:gd name="connsiteY84" fmla="*/ 1362837 h 2778823"/>
              <a:gd name="connsiteX85" fmla="*/ 2516603 w 2972749"/>
              <a:gd name="connsiteY85" fmla="*/ 1156240 h 2778823"/>
              <a:gd name="connsiteX86" fmla="*/ 1620031 w 2972749"/>
              <a:gd name="connsiteY86" fmla="*/ 964978 h 2778823"/>
              <a:gd name="connsiteX87" fmla="*/ 1620031 w 2972749"/>
              <a:gd name="connsiteY87" fmla="*/ 665988 h 2778823"/>
              <a:gd name="connsiteX88" fmla="*/ 1321902 w 2972749"/>
              <a:gd name="connsiteY88" fmla="*/ 964978 h 2778823"/>
              <a:gd name="connsiteX89" fmla="*/ 1605789 w 2972749"/>
              <a:gd name="connsiteY89" fmla="*/ 950690 h 2778823"/>
              <a:gd name="connsiteX90" fmla="*/ 1355797 w 2972749"/>
              <a:gd name="connsiteY90" fmla="*/ 950690 h 2778823"/>
              <a:gd name="connsiteX91" fmla="*/ 1605125 w 2972749"/>
              <a:gd name="connsiteY91" fmla="*/ 700469 h 277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2972749" h="2778823">
                <a:moveTo>
                  <a:pt x="691842" y="914400"/>
                </a:moveTo>
                <a:lnTo>
                  <a:pt x="1136283" y="468630"/>
                </a:lnTo>
                <a:lnTo>
                  <a:pt x="1136283" y="930402"/>
                </a:lnTo>
                <a:lnTo>
                  <a:pt x="1605694" y="459486"/>
                </a:lnTo>
                <a:lnTo>
                  <a:pt x="2056117" y="459486"/>
                </a:lnTo>
                <a:lnTo>
                  <a:pt x="2056117" y="931450"/>
                </a:lnTo>
                <a:lnTo>
                  <a:pt x="2526573" y="459486"/>
                </a:lnTo>
                <a:lnTo>
                  <a:pt x="2966836" y="459486"/>
                </a:lnTo>
                <a:lnTo>
                  <a:pt x="2516603" y="911162"/>
                </a:lnTo>
                <a:lnTo>
                  <a:pt x="2516603" y="1135666"/>
                </a:lnTo>
                <a:lnTo>
                  <a:pt x="2300127" y="1352550"/>
                </a:lnTo>
                <a:lnTo>
                  <a:pt x="2300127" y="1121759"/>
                </a:lnTo>
                <a:lnTo>
                  <a:pt x="2045673" y="1377125"/>
                </a:lnTo>
                <a:lnTo>
                  <a:pt x="2512521" y="1377125"/>
                </a:lnTo>
                <a:lnTo>
                  <a:pt x="2056117" y="1834896"/>
                </a:lnTo>
                <a:lnTo>
                  <a:pt x="2056117" y="2316956"/>
                </a:lnTo>
                <a:lnTo>
                  <a:pt x="2526573" y="1844993"/>
                </a:lnTo>
                <a:lnTo>
                  <a:pt x="2966836" y="1844993"/>
                </a:lnTo>
                <a:lnTo>
                  <a:pt x="2516603" y="2296763"/>
                </a:lnTo>
                <a:lnTo>
                  <a:pt x="2516603" y="2778824"/>
                </a:lnTo>
                <a:lnTo>
                  <a:pt x="2637469" y="2657475"/>
                </a:lnTo>
                <a:lnTo>
                  <a:pt x="2871890" y="2657475"/>
                </a:lnTo>
                <a:lnTo>
                  <a:pt x="2871890" y="2422303"/>
                </a:lnTo>
                <a:lnTo>
                  <a:pt x="2972343" y="2321528"/>
                </a:lnTo>
                <a:lnTo>
                  <a:pt x="2972343" y="2301335"/>
                </a:lnTo>
                <a:lnTo>
                  <a:pt x="2530750" y="2744343"/>
                </a:lnTo>
                <a:lnTo>
                  <a:pt x="2530750" y="2302669"/>
                </a:lnTo>
                <a:lnTo>
                  <a:pt x="2972343" y="1859661"/>
                </a:lnTo>
                <a:lnTo>
                  <a:pt x="2972343" y="1831086"/>
                </a:lnTo>
                <a:lnTo>
                  <a:pt x="2540814" y="1831086"/>
                </a:lnTo>
                <a:lnTo>
                  <a:pt x="2972343" y="1397794"/>
                </a:lnTo>
                <a:lnTo>
                  <a:pt x="2972343" y="1377601"/>
                </a:lnTo>
                <a:lnTo>
                  <a:pt x="2070359" y="2282476"/>
                </a:lnTo>
                <a:lnTo>
                  <a:pt x="2070359" y="1840802"/>
                </a:lnTo>
                <a:lnTo>
                  <a:pt x="2516603" y="1393127"/>
                </a:lnTo>
                <a:lnTo>
                  <a:pt x="2516603" y="1393127"/>
                </a:lnTo>
                <a:lnTo>
                  <a:pt x="2972343" y="935927"/>
                </a:lnTo>
                <a:lnTo>
                  <a:pt x="2972343" y="445199"/>
                </a:lnTo>
                <a:lnTo>
                  <a:pt x="2540814" y="445199"/>
                </a:lnTo>
                <a:lnTo>
                  <a:pt x="2972343" y="12287"/>
                </a:lnTo>
                <a:lnTo>
                  <a:pt x="2972343" y="0"/>
                </a:lnTo>
                <a:lnTo>
                  <a:pt x="2964462" y="0"/>
                </a:lnTo>
                <a:lnTo>
                  <a:pt x="2070359" y="896874"/>
                </a:lnTo>
                <a:lnTo>
                  <a:pt x="2070359" y="455295"/>
                </a:lnTo>
                <a:lnTo>
                  <a:pt x="2524199" y="0"/>
                </a:lnTo>
                <a:lnTo>
                  <a:pt x="2504071" y="0"/>
                </a:lnTo>
                <a:lnTo>
                  <a:pt x="2070359" y="435102"/>
                </a:lnTo>
                <a:lnTo>
                  <a:pt x="2070359" y="0"/>
                </a:lnTo>
                <a:lnTo>
                  <a:pt x="1583192" y="0"/>
                </a:lnTo>
                <a:lnTo>
                  <a:pt x="1136283" y="448342"/>
                </a:lnTo>
                <a:lnTo>
                  <a:pt x="1136283" y="448342"/>
                </a:lnTo>
                <a:lnTo>
                  <a:pt x="698773" y="887349"/>
                </a:lnTo>
                <a:lnTo>
                  <a:pt x="698773" y="445770"/>
                </a:lnTo>
                <a:lnTo>
                  <a:pt x="926643" y="217170"/>
                </a:lnTo>
                <a:lnTo>
                  <a:pt x="1143119" y="0"/>
                </a:lnTo>
                <a:lnTo>
                  <a:pt x="1122896" y="0"/>
                </a:lnTo>
                <a:lnTo>
                  <a:pt x="698773" y="425482"/>
                </a:lnTo>
                <a:lnTo>
                  <a:pt x="698773" y="0"/>
                </a:lnTo>
                <a:lnTo>
                  <a:pt x="684152" y="0"/>
                </a:lnTo>
                <a:lnTo>
                  <a:pt x="684152" y="439769"/>
                </a:lnTo>
                <a:lnTo>
                  <a:pt x="440236" y="684943"/>
                </a:lnTo>
                <a:lnTo>
                  <a:pt x="238381" y="684943"/>
                </a:lnTo>
                <a:lnTo>
                  <a:pt x="238381" y="445770"/>
                </a:lnTo>
                <a:lnTo>
                  <a:pt x="682727" y="0"/>
                </a:lnTo>
                <a:lnTo>
                  <a:pt x="662599" y="0"/>
                </a:lnTo>
                <a:lnTo>
                  <a:pt x="224140" y="439769"/>
                </a:lnTo>
                <a:lnTo>
                  <a:pt x="224140" y="689134"/>
                </a:lnTo>
                <a:lnTo>
                  <a:pt x="-407" y="914400"/>
                </a:lnTo>
                <a:lnTo>
                  <a:pt x="691842" y="914400"/>
                </a:lnTo>
                <a:close/>
                <a:moveTo>
                  <a:pt x="224140" y="900113"/>
                </a:moveTo>
                <a:lnTo>
                  <a:pt x="34248" y="900113"/>
                </a:lnTo>
                <a:lnTo>
                  <a:pt x="224140" y="709613"/>
                </a:lnTo>
                <a:close/>
                <a:moveTo>
                  <a:pt x="684152" y="460058"/>
                </a:moveTo>
                <a:lnTo>
                  <a:pt x="684152" y="897446"/>
                </a:lnTo>
                <a:lnTo>
                  <a:pt x="248446" y="897446"/>
                </a:lnTo>
                <a:lnTo>
                  <a:pt x="684152" y="460058"/>
                </a:lnTo>
                <a:close/>
                <a:moveTo>
                  <a:pt x="1596295" y="448342"/>
                </a:moveTo>
                <a:lnTo>
                  <a:pt x="1150050" y="896017"/>
                </a:lnTo>
                <a:lnTo>
                  <a:pt x="1150050" y="454438"/>
                </a:lnTo>
                <a:lnTo>
                  <a:pt x="1596295" y="6763"/>
                </a:lnTo>
                <a:close/>
                <a:moveTo>
                  <a:pt x="2055737" y="445199"/>
                </a:moveTo>
                <a:lnTo>
                  <a:pt x="1620126" y="445199"/>
                </a:lnTo>
                <a:lnTo>
                  <a:pt x="2056117" y="7715"/>
                </a:lnTo>
                <a:close/>
                <a:moveTo>
                  <a:pt x="2516603" y="1362837"/>
                </a:moveTo>
                <a:lnTo>
                  <a:pt x="2310192" y="1362837"/>
                </a:lnTo>
                <a:lnTo>
                  <a:pt x="2516603" y="1156240"/>
                </a:lnTo>
                <a:close/>
                <a:moveTo>
                  <a:pt x="1620031" y="964978"/>
                </a:moveTo>
                <a:lnTo>
                  <a:pt x="1620031" y="665988"/>
                </a:lnTo>
                <a:lnTo>
                  <a:pt x="1321902" y="964978"/>
                </a:lnTo>
                <a:close/>
                <a:moveTo>
                  <a:pt x="1605789" y="950690"/>
                </a:moveTo>
                <a:lnTo>
                  <a:pt x="1355797" y="950690"/>
                </a:lnTo>
                <a:lnTo>
                  <a:pt x="1605125" y="700469"/>
                </a:lnTo>
                <a:close/>
              </a:path>
            </a:pathLst>
          </a:custGeom>
          <a:solidFill>
            <a:schemeClr val="accent1"/>
          </a:solidFill>
          <a:ln w="94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911" y="1380392"/>
            <a:ext cx="7498080" cy="1785434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541" y="3178752"/>
            <a:ext cx="7498080" cy="112514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038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aphic 10">
            <a:extLst>
              <a:ext uri="{FF2B5EF4-FFF2-40B4-BE49-F238E27FC236}">
                <a16:creationId xmlns:a16="http://schemas.microsoft.com/office/drawing/2014/main" id="{2F872576-133A-574C-B9A2-A8F6F3055BAC}"/>
              </a:ext>
            </a:extLst>
          </p:cNvPr>
          <p:cNvSpPr>
            <a:spLocks noChangeAspect="1"/>
          </p:cNvSpPr>
          <p:nvPr userDrawn="1"/>
        </p:nvSpPr>
        <p:spPr>
          <a:xfrm>
            <a:off x="5720253" y="0"/>
            <a:ext cx="3423747" cy="3200400"/>
          </a:xfrm>
          <a:custGeom>
            <a:avLst/>
            <a:gdLst>
              <a:gd name="connsiteX0" fmla="*/ 691842 w 2972749"/>
              <a:gd name="connsiteY0" fmla="*/ 914400 h 2778823"/>
              <a:gd name="connsiteX1" fmla="*/ 1136283 w 2972749"/>
              <a:gd name="connsiteY1" fmla="*/ 468630 h 2778823"/>
              <a:gd name="connsiteX2" fmla="*/ 1136283 w 2972749"/>
              <a:gd name="connsiteY2" fmla="*/ 930402 h 2778823"/>
              <a:gd name="connsiteX3" fmla="*/ 1605694 w 2972749"/>
              <a:gd name="connsiteY3" fmla="*/ 459486 h 2778823"/>
              <a:gd name="connsiteX4" fmla="*/ 2056117 w 2972749"/>
              <a:gd name="connsiteY4" fmla="*/ 459486 h 2778823"/>
              <a:gd name="connsiteX5" fmla="*/ 2056117 w 2972749"/>
              <a:gd name="connsiteY5" fmla="*/ 931450 h 2778823"/>
              <a:gd name="connsiteX6" fmla="*/ 2526573 w 2972749"/>
              <a:gd name="connsiteY6" fmla="*/ 459486 h 2778823"/>
              <a:gd name="connsiteX7" fmla="*/ 2966836 w 2972749"/>
              <a:gd name="connsiteY7" fmla="*/ 459486 h 2778823"/>
              <a:gd name="connsiteX8" fmla="*/ 2516603 w 2972749"/>
              <a:gd name="connsiteY8" fmla="*/ 911162 h 2778823"/>
              <a:gd name="connsiteX9" fmla="*/ 2516603 w 2972749"/>
              <a:gd name="connsiteY9" fmla="*/ 1135666 h 2778823"/>
              <a:gd name="connsiteX10" fmla="*/ 2300127 w 2972749"/>
              <a:gd name="connsiteY10" fmla="*/ 1352550 h 2778823"/>
              <a:gd name="connsiteX11" fmla="*/ 2300127 w 2972749"/>
              <a:gd name="connsiteY11" fmla="*/ 1121759 h 2778823"/>
              <a:gd name="connsiteX12" fmla="*/ 2045673 w 2972749"/>
              <a:gd name="connsiteY12" fmla="*/ 1377125 h 2778823"/>
              <a:gd name="connsiteX13" fmla="*/ 2512521 w 2972749"/>
              <a:gd name="connsiteY13" fmla="*/ 1377125 h 2778823"/>
              <a:gd name="connsiteX14" fmla="*/ 2056117 w 2972749"/>
              <a:gd name="connsiteY14" fmla="*/ 1834896 h 2778823"/>
              <a:gd name="connsiteX15" fmla="*/ 2056117 w 2972749"/>
              <a:gd name="connsiteY15" fmla="*/ 2316956 h 2778823"/>
              <a:gd name="connsiteX16" fmla="*/ 2526573 w 2972749"/>
              <a:gd name="connsiteY16" fmla="*/ 1844993 h 2778823"/>
              <a:gd name="connsiteX17" fmla="*/ 2966836 w 2972749"/>
              <a:gd name="connsiteY17" fmla="*/ 1844993 h 2778823"/>
              <a:gd name="connsiteX18" fmla="*/ 2516603 w 2972749"/>
              <a:gd name="connsiteY18" fmla="*/ 2296763 h 2778823"/>
              <a:gd name="connsiteX19" fmla="*/ 2516603 w 2972749"/>
              <a:gd name="connsiteY19" fmla="*/ 2778824 h 2778823"/>
              <a:gd name="connsiteX20" fmla="*/ 2637469 w 2972749"/>
              <a:gd name="connsiteY20" fmla="*/ 2657475 h 2778823"/>
              <a:gd name="connsiteX21" fmla="*/ 2871890 w 2972749"/>
              <a:gd name="connsiteY21" fmla="*/ 2657475 h 2778823"/>
              <a:gd name="connsiteX22" fmla="*/ 2871890 w 2972749"/>
              <a:gd name="connsiteY22" fmla="*/ 2422303 h 2778823"/>
              <a:gd name="connsiteX23" fmla="*/ 2972343 w 2972749"/>
              <a:gd name="connsiteY23" fmla="*/ 2321528 h 2778823"/>
              <a:gd name="connsiteX24" fmla="*/ 2972343 w 2972749"/>
              <a:gd name="connsiteY24" fmla="*/ 2301335 h 2778823"/>
              <a:gd name="connsiteX25" fmla="*/ 2530750 w 2972749"/>
              <a:gd name="connsiteY25" fmla="*/ 2744343 h 2778823"/>
              <a:gd name="connsiteX26" fmla="*/ 2530750 w 2972749"/>
              <a:gd name="connsiteY26" fmla="*/ 2302669 h 2778823"/>
              <a:gd name="connsiteX27" fmla="*/ 2972343 w 2972749"/>
              <a:gd name="connsiteY27" fmla="*/ 1859661 h 2778823"/>
              <a:gd name="connsiteX28" fmla="*/ 2972343 w 2972749"/>
              <a:gd name="connsiteY28" fmla="*/ 1831086 h 2778823"/>
              <a:gd name="connsiteX29" fmla="*/ 2540814 w 2972749"/>
              <a:gd name="connsiteY29" fmla="*/ 1831086 h 2778823"/>
              <a:gd name="connsiteX30" fmla="*/ 2972343 w 2972749"/>
              <a:gd name="connsiteY30" fmla="*/ 1397794 h 2778823"/>
              <a:gd name="connsiteX31" fmla="*/ 2972343 w 2972749"/>
              <a:gd name="connsiteY31" fmla="*/ 1377601 h 2778823"/>
              <a:gd name="connsiteX32" fmla="*/ 2070359 w 2972749"/>
              <a:gd name="connsiteY32" fmla="*/ 2282476 h 2778823"/>
              <a:gd name="connsiteX33" fmla="*/ 2070359 w 2972749"/>
              <a:gd name="connsiteY33" fmla="*/ 1840802 h 2778823"/>
              <a:gd name="connsiteX34" fmla="*/ 2516603 w 2972749"/>
              <a:gd name="connsiteY34" fmla="*/ 1393127 h 2778823"/>
              <a:gd name="connsiteX35" fmla="*/ 2516603 w 2972749"/>
              <a:gd name="connsiteY35" fmla="*/ 1393127 h 2778823"/>
              <a:gd name="connsiteX36" fmla="*/ 2972343 w 2972749"/>
              <a:gd name="connsiteY36" fmla="*/ 935927 h 2778823"/>
              <a:gd name="connsiteX37" fmla="*/ 2972343 w 2972749"/>
              <a:gd name="connsiteY37" fmla="*/ 445199 h 2778823"/>
              <a:gd name="connsiteX38" fmla="*/ 2540814 w 2972749"/>
              <a:gd name="connsiteY38" fmla="*/ 445199 h 2778823"/>
              <a:gd name="connsiteX39" fmla="*/ 2972343 w 2972749"/>
              <a:gd name="connsiteY39" fmla="*/ 12287 h 2778823"/>
              <a:gd name="connsiteX40" fmla="*/ 2972343 w 2972749"/>
              <a:gd name="connsiteY40" fmla="*/ 0 h 2778823"/>
              <a:gd name="connsiteX41" fmla="*/ 2964462 w 2972749"/>
              <a:gd name="connsiteY41" fmla="*/ 0 h 2778823"/>
              <a:gd name="connsiteX42" fmla="*/ 2070359 w 2972749"/>
              <a:gd name="connsiteY42" fmla="*/ 896874 h 2778823"/>
              <a:gd name="connsiteX43" fmla="*/ 2070359 w 2972749"/>
              <a:gd name="connsiteY43" fmla="*/ 455295 h 2778823"/>
              <a:gd name="connsiteX44" fmla="*/ 2524199 w 2972749"/>
              <a:gd name="connsiteY44" fmla="*/ 0 h 2778823"/>
              <a:gd name="connsiteX45" fmla="*/ 2504071 w 2972749"/>
              <a:gd name="connsiteY45" fmla="*/ 0 h 2778823"/>
              <a:gd name="connsiteX46" fmla="*/ 2070359 w 2972749"/>
              <a:gd name="connsiteY46" fmla="*/ 435102 h 2778823"/>
              <a:gd name="connsiteX47" fmla="*/ 2070359 w 2972749"/>
              <a:gd name="connsiteY47" fmla="*/ 0 h 2778823"/>
              <a:gd name="connsiteX48" fmla="*/ 1583192 w 2972749"/>
              <a:gd name="connsiteY48" fmla="*/ 0 h 2778823"/>
              <a:gd name="connsiteX49" fmla="*/ 1136283 w 2972749"/>
              <a:gd name="connsiteY49" fmla="*/ 448342 h 2778823"/>
              <a:gd name="connsiteX50" fmla="*/ 1136283 w 2972749"/>
              <a:gd name="connsiteY50" fmla="*/ 448342 h 2778823"/>
              <a:gd name="connsiteX51" fmla="*/ 698773 w 2972749"/>
              <a:gd name="connsiteY51" fmla="*/ 887349 h 2778823"/>
              <a:gd name="connsiteX52" fmla="*/ 698773 w 2972749"/>
              <a:gd name="connsiteY52" fmla="*/ 445770 h 2778823"/>
              <a:gd name="connsiteX53" fmla="*/ 926643 w 2972749"/>
              <a:gd name="connsiteY53" fmla="*/ 217170 h 2778823"/>
              <a:gd name="connsiteX54" fmla="*/ 1143119 w 2972749"/>
              <a:gd name="connsiteY54" fmla="*/ 0 h 2778823"/>
              <a:gd name="connsiteX55" fmla="*/ 1122896 w 2972749"/>
              <a:gd name="connsiteY55" fmla="*/ 0 h 2778823"/>
              <a:gd name="connsiteX56" fmla="*/ 698773 w 2972749"/>
              <a:gd name="connsiteY56" fmla="*/ 425482 h 2778823"/>
              <a:gd name="connsiteX57" fmla="*/ 698773 w 2972749"/>
              <a:gd name="connsiteY57" fmla="*/ 0 h 2778823"/>
              <a:gd name="connsiteX58" fmla="*/ 684152 w 2972749"/>
              <a:gd name="connsiteY58" fmla="*/ 0 h 2778823"/>
              <a:gd name="connsiteX59" fmla="*/ 684152 w 2972749"/>
              <a:gd name="connsiteY59" fmla="*/ 439769 h 2778823"/>
              <a:gd name="connsiteX60" fmla="*/ 440236 w 2972749"/>
              <a:gd name="connsiteY60" fmla="*/ 684943 h 2778823"/>
              <a:gd name="connsiteX61" fmla="*/ 238381 w 2972749"/>
              <a:gd name="connsiteY61" fmla="*/ 684943 h 2778823"/>
              <a:gd name="connsiteX62" fmla="*/ 238381 w 2972749"/>
              <a:gd name="connsiteY62" fmla="*/ 445770 h 2778823"/>
              <a:gd name="connsiteX63" fmla="*/ 682727 w 2972749"/>
              <a:gd name="connsiteY63" fmla="*/ 0 h 2778823"/>
              <a:gd name="connsiteX64" fmla="*/ 662599 w 2972749"/>
              <a:gd name="connsiteY64" fmla="*/ 0 h 2778823"/>
              <a:gd name="connsiteX65" fmla="*/ 224140 w 2972749"/>
              <a:gd name="connsiteY65" fmla="*/ 439769 h 2778823"/>
              <a:gd name="connsiteX66" fmla="*/ 224140 w 2972749"/>
              <a:gd name="connsiteY66" fmla="*/ 689134 h 2778823"/>
              <a:gd name="connsiteX67" fmla="*/ -407 w 2972749"/>
              <a:gd name="connsiteY67" fmla="*/ 914400 h 2778823"/>
              <a:gd name="connsiteX68" fmla="*/ 691842 w 2972749"/>
              <a:gd name="connsiteY68" fmla="*/ 914400 h 2778823"/>
              <a:gd name="connsiteX69" fmla="*/ 224140 w 2972749"/>
              <a:gd name="connsiteY69" fmla="*/ 900113 h 2778823"/>
              <a:gd name="connsiteX70" fmla="*/ 34248 w 2972749"/>
              <a:gd name="connsiteY70" fmla="*/ 900113 h 2778823"/>
              <a:gd name="connsiteX71" fmla="*/ 224140 w 2972749"/>
              <a:gd name="connsiteY71" fmla="*/ 709613 h 2778823"/>
              <a:gd name="connsiteX72" fmla="*/ 684152 w 2972749"/>
              <a:gd name="connsiteY72" fmla="*/ 460058 h 2778823"/>
              <a:gd name="connsiteX73" fmla="*/ 684152 w 2972749"/>
              <a:gd name="connsiteY73" fmla="*/ 897446 h 2778823"/>
              <a:gd name="connsiteX74" fmla="*/ 248446 w 2972749"/>
              <a:gd name="connsiteY74" fmla="*/ 897446 h 2778823"/>
              <a:gd name="connsiteX75" fmla="*/ 684152 w 2972749"/>
              <a:gd name="connsiteY75" fmla="*/ 460058 h 2778823"/>
              <a:gd name="connsiteX76" fmla="*/ 1596295 w 2972749"/>
              <a:gd name="connsiteY76" fmla="*/ 448342 h 2778823"/>
              <a:gd name="connsiteX77" fmla="*/ 1150050 w 2972749"/>
              <a:gd name="connsiteY77" fmla="*/ 896017 h 2778823"/>
              <a:gd name="connsiteX78" fmla="*/ 1150050 w 2972749"/>
              <a:gd name="connsiteY78" fmla="*/ 454438 h 2778823"/>
              <a:gd name="connsiteX79" fmla="*/ 1596295 w 2972749"/>
              <a:gd name="connsiteY79" fmla="*/ 6763 h 2778823"/>
              <a:gd name="connsiteX80" fmla="*/ 2055737 w 2972749"/>
              <a:gd name="connsiteY80" fmla="*/ 445199 h 2778823"/>
              <a:gd name="connsiteX81" fmla="*/ 1620126 w 2972749"/>
              <a:gd name="connsiteY81" fmla="*/ 445199 h 2778823"/>
              <a:gd name="connsiteX82" fmla="*/ 2056117 w 2972749"/>
              <a:gd name="connsiteY82" fmla="*/ 7715 h 2778823"/>
              <a:gd name="connsiteX83" fmla="*/ 2516603 w 2972749"/>
              <a:gd name="connsiteY83" fmla="*/ 1362837 h 2778823"/>
              <a:gd name="connsiteX84" fmla="*/ 2310192 w 2972749"/>
              <a:gd name="connsiteY84" fmla="*/ 1362837 h 2778823"/>
              <a:gd name="connsiteX85" fmla="*/ 2516603 w 2972749"/>
              <a:gd name="connsiteY85" fmla="*/ 1156240 h 2778823"/>
              <a:gd name="connsiteX86" fmla="*/ 1620031 w 2972749"/>
              <a:gd name="connsiteY86" fmla="*/ 964978 h 2778823"/>
              <a:gd name="connsiteX87" fmla="*/ 1620031 w 2972749"/>
              <a:gd name="connsiteY87" fmla="*/ 665988 h 2778823"/>
              <a:gd name="connsiteX88" fmla="*/ 1321902 w 2972749"/>
              <a:gd name="connsiteY88" fmla="*/ 964978 h 2778823"/>
              <a:gd name="connsiteX89" fmla="*/ 1605789 w 2972749"/>
              <a:gd name="connsiteY89" fmla="*/ 950690 h 2778823"/>
              <a:gd name="connsiteX90" fmla="*/ 1355797 w 2972749"/>
              <a:gd name="connsiteY90" fmla="*/ 950690 h 2778823"/>
              <a:gd name="connsiteX91" fmla="*/ 1605125 w 2972749"/>
              <a:gd name="connsiteY91" fmla="*/ 700469 h 277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2972749" h="2778823">
                <a:moveTo>
                  <a:pt x="691842" y="914400"/>
                </a:moveTo>
                <a:lnTo>
                  <a:pt x="1136283" y="468630"/>
                </a:lnTo>
                <a:lnTo>
                  <a:pt x="1136283" y="930402"/>
                </a:lnTo>
                <a:lnTo>
                  <a:pt x="1605694" y="459486"/>
                </a:lnTo>
                <a:lnTo>
                  <a:pt x="2056117" y="459486"/>
                </a:lnTo>
                <a:lnTo>
                  <a:pt x="2056117" y="931450"/>
                </a:lnTo>
                <a:lnTo>
                  <a:pt x="2526573" y="459486"/>
                </a:lnTo>
                <a:lnTo>
                  <a:pt x="2966836" y="459486"/>
                </a:lnTo>
                <a:lnTo>
                  <a:pt x="2516603" y="911162"/>
                </a:lnTo>
                <a:lnTo>
                  <a:pt x="2516603" y="1135666"/>
                </a:lnTo>
                <a:lnTo>
                  <a:pt x="2300127" y="1352550"/>
                </a:lnTo>
                <a:lnTo>
                  <a:pt x="2300127" y="1121759"/>
                </a:lnTo>
                <a:lnTo>
                  <a:pt x="2045673" y="1377125"/>
                </a:lnTo>
                <a:lnTo>
                  <a:pt x="2512521" y="1377125"/>
                </a:lnTo>
                <a:lnTo>
                  <a:pt x="2056117" y="1834896"/>
                </a:lnTo>
                <a:lnTo>
                  <a:pt x="2056117" y="2316956"/>
                </a:lnTo>
                <a:lnTo>
                  <a:pt x="2526573" y="1844993"/>
                </a:lnTo>
                <a:lnTo>
                  <a:pt x="2966836" y="1844993"/>
                </a:lnTo>
                <a:lnTo>
                  <a:pt x="2516603" y="2296763"/>
                </a:lnTo>
                <a:lnTo>
                  <a:pt x="2516603" y="2778824"/>
                </a:lnTo>
                <a:lnTo>
                  <a:pt x="2637469" y="2657475"/>
                </a:lnTo>
                <a:lnTo>
                  <a:pt x="2871890" y="2657475"/>
                </a:lnTo>
                <a:lnTo>
                  <a:pt x="2871890" y="2422303"/>
                </a:lnTo>
                <a:lnTo>
                  <a:pt x="2972343" y="2321528"/>
                </a:lnTo>
                <a:lnTo>
                  <a:pt x="2972343" y="2301335"/>
                </a:lnTo>
                <a:lnTo>
                  <a:pt x="2530750" y="2744343"/>
                </a:lnTo>
                <a:lnTo>
                  <a:pt x="2530750" y="2302669"/>
                </a:lnTo>
                <a:lnTo>
                  <a:pt x="2972343" y="1859661"/>
                </a:lnTo>
                <a:lnTo>
                  <a:pt x="2972343" y="1831086"/>
                </a:lnTo>
                <a:lnTo>
                  <a:pt x="2540814" y="1831086"/>
                </a:lnTo>
                <a:lnTo>
                  <a:pt x="2972343" y="1397794"/>
                </a:lnTo>
                <a:lnTo>
                  <a:pt x="2972343" y="1377601"/>
                </a:lnTo>
                <a:lnTo>
                  <a:pt x="2070359" y="2282476"/>
                </a:lnTo>
                <a:lnTo>
                  <a:pt x="2070359" y="1840802"/>
                </a:lnTo>
                <a:lnTo>
                  <a:pt x="2516603" y="1393127"/>
                </a:lnTo>
                <a:lnTo>
                  <a:pt x="2516603" y="1393127"/>
                </a:lnTo>
                <a:lnTo>
                  <a:pt x="2972343" y="935927"/>
                </a:lnTo>
                <a:lnTo>
                  <a:pt x="2972343" y="445199"/>
                </a:lnTo>
                <a:lnTo>
                  <a:pt x="2540814" y="445199"/>
                </a:lnTo>
                <a:lnTo>
                  <a:pt x="2972343" y="12287"/>
                </a:lnTo>
                <a:lnTo>
                  <a:pt x="2972343" y="0"/>
                </a:lnTo>
                <a:lnTo>
                  <a:pt x="2964462" y="0"/>
                </a:lnTo>
                <a:lnTo>
                  <a:pt x="2070359" y="896874"/>
                </a:lnTo>
                <a:lnTo>
                  <a:pt x="2070359" y="455295"/>
                </a:lnTo>
                <a:lnTo>
                  <a:pt x="2524199" y="0"/>
                </a:lnTo>
                <a:lnTo>
                  <a:pt x="2504071" y="0"/>
                </a:lnTo>
                <a:lnTo>
                  <a:pt x="2070359" y="435102"/>
                </a:lnTo>
                <a:lnTo>
                  <a:pt x="2070359" y="0"/>
                </a:lnTo>
                <a:lnTo>
                  <a:pt x="1583192" y="0"/>
                </a:lnTo>
                <a:lnTo>
                  <a:pt x="1136283" y="448342"/>
                </a:lnTo>
                <a:lnTo>
                  <a:pt x="1136283" y="448342"/>
                </a:lnTo>
                <a:lnTo>
                  <a:pt x="698773" y="887349"/>
                </a:lnTo>
                <a:lnTo>
                  <a:pt x="698773" y="445770"/>
                </a:lnTo>
                <a:lnTo>
                  <a:pt x="926643" y="217170"/>
                </a:lnTo>
                <a:lnTo>
                  <a:pt x="1143119" y="0"/>
                </a:lnTo>
                <a:lnTo>
                  <a:pt x="1122896" y="0"/>
                </a:lnTo>
                <a:lnTo>
                  <a:pt x="698773" y="425482"/>
                </a:lnTo>
                <a:lnTo>
                  <a:pt x="698773" y="0"/>
                </a:lnTo>
                <a:lnTo>
                  <a:pt x="684152" y="0"/>
                </a:lnTo>
                <a:lnTo>
                  <a:pt x="684152" y="439769"/>
                </a:lnTo>
                <a:lnTo>
                  <a:pt x="440236" y="684943"/>
                </a:lnTo>
                <a:lnTo>
                  <a:pt x="238381" y="684943"/>
                </a:lnTo>
                <a:lnTo>
                  <a:pt x="238381" y="445770"/>
                </a:lnTo>
                <a:lnTo>
                  <a:pt x="682727" y="0"/>
                </a:lnTo>
                <a:lnTo>
                  <a:pt x="662599" y="0"/>
                </a:lnTo>
                <a:lnTo>
                  <a:pt x="224140" y="439769"/>
                </a:lnTo>
                <a:lnTo>
                  <a:pt x="224140" y="689134"/>
                </a:lnTo>
                <a:lnTo>
                  <a:pt x="-407" y="914400"/>
                </a:lnTo>
                <a:lnTo>
                  <a:pt x="691842" y="914400"/>
                </a:lnTo>
                <a:close/>
                <a:moveTo>
                  <a:pt x="224140" y="900113"/>
                </a:moveTo>
                <a:lnTo>
                  <a:pt x="34248" y="900113"/>
                </a:lnTo>
                <a:lnTo>
                  <a:pt x="224140" y="709613"/>
                </a:lnTo>
                <a:close/>
                <a:moveTo>
                  <a:pt x="684152" y="460058"/>
                </a:moveTo>
                <a:lnTo>
                  <a:pt x="684152" y="897446"/>
                </a:lnTo>
                <a:lnTo>
                  <a:pt x="248446" y="897446"/>
                </a:lnTo>
                <a:lnTo>
                  <a:pt x="684152" y="460058"/>
                </a:lnTo>
                <a:close/>
                <a:moveTo>
                  <a:pt x="1596295" y="448342"/>
                </a:moveTo>
                <a:lnTo>
                  <a:pt x="1150050" y="896017"/>
                </a:lnTo>
                <a:lnTo>
                  <a:pt x="1150050" y="454438"/>
                </a:lnTo>
                <a:lnTo>
                  <a:pt x="1596295" y="6763"/>
                </a:lnTo>
                <a:close/>
                <a:moveTo>
                  <a:pt x="2055737" y="445199"/>
                </a:moveTo>
                <a:lnTo>
                  <a:pt x="1620126" y="445199"/>
                </a:lnTo>
                <a:lnTo>
                  <a:pt x="2056117" y="7715"/>
                </a:lnTo>
                <a:close/>
                <a:moveTo>
                  <a:pt x="2516603" y="1362837"/>
                </a:moveTo>
                <a:lnTo>
                  <a:pt x="2310192" y="1362837"/>
                </a:lnTo>
                <a:lnTo>
                  <a:pt x="2516603" y="1156240"/>
                </a:lnTo>
                <a:close/>
                <a:moveTo>
                  <a:pt x="1620031" y="964978"/>
                </a:moveTo>
                <a:lnTo>
                  <a:pt x="1620031" y="665988"/>
                </a:lnTo>
                <a:lnTo>
                  <a:pt x="1321902" y="964978"/>
                </a:lnTo>
                <a:close/>
                <a:moveTo>
                  <a:pt x="1605789" y="950690"/>
                </a:moveTo>
                <a:lnTo>
                  <a:pt x="1355797" y="950690"/>
                </a:lnTo>
                <a:lnTo>
                  <a:pt x="1605125" y="700469"/>
                </a:lnTo>
                <a:close/>
              </a:path>
            </a:pathLst>
          </a:custGeom>
          <a:solidFill>
            <a:schemeClr val="accent2"/>
          </a:solidFill>
          <a:ln w="94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911" y="1380392"/>
            <a:ext cx="7498080" cy="1785434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541" y="3178752"/>
            <a:ext cx="7498080" cy="112514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057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aphic 10">
            <a:extLst>
              <a:ext uri="{FF2B5EF4-FFF2-40B4-BE49-F238E27FC236}">
                <a16:creationId xmlns:a16="http://schemas.microsoft.com/office/drawing/2014/main" id="{2F872576-133A-574C-B9A2-A8F6F3055BAC}"/>
              </a:ext>
            </a:extLst>
          </p:cNvPr>
          <p:cNvSpPr>
            <a:spLocks noChangeAspect="1"/>
          </p:cNvSpPr>
          <p:nvPr userDrawn="1"/>
        </p:nvSpPr>
        <p:spPr>
          <a:xfrm>
            <a:off x="5720253" y="0"/>
            <a:ext cx="3423747" cy="3200400"/>
          </a:xfrm>
          <a:custGeom>
            <a:avLst/>
            <a:gdLst>
              <a:gd name="connsiteX0" fmla="*/ 691842 w 2972749"/>
              <a:gd name="connsiteY0" fmla="*/ 914400 h 2778823"/>
              <a:gd name="connsiteX1" fmla="*/ 1136283 w 2972749"/>
              <a:gd name="connsiteY1" fmla="*/ 468630 h 2778823"/>
              <a:gd name="connsiteX2" fmla="*/ 1136283 w 2972749"/>
              <a:gd name="connsiteY2" fmla="*/ 930402 h 2778823"/>
              <a:gd name="connsiteX3" fmla="*/ 1605694 w 2972749"/>
              <a:gd name="connsiteY3" fmla="*/ 459486 h 2778823"/>
              <a:gd name="connsiteX4" fmla="*/ 2056117 w 2972749"/>
              <a:gd name="connsiteY4" fmla="*/ 459486 h 2778823"/>
              <a:gd name="connsiteX5" fmla="*/ 2056117 w 2972749"/>
              <a:gd name="connsiteY5" fmla="*/ 931450 h 2778823"/>
              <a:gd name="connsiteX6" fmla="*/ 2526573 w 2972749"/>
              <a:gd name="connsiteY6" fmla="*/ 459486 h 2778823"/>
              <a:gd name="connsiteX7" fmla="*/ 2966836 w 2972749"/>
              <a:gd name="connsiteY7" fmla="*/ 459486 h 2778823"/>
              <a:gd name="connsiteX8" fmla="*/ 2516603 w 2972749"/>
              <a:gd name="connsiteY8" fmla="*/ 911162 h 2778823"/>
              <a:gd name="connsiteX9" fmla="*/ 2516603 w 2972749"/>
              <a:gd name="connsiteY9" fmla="*/ 1135666 h 2778823"/>
              <a:gd name="connsiteX10" fmla="*/ 2300127 w 2972749"/>
              <a:gd name="connsiteY10" fmla="*/ 1352550 h 2778823"/>
              <a:gd name="connsiteX11" fmla="*/ 2300127 w 2972749"/>
              <a:gd name="connsiteY11" fmla="*/ 1121759 h 2778823"/>
              <a:gd name="connsiteX12" fmla="*/ 2045673 w 2972749"/>
              <a:gd name="connsiteY12" fmla="*/ 1377125 h 2778823"/>
              <a:gd name="connsiteX13" fmla="*/ 2512521 w 2972749"/>
              <a:gd name="connsiteY13" fmla="*/ 1377125 h 2778823"/>
              <a:gd name="connsiteX14" fmla="*/ 2056117 w 2972749"/>
              <a:gd name="connsiteY14" fmla="*/ 1834896 h 2778823"/>
              <a:gd name="connsiteX15" fmla="*/ 2056117 w 2972749"/>
              <a:gd name="connsiteY15" fmla="*/ 2316956 h 2778823"/>
              <a:gd name="connsiteX16" fmla="*/ 2526573 w 2972749"/>
              <a:gd name="connsiteY16" fmla="*/ 1844993 h 2778823"/>
              <a:gd name="connsiteX17" fmla="*/ 2966836 w 2972749"/>
              <a:gd name="connsiteY17" fmla="*/ 1844993 h 2778823"/>
              <a:gd name="connsiteX18" fmla="*/ 2516603 w 2972749"/>
              <a:gd name="connsiteY18" fmla="*/ 2296763 h 2778823"/>
              <a:gd name="connsiteX19" fmla="*/ 2516603 w 2972749"/>
              <a:gd name="connsiteY19" fmla="*/ 2778824 h 2778823"/>
              <a:gd name="connsiteX20" fmla="*/ 2637469 w 2972749"/>
              <a:gd name="connsiteY20" fmla="*/ 2657475 h 2778823"/>
              <a:gd name="connsiteX21" fmla="*/ 2871890 w 2972749"/>
              <a:gd name="connsiteY21" fmla="*/ 2657475 h 2778823"/>
              <a:gd name="connsiteX22" fmla="*/ 2871890 w 2972749"/>
              <a:gd name="connsiteY22" fmla="*/ 2422303 h 2778823"/>
              <a:gd name="connsiteX23" fmla="*/ 2972343 w 2972749"/>
              <a:gd name="connsiteY23" fmla="*/ 2321528 h 2778823"/>
              <a:gd name="connsiteX24" fmla="*/ 2972343 w 2972749"/>
              <a:gd name="connsiteY24" fmla="*/ 2301335 h 2778823"/>
              <a:gd name="connsiteX25" fmla="*/ 2530750 w 2972749"/>
              <a:gd name="connsiteY25" fmla="*/ 2744343 h 2778823"/>
              <a:gd name="connsiteX26" fmla="*/ 2530750 w 2972749"/>
              <a:gd name="connsiteY26" fmla="*/ 2302669 h 2778823"/>
              <a:gd name="connsiteX27" fmla="*/ 2972343 w 2972749"/>
              <a:gd name="connsiteY27" fmla="*/ 1859661 h 2778823"/>
              <a:gd name="connsiteX28" fmla="*/ 2972343 w 2972749"/>
              <a:gd name="connsiteY28" fmla="*/ 1831086 h 2778823"/>
              <a:gd name="connsiteX29" fmla="*/ 2540814 w 2972749"/>
              <a:gd name="connsiteY29" fmla="*/ 1831086 h 2778823"/>
              <a:gd name="connsiteX30" fmla="*/ 2972343 w 2972749"/>
              <a:gd name="connsiteY30" fmla="*/ 1397794 h 2778823"/>
              <a:gd name="connsiteX31" fmla="*/ 2972343 w 2972749"/>
              <a:gd name="connsiteY31" fmla="*/ 1377601 h 2778823"/>
              <a:gd name="connsiteX32" fmla="*/ 2070359 w 2972749"/>
              <a:gd name="connsiteY32" fmla="*/ 2282476 h 2778823"/>
              <a:gd name="connsiteX33" fmla="*/ 2070359 w 2972749"/>
              <a:gd name="connsiteY33" fmla="*/ 1840802 h 2778823"/>
              <a:gd name="connsiteX34" fmla="*/ 2516603 w 2972749"/>
              <a:gd name="connsiteY34" fmla="*/ 1393127 h 2778823"/>
              <a:gd name="connsiteX35" fmla="*/ 2516603 w 2972749"/>
              <a:gd name="connsiteY35" fmla="*/ 1393127 h 2778823"/>
              <a:gd name="connsiteX36" fmla="*/ 2972343 w 2972749"/>
              <a:gd name="connsiteY36" fmla="*/ 935927 h 2778823"/>
              <a:gd name="connsiteX37" fmla="*/ 2972343 w 2972749"/>
              <a:gd name="connsiteY37" fmla="*/ 445199 h 2778823"/>
              <a:gd name="connsiteX38" fmla="*/ 2540814 w 2972749"/>
              <a:gd name="connsiteY38" fmla="*/ 445199 h 2778823"/>
              <a:gd name="connsiteX39" fmla="*/ 2972343 w 2972749"/>
              <a:gd name="connsiteY39" fmla="*/ 12287 h 2778823"/>
              <a:gd name="connsiteX40" fmla="*/ 2972343 w 2972749"/>
              <a:gd name="connsiteY40" fmla="*/ 0 h 2778823"/>
              <a:gd name="connsiteX41" fmla="*/ 2964462 w 2972749"/>
              <a:gd name="connsiteY41" fmla="*/ 0 h 2778823"/>
              <a:gd name="connsiteX42" fmla="*/ 2070359 w 2972749"/>
              <a:gd name="connsiteY42" fmla="*/ 896874 h 2778823"/>
              <a:gd name="connsiteX43" fmla="*/ 2070359 w 2972749"/>
              <a:gd name="connsiteY43" fmla="*/ 455295 h 2778823"/>
              <a:gd name="connsiteX44" fmla="*/ 2524199 w 2972749"/>
              <a:gd name="connsiteY44" fmla="*/ 0 h 2778823"/>
              <a:gd name="connsiteX45" fmla="*/ 2504071 w 2972749"/>
              <a:gd name="connsiteY45" fmla="*/ 0 h 2778823"/>
              <a:gd name="connsiteX46" fmla="*/ 2070359 w 2972749"/>
              <a:gd name="connsiteY46" fmla="*/ 435102 h 2778823"/>
              <a:gd name="connsiteX47" fmla="*/ 2070359 w 2972749"/>
              <a:gd name="connsiteY47" fmla="*/ 0 h 2778823"/>
              <a:gd name="connsiteX48" fmla="*/ 1583192 w 2972749"/>
              <a:gd name="connsiteY48" fmla="*/ 0 h 2778823"/>
              <a:gd name="connsiteX49" fmla="*/ 1136283 w 2972749"/>
              <a:gd name="connsiteY49" fmla="*/ 448342 h 2778823"/>
              <a:gd name="connsiteX50" fmla="*/ 1136283 w 2972749"/>
              <a:gd name="connsiteY50" fmla="*/ 448342 h 2778823"/>
              <a:gd name="connsiteX51" fmla="*/ 698773 w 2972749"/>
              <a:gd name="connsiteY51" fmla="*/ 887349 h 2778823"/>
              <a:gd name="connsiteX52" fmla="*/ 698773 w 2972749"/>
              <a:gd name="connsiteY52" fmla="*/ 445770 h 2778823"/>
              <a:gd name="connsiteX53" fmla="*/ 926643 w 2972749"/>
              <a:gd name="connsiteY53" fmla="*/ 217170 h 2778823"/>
              <a:gd name="connsiteX54" fmla="*/ 1143119 w 2972749"/>
              <a:gd name="connsiteY54" fmla="*/ 0 h 2778823"/>
              <a:gd name="connsiteX55" fmla="*/ 1122896 w 2972749"/>
              <a:gd name="connsiteY55" fmla="*/ 0 h 2778823"/>
              <a:gd name="connsiteX56" fmla="*/ 698773 w 2972749"/>
              <a:gd name="connsiteY56" fmla="*/ 425482 h 2778823"/>
              <a:gd name="connsiteX57" fmla="*/ 698773 w 2972749"/>
              <a:gd name="connsiteY57" fmla="*/ 0 h 2778823"/>
              <a:gd name="connsiteX58" fmla="*/ 684152 w 2972749"/>
              <a:gd name="connsiteY58" fmla="*/ 0 h 2778823"/>
              <a:gd name="connsiteX59" fmla="*/ 684152 w 2972749"/>
              <a:gd name="connsiteY59" fmla="*/ 439769 h 2778823"/>
              <a:gd name="connsiteX60" fmla="*/ 440236 w 2972749"/>
              <a:gd name="connsiteY60" fmla="*/ 684943 h 2778823"/>
              <a:gd name="connsiteX61" fmla="*/ 238381 w 2972749"/>
              <a:gd name="connsiteY61" fmla="*/ 684943 h 2778823"/>
              <a:gd name="connsiteX62" fmla="*/ 238381 w 2972749"/>
              <a:gd name="connsiteY62" fmla="*/ 445770 h 2778823"/>
              <a:gd name="connsiteX63" fmla="*/ 682727 w 2972749"/>
              <a:gd name="connsiteY63" fmla="*/ 0 h 2778823"/>
              <a:gd name="connsiteX64" fmla="*/ 662599 w 2972749"/>
              <a:gd name="connsiteY64" fmla="*/ 0 h 2778823"/>
              <a:gd name="connsiteX65" fmla="*/ 224140 w 2972749"/>
              <a:gd name="connsiteY65" fmla="*/ 439769 h 2778823"/>
              <a:gd name="connsiteX66" fmla="*/ 224140 w 2972749"/>
              <a:gd name="connsiteY66" fmla="*/ 689134 h 2778823"/>
              <a:gd name="connsiteX67" fmla="*/ -407 w 2972749"/>
              <a:gd name="connsiteY67" fmla="*/ 914400 h 2778823"/>
              <a:gd name="connsiteX68" fmla="*/ 691842 w 2972749"/>
              <a:gd name="connsiteY68" fmla="*/ 914400 h 2778823"/>
              <a:gd name="connsiteX69" fmla="*/ 224140 w 2972749"/>
              <a:gd name="connsiteY69" fmla="*/ 900113 h 2778823"/>
              <a:gd name="connsiteX70" fmla="*/ 34248 w 2972749"/>
              <a:gd name="connsiteY70" fmla="*/ 900113 h 2778823"/>
              <a:gd name="connsiteX71" fmla="*/ 224140 w 2972749"/>
              <a:gd name="connsiteY71" fmla="*/ 709613 h 2778823"/>
              <a:gd name="connsiteX72" fmla="*/ 684152 w 2972749"/>
              <a:gd name="connsiteY72" fmla="*/ 460058 h 2778823"/>
              <a:gd name="connsiteX73" fmla="*/ 684152 w 2972749"/>
              <a:gd name="connsiteY73" fmla="*/ 897446 h 2778823"/>
              <a:gd name="connsiteX74" fmla="*/ 248446 w 2972749"/>
              <a:gd name="connsiteY74" fmla="*/ 897446 h 2778823"/>
              <a:gd name="connsiteX75" fmla="*/ 684152 w 2972749"/>
              <a:gd name="connsiteY75" fmla="*/ 460058 h 2778823"/>
              <a:gd name="connsiteX76" fmla="*/ 1596295 w 2972749"/>
              <a:gd name="connsiteY76" fmla="*/ 448342 h 2778823"/>
              <a:gd name="connsiteX77" fmla="*/ 1150050 w 2972749"/>
              <a:gd name="connsiteY77" fmla="*/ 896017 h 2778823"/>
              <a:gd name="connsiteX78" fmla="*/ 1150050 w 2972749"/>
              <a:gd name="connsiteY78" fmla="*/ 454438 h 2778823"/>
              <a:gd name="connsiteX79" fmla="*/ 1596295 w 2972749"/>
              <a:gd name="connsiteY79" fmla="*/ 6763 h 2778823"/>
              <a:gd name="connsiteX80" fmla="*/ 2055737 w 2972749"/>
              <a:gd name="connsiteY80" fmla="*/ 445199 h 2778823"/>
              <a:gd name="connsiteX81" fmla="*/ 1620126 w 2972749"/>
              <a:gd name="connsiteY81" fmla="*/ 445199 h 2778823"/>
              <a:gd name="connsiteX82" fmla="*/ 2056117 w 2972749"/>
              <a:gd name="connsiteY82" fmla="*/ 7715 h 2778823"/>
              <a:gd name="connsiteX83" fmla="*/ 2516603 w 2972749"/>
              <a:gd name="connsiteY83" fmla="*/ 1362837 h 2778823"/>
              <a:gd name="connsiteX84" fmla="*/ 2310192 w 2972749"/>
              <a:gd name="connsiteY84" fmla="*/ 1362837 h 2778823"/>
              <a:gd name="connsiteX85" fmla="*/ 2516603 w 2972749"/>
              <a:gd name="connsiteY85" fmla="*/ 1156240 h 2778823"/>
              <a:gd name="connsiteX86" fmla="*/ 1620031 w 2972749"/>
              <a:gd name="connsiteY86" fmla="*/ 964978 h 2778823"/>
              <a:gd name="connsiteX87" fmla="*/ 1620031 w 2972749"/>
              <a:gd name="connsiteY87" fmla="*/ 665988 h 2778823"/>
              <a:gd name="connsiteX88" fmla="*/ 1321902 w 2972749"/>
              <a:gd name="connsiteY88" fmla="*/ 964978 h 2778823"/>
              <a:gd name="connsiteX89" fmla="*/ 1605789 w 2972749"/>
              <a:gd name="connsiteY89" fmla="*/ 950690 h 2778823"/>
              <a:gd name="connsiteX90" fmla="*/ 1355797 w 2972749"/>
              <a:gd name="connsiteY90" fmla="*/ 950690 h 2778823"/>
              <a:gd name="connsiteX91" fmla="*/ 1605125 w 2972749"/>
              <a:gd name="connsiteY91" fmla="*/ 700469 h 277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2972749" h="2778823">
                <a:moveTo>
                  <a:pt x="691842" y="914400"/>
                </a:moveTo>
                <a:lnTo>
                  <a:pt x="1136283" y="468630"/>
                </a:lnTo>
                <a:lnTo>
                  <a:pt x="1136283" y="930402"/>
                </a:lnTo>
                <a:lnTo>
                  <a:pt x="1605694" y="459486"/>
                </a:lnTo>
                <a:lnTo>
                  <a:pt x="2056117" y="459486"/>
                </a:lnTo>
                <a:lnTo>
                  <a:pt x="2056117" y="931450"/>
                </a:lnTo>
                <a:lnTo>
                  <a:pt x="2526573" y="459486"/>
                </a:lnTo>
                <a:lnTo>
                  <a:pt x="2966836" y="459486"/>
                </a:lnTo>
                <a:lnTo>
                  <a:pt x="2516603" y="911162"/>
                </a:lnTo>
                <a:lnTo>
                  <a:pt x="2516603" y="1135666"/>
                </a:lnTo>
                <a:lnTo>
                  <a:pt x="2300127" y="1352550"/>
                </a:lnTo>
                <a:lnTo>
                  <a:pt x="2300127" y="1121759"/>
                </a:lnTo>
                <a:lnTo>
                  <a:pt x="2045673" y="1377125"/>
                </a:lnTo>
                <a:lnTo>
                  <a:pt x="2512521" y="1377125"/>
                </a:lnTo>
                <a:lnTo>
                  <a:pt x="2056117" y="1834896"/>
                </a:lnTo>
                <a:lnTo>
                  <a:pt x="2056117" y="2316956"/>
                </a:lnTo>
                <a:lnTo>
                  <a:pt x="2526573" y="1844993"/>
                </a:lnTo>
                <a:lnTo>
                  <a:pt x="2966836" y="1844993"/>
                </a:lnTo>
                <a:lnTo>
                  <a:pt x="2516603" y="2296763"/>
                </a:lnTo>
                <a:lnTo>
                  <a:pt x="2516603" y="2778824"/>
                </a:lnTo>
                <a:lnTo>
                  <a:pt x="2637469" y="2657475"/>
                </a:lnTo>
                <a:lnTo>
                  <a:pt x="2871890" y="2657475"/>
                </a:lnTo>
                <a:lnTo>
                  <a:pt x="2871890" y="2422303"/>
                </a:lnTo>
                <a:lnTo>
                  <a:pt x="2972343" y="2321528"/>
                </a:lnTo>
                <a:lnTo>
                  <a:pt x="2972343" y="2301335"/>
                </a:lnTo>
                <a:lnTo>
                  <a:pt x="2530750" y="2744343"/>
                </a:lnTo>
                <a:lnTo>
                  <a:pt x="2530750" y="2302669"/>
                </a:lnTo>
                <a:lnTo>
                  <a:pt x="2972343" y="1859661"/>
                </a:lnTo>
                <a:lnTo>
                  <a:pt x="2972343" y="1831086"/>
                </a:lnTo>
                <a:lnTo>
                  <a:pt x="2540814" y="1831086"/>
                </a:lnTo>
                <a:lnTo>
                  <a:pt x="2972343" y="1397794"/>
                </a:lnTo>
                <a:lnTo>
                  <a:pt x="2972343" y="1377601"/>
                </a:lnTo>
                <a:lnTo>
                  <a:pt x="2070359" y="2282476"/>
                </a:lnTo>
                <a:lnTo>
                  <a:pt x="2070359" y="1840802"/>
                </a:lnTo>
                <a:lnTo>
                  <a:pt x="2516603" y="1393127"/>
                </a:lnTo>
                <a:lnTo>
                  <a:pt x="2516603" y="1393127"/>
                </a:lnTo>
                <a:lnTo>
                  <a:pt x="2972343" y="935927"/>
                </a:lnTo>
                <a:lnTo>
                  <a:pt x="2972343" y="445199"/>
                </a:lnTo>
                <a:lnTo>
                  <a:pt x="2540814" y="445199"/>
                </a:lnTo>
                <a:lnTo>
                  <a:pt x="2972343" y="12287"/>
                </a:lnTo>
                <a:lnTo>
                  <a:pt x="2972343" y="0"/>
                </a:lnTo>
                <a:lnTo>
                  <a:pt x="2964462" y="0"/>
                </a:lnTo>
                <a:lnTo>
                  <a:pt x="2070359" y="896874"/>
                </a:lnTo>
                <a:lnTo>
                  <a:pt x="2070359" y="455295"/>
                </a:lnTo>
                <a:lnTo>
                  <a:pt x="2524199" y="0"/>
                </a:lnTo>
                <a:lnTo>
                  <a:pt x="2504071" y="0"/>
                </a:lnTo>
                <a:lnTo>
                  <a:pt x="2070359" y="435102"/>
                </a:lnTo>
                <a:lnTo>
                  <a:pt x="2070359" y="0"/>
                </a:lnTo>
                <a:lnTo>
                  <a:pt x="1583192" y="0"/>
                </a:lnTo>
                <a:lnTo>
                  <a:pt x="1136283" y="448342"/>
                </a:lnTo>
                <a:lnTo>
                  <a:pt x="1136283" y="448342"/>
                </a:lnTo>
                <a:lnTo>
                  <a:pt x="698773" y="887349"/>
                </a:lnTo>
                <a:lnTo>
                  <a:pt x="698773" y="445770"/>
                </a:lnTo>
                <a:lnTo>
                  <a:pt x="926643" y="217170"/>
                </a:lnTo>
                <a:lnTo>
                  <a:pt x="1143119" y="0"/>
                </a:lnTo>
                <a:lnTo>
                  <a:pt x="1122896" y="0"/>
                </a:lnTo>
                <a:lnTo>
                  <a:pt x="698773" y="425482"/>
                </a:lnTo>
                <a:lnTo>
                  <a:pt x="698773" y="0"/>
                </a:lnTo>
                <a:lnTo>
                  <a:pt x="684152" y="0"/>
                </a:lnTo>
                <a:lnTo>
                  <a:pt x="684152" y="439769"/>
                </a:lnTo>
                <a:lnTo>
                  <a:pt x="440236" y="684943"/>
                </a:lnTo>
                <a:lnTo>
                  <a:pt x="238381" y="684943"/>
                </a:lnTo>
                <a:lnTo>
                  <a:pt x="238381" y="445770"/>
                </a:lnTo>
                <a:lnTo>
                  <a:pt x="682727" y="0"/>
                </a:lnTo>
                <a:lnTo>
                  <a:pt x="662599" y="0"/>
                </a:lnTo>
                <a:lnTo>
                  <a:pt x="224140" y="439769"/>
                </a:lnTo>
                <a:lnTo>
                  <a:pt x="224140" y="689134"/>
                </a:lnTo>
                <a:lnTo>
                  <a:pt x="-407" y="914400"/>
                </a:lnTo>
                <a:lnTo>
                  <a:pt x="691842" y="914400"/>
                </a:lnTo>
                <a:close/>
                <a:moveTo>
                  <a:pt x="224140" y="900113"/>
                </a:moveTo>
                <a:lnTo>
                  <a:pt x="34248" y="900113"/>
                </a:lnTo>
                <a:lnTo>
                  <a:pt x="224140" y="709613"/>
                </a:lnTo>
                <a:close/>
                <a:moveTo>
                  <a:pt x="684152" y="460058"/>
                </a:moveTo>
                <a:lnTo>
                  <a:pt x="684152" y="897446"/>
                </a:lnTo>
                <a:lnTo>
                  <a:pt x="248446" y="897446"/>
                </a:lnTo>
                <a:lnTo>
                  <a:pt x="684152" y="460058"/>
                </a:lnTo>
                <a:close/>
                <a:moveTo>
                  <a:pt x="1596295" y="448342"/>
                </a:moveTo>
                <a:lnTo>
                  <a:pt x="1150050" y="896017"/>
                </a:lnTo>
                <a:lnTo>
                  <a:pt x="1150050" y="454438"/>
                </a:lnTo>
                <a:lnTo>
                  <a:pt x="1596295" y="6763"/>
                </a:lnTo>
                <a:close/>
                <a:moveTo>
                  <a:pt x="2055737" y="445199"/>
                </a:moveTo>
                <a:lnTo>
                  <a:pt x="1620126" y="445199"/>
                </a:lnTo>
                <a:lnTo>
                  <a:pt x="2056117" y="7715"/>
                </a:lnTo>
                <a:close/>
                <a:moveTo>
                  <a:pt x="2516603" y="1362837"/>
                </a:moveTo>
                <a:lnTo>
                  <a:pt x="2310192" y="1362837"/>
                </a:lnTo>
                <a:lnTo>
                  <a:pt x="2516603" y="1156240"/>
                </a:lnTo>
                <a:close/>
                <a:moveTo>
                  <a:pt x="1620031" y="964978"/>
                </a:moveTo>
                <a:lnTo>
                  <a:pt x="1620031" y="665988"/>
                </a:lnTo>
                <a:lnTo>
                  <a:pt x="1321902" y="964978"/>
                </a:lnTo>
                <a:close/>
                <a:moveTo>
                  <a:pt x="1605789" y="950690"/>
                </a:moveTo>
                <a:lnTo>
                  <a:pt x="1355797" y="950690"/>
                </a:lnTo>
                <a:lnTo>
                  <a:pt x="1605125" y="700469"/>
                </a:lnTo>
                <a:close/>
              </a:path>
            </a:pathLst>
          </a:custGeom>
          <a:solidFill>
            <a:schemeClr val="accent3"/>
          </a:solidFill>
          <a:ln w="94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911" y="1380392"/>
            <a:ext cx="7498080" cy="1785434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541" y="3178752"/>
            <a:ext cx="7498080" cy="112514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327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606" y="273844"/>
            <a:ext cx="8458200" cy="822960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B2497F-7802-1B4E-9387-60E808C0AF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606" y="1318220"/>
            <a:ext cx="8458200" cy="3291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16086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606" y="273844"/>
            <a:ext cx="8458200" cy="822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1D1EB60-9BFA-7540-B301-64B359F8F4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606" y="1318220"/>
            <a:ext cx="4114800" cy="3291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834CD1-3941-2C47-BAC4-59E8E0631C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0006" y="1318220"/>
            <a:ext cx="4114800" cy="3291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484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606" y="273844"/>
            <a:ext cx="8458200" cy="822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1D1EB60-9BFA-7540-B301-64B359F8F4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606" y="1318220"/>
            <a:ext cx="4114800" cy="3291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00410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606" y="273844"/>
            <a:ext cx="8458200" cy="8229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606" y="1318220"/>
            <a:ext cx="8458200" cy="3291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Footer">
            <a:extLst>
              <a:ext uri="{FF2B5EF4-FFF2-40B4-BE49-F238E27FC236}">
                <a16:creationId xmlns:a16="http://schemas.microsoft.com/office/drawing/2014/main" id="{CC685B81-A81A-4C01-83B3-BA47AC4AF9E7}"/>
              </a:ext>
            </a:extLst>
          </p:cNvPr>
          <p:cNvSpPr txBox="1"/>
          <p:nvPr userDrawn="1"/>
        </p:nvSpPr>
        <p:spPr>
          <a:xfrm>
            <a:off x="364128" y="4756015"/>
            <a:ext cx="2468880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en-US" sz="700">
                <a:solidFill>
                  <a:schemeClr val="tx2"/>
                </a:solidFill>
              </a:rPr>
              <a:t>© 2024 Marvell. All rights reserved.</a:t>
            </a:r>
          </a:p>
        </p:txBody>
      </p:sp>
      <p:sp>
        <p:nvSpPr>
          <p:cNvPr id="23" name="Page Number">
            <a:extLst>
              <a:ext uri="{FF2B5EF4-FFF2-40B4-BE49-F238E27FC236}">
                <a16:creationId xmlns:a16="http://schemas.microsoft.com/office/drawing/2014/main" id="{FE12566E-4997-48F9-A1B6-B90B87967214}"/>
              </a:ext>
            </a:extLst>
          </p:cNvPr>
          <p:cNvSpPr txBox="1"/>
          <p:nvPr userDrawn="1"/>
        </p:nvSpPr>
        <p:spPr>
          <a:xfrm>
            <a:off x="8421200" y="4756015"/>
            <a:ext cx="365760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AB96A045-9DC0-4540-8F07-A76F4C844927}" type="slidenum">
              <a:rPr lang="en-US" sz="700" smtClean="0">
                <a:solidFill>
                  <a:schemeClr val="tx2"/>
                </a:solidFill>
              </a:rPr>
              <a:t>‹#›</a:t>
            </a:fld>
            <a:endParaRPr lang="en-US" sz="7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46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4" r:id="rId2"/>
    <p:sldLayoutId id="2147483663" r:id="rId3"/>
    <p:sldLayoutId id="2147483689" r:id="rId4"/>
    <p:sldLayoutId id="2147483690" r:id="rId5"/>
    <p:sldLayoutId id="2147483691" r:id="rId6"/>
    <p:sldLayoutId id="2147483662" r:id="rId7"/>
    <p:sldLayoutId id="2147483664" r:id="rId8"/>
    <p:sldLayoutId id="2147483678" r:id="rId9"/>
    <p:sldLayoutId id="2147483681" r:id="rId10"/>
    <p:sldLayoutId id="2147483666" r:id="rId11"/>
    <p:sldLayoutId id="2147483692" r:id="rId12"/>
    <p:sldLayoutId id="2147483693" r:id="rId13"/>
    <p:sldLayoutId id="2147483682" r:id="rId14"/>
    <p:sldLayoutId id="2147483667" r:id="rId15"/>
    <p:sldLayoutId id="2147483674" r:id="rId16"/>
    <p:sldLayoutId id="2147483680" r:id="rId17"/>
    <p:sldLayoutId id="2147483679" r:id="rId18"/>
    <p:sldLayoutId id="2147483683" r:id="rId19"/>
    <p:sldLayoutId id="2147483675" r:id="rId20"/>
    <p:sldLayoutId id="2147483695" r:id="rId21"/>
    <p:sldLayoutId id="2147483696" r:id="rId2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44488" indent="-171450" algn="l" defTabSz="685800" rtl="0" eaLnBrk="1" latinLnBrk="0" hangingPunct="1">
        <a:lnSpc>
          <a:spcPct val="90000"/>
        </a:lnSpc>
        <a:spcBef>
          <a:spcPts val="375"/>
        </a:spcBef>
        <a:buSzPct val="100000"/>
        <a:buFont typeface="System Font Regular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17525" indent="-174625" algn="l" defTabSz="685800" rtl="0" eaLnBrk="1" latinLnBrk="0" hangingPunct="1">
        <a:lnSpc>
          <a:spcPct val="90000"/>
        </a:lnSpc>
        <a:spcBef>
          <a:spcPts val="375"/>
        </a:spcBef>
        <a:buSzPct val="90000"/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90563" indent="-173038" algn="l" defTabSz="685800" rtl="0" eaLnBrk="1" latinLnBrk="0" hangingPunct="1">
        <a:lnSpc>
          <a:spcPct val="90000"/>
        </a:lnSpc>
        <a:spcBef>
          <a:spcPts val="375"/>
        </a:spcBef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54075" indent="-163513" algn="l" defTabSz="685800" rtl="0" eaLnBrk="1" latinLnBrk="0" hangingPunct="1">
        <a:lnSpc>
          <a:spcPct val="90000"/>
        </a:lnSpc>
        <a:spcBef>
          <a:spcPts val="375"/>
        </a:spcBef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5472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2880" userDrawn="1">
          <p15:clr>
            <a:srgbClr val="F26B43"/>
          </p15:clr>
        </p15:guide>
        <p15:guide id="5" orient="horz" pos="30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errit.fd.io/r/c/vpp/+/42070/" TargetMode="External"/><Relationship Id="rId2" Type="http://schemas.openxmlformats.org/officeDocument/2006/relationships/hyperlink" Target="https://gerrit.fd.io/r/c/vpp/+/41591" TargetMode="Externa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chart" Target="../charts/chart4.xml"/><Relationship Id="rId7" Type="http://schemas.openxmlformats.org/officeDocument/2006/relationships/customXml" Target="../ink/ink2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13.png"/><Relationship Id="rId5" Type="http://schemas.openxmlformats.org/officeDocument/2006/relationships/customXml" Target="../ink/ink1.xml"/><Relationship Id="rId10" Type="http://schemas.openxmlformats.org/officeDocument/2006/relationships/image" Target="../media/image15.png"/><Relationship Id="rId4" Type="http://schemas.openxmlformats.org/officeDocument/2006/relationships/chart" Target="../charts/chart5.xml"/><Relationship Id="rId9" Type="http://schemas.openxmlformats.org/officeDocument/2006/relationships/customXml" Target="../ink/ink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14931-B24C-3E6A-5C45-5EA030B1CC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4165" y="1307352"/>
            <a:ext cx="7589520" cy="1097280"/>
          </a:xfrm>
        </p:spPr>
        <p:txBody>
          <a:bodyPr>
            <a:normAutofit fontScale="90000"/>
          </a:bodyPr>
          <a:lstStyle/>
          <a:p>
            <a:r>
              <a:rPr lang="en-US" b="1" i="0" dirty="0">
                <a:effectLst/>
                <a:latin typeface="Signika"/>
              </a:rPr>
              <a:t>VPP TLS Plugin: Enhancing Performance with Asynchronous Operations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C40AA-3ACD-095F-B9AD-C0DB3B17B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1729" y="2804802"/>
            <a:ext cx="7589520" cy="393192"/>
          </a:xfrm>
        </p:spPr>
        <p:txBody>
          <a:bodyPr/>
          <a:lstStyle/>
          <a:p>
            <a:r>
              <a:rPr lang="en-US" dirty="0"/>
              <a:t>FOSDEM-2025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0E622-04AE-4C76-501A-05ADA0E09D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477" y="3761311"/>
            <a:ext cx="5212080" cy="246888"/>
          </a:xfrm>
        </p:spPr>
        <p:txBody>
          <a:bodyPr/>
          <a:lstStyle/>
          <a:p>
            <a:r>
              <a:rPr lang="en-US" dirty="0"/>
              <a:t>Venkata Ravichandra Mynidi, Sr. Principal Engineer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9EE73F-7804-6656-D433-26387FCE8B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1729" y="3489647"/>
            <a:ext cx="5212080" cy="246888"/>
          </a:xfrm>
        </p:spPr>
        <p:txBody>
          <a:bodyPr/>
          <a:lstStyle/>
          <a:p>
            <a:r>
              <a:rPr lang="en-US" b="1" dirty="0"/>
              <a:t>Varun Rapelly, Principal Engineer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B62694-0B0A-3A1B-464E-AD52ADEA873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9142" y="4410525"/>
            <a:ext cx="5212080" cy="246888"/>
          </a:xfrm>
        </p:spPr>
        <p:txBody>
          <a:bodyPr/>
          <a:lstStyle/>
          <a:p>
            <a:r>
              <a:rPr lang="en-US" dirty="0"/>
              <a:t>February 2</a:t>
            </a:r>
            <a:r>
              <a:rPr lang="en-US" baseline="30000" dirty="0"/>
              <a:t>nd</a:t>
            </a:r>
            <a:r>
              <a:rPr lang="en-US" dirty="0"/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359162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152AF-6DC0-520D-25E3-18EB02061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606" y="273844"/>
            <a:ext cx="8458200" cy="822960"/>
          </a:xfrm>
        </p:spPr>
        <p:txBody>
          <a:bodyPr anchor="ctr">
            <a:normAutofit/>
          </a:bodyPr>
          <a:lstStyle/>
          <a:p>
            <a:r>
              <a:rPr lang="en-US"/>
              <a:t>Marvell DAO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5D274F-532E-A76A-A0B9-5A0A33849279}"/>
              </a:ext>
            </a:extLst>
          </p:cNvPr>
          <p:cNvSpPr txBox="1"/>
          <p:nvPr/>
        </p:nvSpPr>
        <p:spPr>
          <a:xfrm>
            <a:off x="346606" y="1318220"/>
            <a:ext cx="1859881" cy="2160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indent="-171450" defTabSz="685800">
              <a:spcBef>
                <a:spcPts val="750"/>
              </a:spcBef>
              <a:buSzPct val="90000"/>
              <a:buFont typeface="Wingdings" panose="05000000000000000000" pitchFamily="2" charset="2"/>
              <a:buChar char="§"/>
            </a:pPr>
            <a:r>
              <a:rPr lang="en-US" sz="2000" kern="1200" dirty="0"/>
              <a:t>DPDK</a:t>
            </a:r>
          </a:p>
          <a:p>
            <a:pPr marL="171450" indent="-171450" defTabSz="685800">
              <a:spcBef>
                <a:spcPts val="750"/>
              </a:spcBef>
              <a:buSzPct val="90000"/>
              <a:buFont typeface="Wingdings" panose="05000000000000000000" pitchFamily="2" charset="2"/>
              <a:buChar char="§"/>
            </a:pPr>
            <a:r>
              <a:rPr lang="en-US" sz="2000" dirty="0"/>
              <a:t>VPP</a:t>
            </a:r>
          </a:p>
          <a:p>
            <a:pPr marL="171450" indent="-171450" defTabSz="685800">
              <a:spcBef>
                <a:spcPts val="750"/>
              </a:spcBef>
              <a:buSzPct val="90000"/>
              <a:buFont typeface="Wingdings" panose="05000000000000000000" pitchFamily="2" charset="2"/>
              <a:buChar char="§"/>
            </a:pPr>
            <a:r>
              <a:rPr lang="en-US" sz="2000" kern="1200" dirty="0" err="1"/>
              <a:t>VirtIO</a:t>
            </a:r>
            <a:endParaRPr lang="en-US" sz="2000" kern="1200" dirty="0"/>
          </a:p>
          <a:p>
            <a:pPr marL="171450" indent="-171450" defTabSz="685800">
              <a:spcBef>
                <a:spcPts val="750"/>
              </a:spcBef>
              <a:buSzPct val="90000"/>
              <a:buFont typeface="Wingdings" panose="05000000000000000000" pitchFamily="2" charset="2"/>
              <a:buChar char="§"/>
            </a:pPr>
            <a:r>
              <a:rPr lang="en-US" sz="2000" kern="1200" dirty="0"/>
              <a:t>OVS</a:t>
            </a:r>
          </a:p>
          <a:p>
            <a:pPr marL="171450" indent="-171450" defTabSz="685800">
              <a:spcBef>
                <a:spcPts val="750"/>
              </a:spcBef>
              <a:buSzPct val="90000"/>
              <a:buFont typeface="Wingdings" panose="05000000000000000000" pitchFamily="2" charset="2"/>
              <a:buChar char="§"/>
            </a:pPr>
            <a:r>
              <a:rPr lang="en-US" sz="2000" dirty="0"/>
              <a:t>AI/ML</a:t>
            </a:r>
            <a:endParaRPr lang="en-US" sz="2000" kern="1200" dirty="0"/>
          </a:p>
        </p:txBody>
      </p:sp>
      <p:pic>
        <p:nvPicPr>
          <p:cNvPr id="5" name="Picture 4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A7E9F396-810F-2AB8-3326-A62FBEDC80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812" r="4" b="4674"/>
          <a:stretch/>
        </p:blipFill>
        <p:spPr>
          <a:xfrm>
            <a:off x="2862470" y="583096"/>
            <a:ext cx="5942336" cy="3781801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D387EF-358C-5EC1-832C-36CED18C0901}"/>
              </a:ext>
            </a:extLst>
          </p:cNvPr>
          <p:cNvSpPr txBox="1"/>
          <p:nvPr/>
        </p:nvSpPr>
        <p:spPr>
          <a:xfrm>
            <a:off x="1053548" y="4638261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endParaRPr lang="en-US" dirty="0" err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7A9210-A070-6D89-D7A1-C9ADFB8281EC}"/>
              </a:ext>
            </a:extLst>
          </p:cNvPr>
          <p:cNvSpPr txBox="1"/>
          <p:nvPr/>
        </p:nvSpPr>
        <p:spPr>
          <a:xfrm>
            <a:off x="2749827" y="4439476"/>
            <a:ext cx="914400" cy="457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dirty="0"/>
              <a:t>https://github.com/MarvellEmbeddedProcessors/dao</a:t>
            </a:r>
          </a:p>
        </p:txBody>
      </p:sp>
    </p:spTree>
    <p:extLst>
      <p:ext uri="{BB962C8B-B14F-4D97-AF65-F5344CB8AC3E}">
        <p14:creationId xmlns:p14="http://schemas.microsoft.com/office/powerpoint/2010/main" val="650877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459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74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6239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633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2036-C766-C90F-90DE-6517C08B9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84900"/>
            <a:ext cx="7886700" cy="613662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graphicFrame>
        <p:nvGraphicFramePr>
          <p:cNvPr id="42" name="Content Placeholder 2">
            <a:extLst>
              <a:ext uri="{FF2B5EF4-FFF2-40B4-BE49-F238E27FC236}">
                <a16:creationId xmlns:a16="http://schemas.microsoft.com/office/drawing/2014/main" id="{742356EA-3F71-90FE-2EA9-34D52655F22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887507"/>
          <a:ext cx="7886700" cy="3745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3995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1493C-641D-8D75-750A-BA64B405D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606" y="273844"/>
            <a:ext cx="8458200" cy="822960"/>
          </a:xfrm>
        </p:spPr>
        <p:txBody>
          <a:bodyPr anchor="t">
            <a:normAutofit/>
          </a:bodyPr>
          <a:lstStyle/>
          <a:p>
            <a:r>
              <a:rPr lang="en-US"/>
              <a:t>VPP TLS Plugin</a:t>
            </a: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48983D83-3FEA-B24E-848B-75EFC4BDD8B6}"/>
              </a:ext>
            </a:extLst>
          </p:cNvPr>
          <p:cNvGraphicFramePr>
            <a:graphicFrameLocks noGrp="1"/>
          </p:cNvGraphicFramePr>
          <p:nvPr>
            <p:ph type="tbl" sz="quarter" idx="12"/>
            <p:extLst>
              <p:ext uri="{D42A27DB-BD31-4B8C-83A1-F6EECF244321}">
                <p14:modId xmlns:p14="http://schemas.microsoft.com/office/powerpoint/2010/main" val="2945980527"/>
              </p:ext>
            </p:extLst>
          </p:nvPr>
        </p:nvGraphicFramePr>
        <p:xfrm>
          <a:off x="466344" y="1000539"/>
          <a:ext cx="8211312" cy="3512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263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0BC67-7C19-8507-4AEE-2AF1ECEF9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967" y="246950"/>
            <a:ext cx="7886700" cy="674174"/>
          </a:xfrm>
        </p:spPr>
        <p:txBody>
          <a:bodyPr/>
          <a:lstStyle/>
          <a:p>
            <a:r>
              <a:rPr lang="en-US"/>
              <a:t>Our Contribution to TLS Plugin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46551-5F2E-0D62-A8DD-0EDC1C480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433" y="921124"/>
            <a:ext cx="7886700" cy="3651087"/>
          </a:xfrm>
        </p:spPr>
        <p:txBody>
          <a:bodyPr/>
          <a:lstStyle/>
          <a:p>
            <a:pPr lvl="1"/>
            <a:r>
              <a:rPr lang="en-US" dirty="0"/>
              <a:t>Creating &amp; initializing async events for SSL handshake, read and write jobs</a:t>
            </a:r>
          </a:p>
          <a:p>
            <a:pPr lvl="1"/>
            <a:r>
              <a:rPr lang="en-US" dirty="0"/>
              <a:t>Implemented handlers to handle the completions of handshake, read and write async events</a:t>
            </a:r>
          </a:p>
          <a:p>
            <a:pPr lvl="1"/>
            <a:r>
              <a:rPr lang="en-US" dirty="0"/>
              <a:t>Implemented separate queues for handling the completed SSL handshake and read/write events</a:t>
            </a:r>
          </a:p>
          <a:p>
            <a:pPr lvl="1"/>
            <a:r>
              <a:rPr lang="en-US" dirty="0"/>
              <a:t>Verified with Marvell OpenSSL Engine leveraging H/W Crypto accelerator</a:t>
            </a:r>
          </a:p>
          <a:p>
            <a:pPr lvl="1"/>
            <a:r>
              <a:rPr lang="en-US" dirty="0"/>
              <a:t>Leveraged DPDK crypto drivers for Marvell OpenSSL Engine implementation</a:t>
            </a:r>
          </a:p>
          <a:p>
            <a:pPr lvl="1"/>
            <a:r>
              <a:rPr lang="en-US" dirty="0"/>
              <a:t>Review Links</a:t>
            </a:r>
          </a:p>
          <a:p>
            <a:pPr lvl="2"/>
            <a:r>
              <a:rPr lang="en-US" dirty="0">
                <a:hlinkClick r:id="rId2"/>
              </a:rPr>
              <a:t>https://gerrit.fd.io/r/c/vpp/+/41591</a:t>
            </a:r>
            <a:endParaRPr lang="en-US" dirty="0"/>
          </a:p>
          <a:p>
            <a:pPr lvl="2"/>
            <a:r>
              <a:rPr lang="en-US" dirty="0">
                <a:hlinkClick r:id="rId3"/>
              </a:rPr>
              <a:t>https://gerrit.fd.io/r/c/vpp/+/42070/</a:t>
            </a:r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728663" lvl="1" indent="-385763">
              <a:buFont typeface="+mj-lt"/>
              <a:buAutoNum type="arabicPeriod"/>
            </a:pPr>
            <a:endParaRPr lang="en-US" dirty="0"/>
          </a:p>
          <a:p>
            <a:pPr marL="685800" lvl="1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278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5F54D-C808-E359-21AB-28D0F59B1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 Light"/>
                <a:cs typeface="Calibri Light"/>
              </a:rPr>
              <a:t>Advantages of DPDK User Space Crypto Drivers</a:t>
            </a:r>
            <a:endParaRPr lang="en-US"/>
          </a:p>
        </p:txBody>
      </p:sp>
      <p:graphicFrame>
        <p:nvGraphicFramePr>
          <p:cNvPr id="28" name="Content Placeholder 2">
            <a:extLst>
              <a:ext uri="{FF2B5EF4-FFF2-40B4-BE49-F238E27FC236}">
                <a16:creationId xmlns:a16="http://schemas.microsoft.com/office/drawing/2014/main" id="{A4B1E7F2-B9F8-8C96-EF02-4907ABA2F32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36921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9646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40F13-0CC5-B1AD-103E-D85B4CF8E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544" y="127746"/>
            <a:ext cx="7886700" cy="606938"/>
          </a:xfrm>
        </p:spPr>
        <p:txBody>
          <a:bodyPr/>
          <a:lstStyle/>
          <a:p>
            <a:r>
              <a:rPr lang="en-US"/>
              <a:t>TLS Plugin - Asynchronous Crypto Flow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2BAB16-5B53-AB26-84EA-781A5A063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426301"/>
          </a:xfrm>
        </p:spPr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A01291-9C22-1656-3AFB-F078B6CB1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734684"/>
            <a:ext cx="7492577" cy="3932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81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65E46-F47B-4EB4-41C4-9C4E6CFCC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96" y="180975"/>
            <a:ext cx="8458200" cy="504825"/>
          </a:xfrm>
        </p:spPr>
        <p:txBody>
          <a:bodyPr/>
          <a:lstStyle/>
          <a:p>
            <a:r>
              <a:rPr lang="en-US"/>
              <a:t>Performance Comparison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8D9A169-0828-406E-1D8D-C370010FAF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891525"/>
              </p:ext>
            </p:extLst>
          </p:nvPr>
        </p:nvGraphicFramePr>
        <p:xfrm>
          <a:off x="290659" y="810490"/>
          <a:ext cx="3671744" cy="2382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0EC43CC-A6EE-2AC4-B8B6-91E0AB0B97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189103"/>
              </p:ext>
            </p:extLst>
          </p:nvPr>
        </p:nvGraphicFramePr>
        <p:xfrm>
          <a:off x="5146963" y="666462"/>
          <a:ext cx="3739405" cy="2527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6E142E0-9C28-1DCE-F4C4-C1C2425763CC}"/>
              </a:ext>
            </a:extLst>
          </p:cNvPr>
          <p:cNvSpPr txBox="1"/>
          <p:nvPr/>
        </p:nvSpPr>
        <p:spPr>
          <a:xfrm>
            <a:off x="494453" y="3379893"/>
            <a:ext cx="3799840" cy="113114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400"/>
              <a:t>Notes:</a:t>
            </a:r>
          </a:p>
          <a:p>
            <a:pPr marL="600075" lvl="1" indent="-257175">
              <a:buFont typeface="+mj-lt"/>
              <a:buAutoNum type="arabicPeriod"/>
            </a:pPr>
            <a:r>
              <a:rPr lang="en-US" sz="1100"/>
              <a:t>Tested using “HTTP TPS” application using Curl</a:t>
            </a:r>
          </a:p>
          <a:p>
            <a:pPr marL="600075" lvl="1" indent="-257175">
              <a:buFont typeface="+mj-lt"/>
              <a:buAutoNum type="arabicPeriod"/>
            </a:pPr>
            <a:r>
              <a:rPr lang="en-US" sz="1100"/>
              <a:t>Cipher: ECDHE-RSA-AES256-GCM-SHA384</a:t>
            </a:r>
          </a:p>
          <a:p>
            <a:pPr marL="600075" lvl="1" indent="-257175">
              <a:buFont typeface="+mj-lt"/>
              <a:buAutoNum type="arabicPeriod"/>
            </a:pPr>
            <a:r>
              <a:rPr lang="en-US" sz="1100"/>
              <a:t>RSA Size: 4K</a:t>
            </a:r>
          </a:p>
          <a:p>
            <a:pPr algn="l"/>
            <a:endParaRPr lang="en-US" err="1"/>
          </a:p>
        </p:txBody>
      </p:sp>
    </p:spTree>
    <p:extLst>
      <p:ext uri="{BB962C8B-B14F-4D97-AF65-F5344CB8AC3E}">
        <p14:creationId xmlns:p14="http://schemas.microsoft.com/office/powerpoint/2010/main" val="2016790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F8862-9754-4CC1-C62C-61C8FDA22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156" y="159544"/>
            <a:ext cx="7886700" cy="566597"/>
          </a:xfrm>
        </p:spPr>
        <p:txBody>
          <a:bodyPr/>
          <a:lstStyle/>
          <a:p>
            <a:r>
              <a:rPr lang="en-US" dirty="0"/>
              <a:t>Performance </a:t>
            </a:r>
            <a:r>
              <a:rPr lang="en-US"/>
              <a:t>With Pipeline </a:t>
            </a:r>
            <a:r>
              <a:rPr lang="en-US" dirty="0"/>
              <a:t>&amp; Record Sizes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456B66-A4C4-F4E7-FE89-5B6253B2804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3629" y="726282"/>
          <a:ext cx="3835983" cy="1845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8DF931F-A6C5-9199-985B-431BC87629EE}"/>
              </a:ext>
            </a:extLst>
          </p:cNvPr>
          <p:cNvGraphicFramePr>
            <a:graphicFrameLocks/>
          </p:cNvGraphicFramePr>
          <p:nvPr/>
        </p:nvGraphicFramePr>
        <p:xfrm>
          <a:off x="4550295" y="704719"/>
          <a:ext cx="3448879" cy="1851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464E859-97FD-590C-488E-DCD7729C9FAC}"/>
              </a:ext>
            </a:extLst>
          </p:cNvPr>
          <p:cNvGraphicFramePr>
            <a:graphicFrameLocks/>
          </p:cNvGraphicFramePr>
          <p:nvPr/>
        </p:nvGraphicFramePr>
        <p:xfrm>
          <a:off x="2777899" y="2780416"/>
          <a:ext cx="3433763" cy="2059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22F9CC0-A416-0F05-0818-8FE9A0B7261A}"/>
                  </a:ext>
                </a:extLst>
              </p14:cNvPr>
              <p14:cNvContentPartPr/>
              <p14:nvPr/>
            </p14:nvContentPartPr>
            <p14:xfrm>
              <a:off x="1126385" y="2987985"/>
              <a:ext cx="270" cy="27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22F9CC0-A416-0F05-0818-8FE9A0B7261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19635" y="2981235"/>
                <a:ext cx="13500" cy="13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3C1613BF-9543-28F6-4C90-69FEE603CFCF}"/>
                  </a:ext>
                </a:extLst>
              </p14:cNvPr>
              <p14:cNvContentPartPr/>
              <p14:nvPr/>
            </p14:nvContentPartPr>
            <p14:xfrm>
              <a:off x="1490615" y="2308395"/>
              <a:ext cx="418770" cy="432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3C1613BF-9543-28F6-4C90-69FEE603CFC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81613" y="2299395"/>
                <a:ext cx="436414" cy="6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4D424C2-BE52-CC6D-15F5-F96619A34EEE}"/>
                  </a:ext>
                </a:extLst>
              </p14:cNvPr>
              <p14:cNvContentPartPr/>
              <p14:nvPr/>
            </p14:nvContentPartPr>
            <p14:xfrm>
              <a:off x="5418035" y="2280855"/>
              <a:ext cx="507060" cy="4320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4D424C2-BE52-CC6D-15F5-F96619A34EE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409045" y="2271929"/>
                <a:ext cx="524681" cy="6069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87420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9FA5D-76D0-C45B-AED1-C107CF2F2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606" y="273844"/>
            <a:ext cx="8458200" cy="822960"/>
          </a:xfrm>
        </p:spPr>
        <p:txBody>
          <a:bodyPr anchor="t">
            <a:normAutofit/>
          </a:bodyPr>
          <a:lstStyle/>
          <a:p>
            <a:r>
              <a:rPr lang="en-US"/>
              <a:t>Future Scope</a:t>
            </a:r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86B4A186-D124-7DC5-73C4-4A8692D90E90}"/>
              </a:ext>
            </a:extLst>
          </p:cNvPr>
          <p:cNvGraphicFramePr>
            <a:graphicFrameLocks noGrp="1"/>
          </p:cNvGraphicFramePr>
          <p:nvPr>
            <p:ph type="tbl" sz="quarter" idx="12"/>
            <p:extLst>
              <p:ext uri="{D42A27DB-BD31-4B8C-83A1-F6EECF244321}">
                <p14:modId xmlns:p14="http://schemas.microsoft.com/office/powerpoint/2010/main" val="3111950218"/>
              </p:ext>
            </p:extLst>
          </p:nvPr>
        </p:nvGraphicFramePr>
        <p:xfrm>
          <a:off x="242979" y="927651"/>
          <a:ext cx="8211312" cy="2855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98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rvell Light Template">
  <a:themeElements>
    <a:clrScheme name="Marvell">
      <a:dk1>
        <a:srgbClr val="212322"/>
      </a:dk1>
      <a:lt1>
        <a:srgbClr val="FFFFFF"/>
      </a:lt1>
      <a:dk2>
        <a:srgbClr val="63666A"/>
      </a:dk2>
      <a:lt2>
        <a:srgbClr val="D9D9D6"/>
      </a:lt2>
      <a:accent1>
        <a:srgbClr val="00B5E2"/>
      </a:accent1>
      <a:accent2>
        <a:srgbClr val="00C7B1"/>
      </a:accent2>
      <a:accent3>
        <a:srgbClr val="0072CE"/>
      </a:accent3>
      <a:accent4>
        <a:srgbClr val="00816D"/>
      </a:accent4>
      <a:accent5>
        <a:srgbClr val="FFA400"/>
      </a:accent5>
      <a:accent6>
        <a:srgbClr val="E0004D"/>
      </a:accent6>
      <a:hlink>
        <a:srgbClr val="00B5E2"/>
      </a:hlink>
      <a:folHlink>
        <a:srgbClr val="00C7B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521</Words>
  <Application>Microsoft Office PowerPoint</Application>
  <PresentationFormat>On-screen Show (16:9)</PresentationFormat>
  <Paragraphs>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Signika</vt:lpstr>
      <vt:lpstr>System Font Regular</vt:lpstr>
      <vt:lpstr>Wingdings</vt:lpstr>
      <vt:lpstr>Marvell Light Template</vt:lpstr>
      <vt:lpstr>VPP TLS Plugin: Enhancing Performance with Asynchronous Operations</vt:lpstr>
      <vt:lpstr>Agenda</vt:lpstr>
      <vt:lpstr>VPP TLS Plugin</vt:lpstr>
      <vt:lpstr>Our Contribution to TLS Plugin</vt:lpstr>
      <vt:lpstr>Advantages of DPDK User Space Crypto Drivers</vt:lpstr>
      <vt:lpstr>TLS Plugin - Asynchronous Crypto Flow</vt:lpstr>
      <vt:lpstr>Performance Comparison</vt:lpstr>
      <vt:lpstr>Performance With Pipeline &amp; Record Sizes</vt:lpstr>
      <vt:lpstr>Future Scope</vt:lpstr>
      <vt:lpstr>Marvell DAO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Chi</dc:creator>
  <cp:lastModifiedBy>Varun Rapelly</cp:lastModifiedBy>
  <cp:revision>1</cp:revision>
  <dcterms:created xsi:type="dcterms:W3CDTF">2020-02-13T17:46:03Z</dcterms:created>
  <dcterms:modified xsi:type="dcterms:W3CDTF">2025-02-02T09:38:02Z</dcterms:modified>
</cp:coreProperties>
</file>