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147483067" r:id="rId5"/>
    <p:sldId id="2147483068" r:id="rId6"/>
    <p:sldId id="523" r:id="rId7"/>
    <p:sldId id="524" r:id="rId8"/>
    <p:sldId id="2147483070" r:id="rId9"/>
    <p:sldId id="541" r:id="rId10"/>
    <p:sldId id="2147483080" r:id="rId11"/>
    <p:sldId id="1448942996" r:id="rId12"/>
    <p:sldId id="406" r:id="rId13"/>
    <p:sldId id="420" r:id="rId14"/>
    <p:sldId id="388" r:id="rId15"/>
    <p:sldId id="2147483078" r:id="rId16"/>
    <p:sldId id="2147483081" r:id="rId17"/>
    <p:sldId id="2147483079" r:id="rId18"/>
    <p:sldId id="481" r:id="rId19"/>
    <p:sldId id="363" r:id="rId20"/>
    <p:sldId id="2147483072" r:id="rId21"/>
    <p:sldId id="2147483073" r:id="rId22"/>
    <p:sldId id="2147483075" r:id="rId23"/>
    <p:sldId id="2147483076" r:id="rId24"/>
    <p:sldId id="2147483077" r:id="rId25"/>
    <p:sldId id="413" r:id="rId26"/>
    <p:sldId id="372" r:id="rId27"/>
    <p:sldId id="454" r:id="rId28"/>
    <p:sldId id="1448943001" r:id="rId29"/>
    <p:sldId id="399" r:id="rId30"/>
  </p:sldIdLst>
  <p:sldSz cx="24384000" cy="13716000"/>
  <p:notesSz cx="6858000" cy="9144000"/>
  <p:defaultTextStyle>
    <a:defPPr>
      <a:defRPr lang="nl-B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6E83C8-BCB7-43DC-B070-59A29AF0C854}">
          <p14:sldIdLst>
            <p14:sldId id="2147483067"/>
            <p14:sldId id="2147483068"/>
            <p14:sldId id="523"/>
            <p14:sldId id="524"/>
            <p14:sldId id="2147483070"/>
            <p14:sldId id="541"/>
            <p14:sldId id="2147483080"/>
            <p14:sldId id="1448942996"/>
            <p14:sldId id="406"/>
            <p14:sldId id="420"/>
            <p14:sldId id="388"/>
            <p14:sldId id="2147483078"/>
            <p14:sldId id="2147483081"/>
            <p14:sldId id="2147483079"/>
            <p14:sldId id="481"/>
            <p14:sldId id="363"/>
            <p14:sldId id="2147483072"/>
            <p14:sldId id="2147483073"/>
            <p14:sldId id="2147483075"/>
            <p14:sldId id="2147483076"/>
            <p14:sldId id="2147483077"/>
            <p14:sldId id="413"/>
            <p14:sldId id="372"/>
            <p14:sldId id="454"/>
            <p14:sldId id="1448943001"/>
            <p14:sldId id="3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07595A-EE10-8A42-FEEE-451FF97BDDA7}" name="Jeroen Dries" initials="JD" userId="S::jeroen.dries@vito.be::bdcd8628-e3b9-4581-8570-aa7c3ecf968f" providerId="AD"/>
  <p188:author id="{5261146C-3CB9-863A-DD8D-4DA8187F4EE7}" name="Hans Vanrompay" initials="HV" userId="S::hans.vanrompay@vito.be::b156bcbc-b1b4-4915-9500-f1bf2e2fe66b" providerId="AD"/>
  <p188:author id="{4BDA6989-5757-9284-1598-BF4D949C2D60}" name="Dahal, Ashok (UT-ITC)" initials="DA(I" userId="S::a.dahal@utwente.nl::d9490206-4512-4fbb-85ae-d27a3553ca64" providerId="AD"/>
  <p188:author id="{149C7598-A619-CC00-C952-3CD29D17C6E1}" name="Bram Janssen" initials="" userId="S::bram.janssen@vito.be::cafef9c4-df7e-4343-9538-033713b2ae84" providerId="AD"/>
  <p188:author id="{32937EE2-0E63-A820-C75C-90B19AAA604D}" name="Pratichhya Sharma" initials="PS" userId="S::pratichhya.sharma@vito.be::078817e9-aa66-4be7-89b3-69ccfd033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velyn Stynen" initials="ES" lastIdx="9" clrIdx="0">
    <p:extLst>
      <p:ext uri="{19B8F6BF-5375-455C-9EA6-DF929625EA0E}">
        <p15:presenceInfo xmlns:p15="http://schemas.microsoft.com/office/powerpoint/2012/main" userId="S::evelyn.stynen@vito.be::f36d528d-b4fd-4a51-97bf-f712393294b1" providerId="AD"/>
      </p:ext>
    </p:extLst>
  </p:cmAuthor>
  <p:cmAuthor id="2" name="Evelyn Stynen" initials="ES [2]" lastIdx="1" clrIdx="1">
    <p:extLst>
      <p:ext uri="{19B8F6BF-5375-455C-9EA6-DF929625EA0E}">
        <p15:presenceInfo xmlns:p15="http://schemas.microsoft.com/office/powerpoint/2012/main" userId="S::evelyn.stynen@vito.be::32dcdecb-2efc-42e6-a135-1f0103addf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E8FB"/>
    <a:srgbClr val="F9BD2D"/>
    <a:srgbClr val="77CC09"/>
    <a:srgbClr val="F5F5F5"/>
    <a:srgbClr val="0A4393"/>
    <a:srgbClr val="AAC45A"/>
    <a:srgbClr val="C7C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62" autoAdjust="0"/>
    <p:restoredTop sz="95089" autoAdjust="0"/>
  </p:normalViewPr>
  <p:slideViewPr>
    <p:cSldViewPr snapToGrid="0">
      <p:cViewPr varScale="1">
        <p:scale>
          <a:sx n="43" d="100"/>
          <a:sy n="43" d="100"/>
        </p:scale>
        <p:origin x="91" y="21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848214-CCC0-3E47-A07B-336C698BFAEC}" type="datetimeFigureOut">
              <a:rPr lang="nl-BE" smtClean="0"/>
              <a:t>31/01/2025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BF941-8C9F-8B4D-B566-77CEDAB1DB86}" type="slidenum">
              <a:rPr lang="nl-BE" smtClean="0"/>
              <a:t>‹#›</a:t>
            </a:fld>
            <a:endParaRPr lang="nl-BE"/>
          </a:p>
        </p:txBody>
      </p:sp>
    </p:spTree>
    <p:extLst>
      <p:ext uri="{BB962C8B-B14F-4D97-AF65-F5344CB8AC3E}">
        <p14:creationId xmlns:p14="http://schemas.microsoft.com/office/powerpoint/2010/main" val="2957011910"/>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F3BF941-8C9F-8B4D-B566-77CEDAB1DB86}" type="slidenum">
              <a:rPr lang="nl-BE" smtClean="0"/>
              <a:t>2</a:t>
            </a:fld>
            <a:endParaRPr lang="nl-BE"/>
          </a:p>
        </p:txBody>
      </p:sp>
    </p:spTree>
    <p:extLst>
      <p:ext uri="{BB962C8B-B14F-4D97-AF65-F5344CB8AC3E}">
        <p14:creationId xmlns:p14="http://schemas.microsoft.com/office/powerpoint/2010/main" val="107427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F3BF941-8C9F-8B4D-B566-77CEDAB1DB86}" type="slidenum">
              <a:rPr lang="nl-BE" smtClean="0"/>
              <a:t>17</a:t>
            </a:fld>
            <a:endParaRPr lang="nl-BE"/>
          </a:p>
        </p:txBody>
      </p:sp>
    </p:spTree>
    <p:extLst>
      <p:ext uri="{BB962C8B-B14F-4D97-AF65-F5344CB8AC3E}">
        <p14:creationId xmlns:p14="http://schemas.microsoft.com/office/powerpoint/2010/main" val="1590863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n-US" dirty="0"/>
              <a:t>Naturally, the best way to observe any phenomenon is by looking at it—just as we do with our eyes. Similarly, sensors placed at a distance mimic this </a:t>
            </a:r>
            <a:r>
              <a:rPr lang="en-US" dirty="0" err="1"/>
              <a:t>behaviour</a:t>
            </a:r>
            <a:r>
              <a:rPr lang="en-US" dirty="0"/>
              <a:t>, but they also have the capability to detect other parts of the electromagnetic spectrum beyond what human vision allows. This entire process is known as Remote Sensing. In simple terms, it involves detecting and monitoring the physical characteristics of an area by measuring its reflected and emitted radiation from a distance, typically using satellites or aircraft.</a:t>
            </a:r>
            <a:endParaRPr lang="en-GB" sz="2400" dirty="0">
              <a:solidFill>
                <a:schemeClr val="bg1"/>
              </a:solidFill>
            </a:endParaRPr>
          </a:p>
        </p:txBody>
      </p:sp>
      <p:sp>
        <p:nvSpPr>
          <p:cNvPr id="4" name="Slide Number Placeholder 3"/>
          <p:cNvSpPr>
            <a:spLocks noGrp="1"/>
          </p:cNvSpPr>
          <p:nvPr>
            <p:ph type="sldNum" sz="quarter" idx="5"/>
          </p:nvPr>
        </p:nvSpPr>
        <p:spPr/>
        <p:txBody>
          <a:bodyPr/>
          <a:lstStyle/>
          <a:p>
            <a:fld id="{3F3BF941-8C9F-8B4D-B566-77CEDAB1DB86}" type="slidenum">
              <a:rPr lang="nl-BE" smtClean="0"/>
              <a:t>3</a:t>
            </a:fld>
            <a:endParaRPr lang="nl-BE"/>
          </a:p>
        </p:txBody>
      </p:sp>
    </p:spTree>
    <p:extLst>
      <p:ext uri="{BB962C8B-B14F-4D97-AF65-F5344CB8AC3E}">
        <p14:creationId xmlns:p14="http://schemas.microsoft.com/office/powerpoint/2010/main" val="246621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n-US" dirty="0"/>
              <a:t>It is a Remote Sensing process where we acquire observations of the Earth's surface, both above and below it. EO satellites enable this on a global scale, continuously capturing valuable data. This process helps generate spatial and temporal maps, monitor physical processes, and track human activities across various scales. </a:t>
            </a:r>
            <a:endParaRPr lang="nl-BE" dirty="0"/>
          </a:p>
        </p:txBody>
      </p:sp>
      <p:sp>
        <p:nvSpPr>
          <p:cNvPr id="4" name="Slide Number Placeholder 3"/>
          <p:cNvSpPr>
            <a:spLocks noGrp="1"/>
          </p:cNvSpPr>
          <p:nvPr>
            <p:ph type="sldNum" sz="quarter" idx="5"/>
          </p:nvPr>
        </p:nvSpPr>
        <p:spPr/>
        <p:txBody>
          <a:bodyPr/>
          <a:lstStyle/>
          <a:p>
            <a:fld id="{3F3BF941-8C9F-8B4D-B566-77CEDAB1DB86}" type="slidenum">
              <a:rPr lang="nl-BE" smtClean="0"/>
              <a:t>4</a:t>
            </a:fld>
            <a:endParaRPr lang="nl-BE"/>
          </a:p>
        </p:txBody>
      </p:sp>
    </p:spTree>
    <p:extLst>
      <p:ext uri="{BB962C8B-B14F-4D97-AF65-F5344CB8AC3E}">
        <p14:creationId xmlns:p14="http://schemas.microsoft.com/office/powerpoint/2010/main" val="185355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analyzing EO data, we can make informed decisions on a wide range of topics—whether it's monitoring land surfaces, water bodies, temperature variations, urbanization, or other critical environmental factors. Every day, terabytes of data are collected, providing crucial insights for research, planning, and decision-making.</a:t>
            </a:r>
            <a:endParaRPr lang="nl-BE" dirty="0"/>
          </a:p>
        </p:txBody>
      </p:sp>
      <p:sp>
        <p:nvSpPr>
          <p:cNvPr id="4" name="Slide Number Placeholder 3"/>
          <p:cNvSpPr>
            <a:spLocks noGrp="1"/>
          </p:cNvSpPr>
          <p:nvPr>
            <p:ph type="sldNum" sz="quarter" idx="5"/>
          </p:nvPr>
        </p:nvSpPr>
        <p:spPr/>
        <p:txBody>
          <a:bodyPr/>
          <a:lstStyle/>
          <a:p>
            <a:fld id="{3F3BF941-8C9F-8B4D-B566-77CEDAB1DB86}" type="slidenum">
              <a:rPr lang="nl-BE" smtClean="0"/>
              <a:t>5</a:t>
            </a:fld>
            <a:endParaRPr lang="nl-BE"/>
          </a:p>
        </p:txBody>
      </p:sp>
    </p:spTree>
    <p:extLst>
      <p:ext uri="{BB962C8B-B14F-4D97-AF65-F5344CB8AC3E}">
        <p14:creationId xmlns:p14="http://schemas.microsoft.com/office/powerpoint/2010/main" val="4036221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ever-growing volume of EO data, managing and accessing it has always been a challenge. To address this, the Copernicus Data Space Ecosystem (CDSE) was introduced. This platform provides immediate access to vast amounts of open and free EO data at one place, along with a set of processing tools to facilitate analysis and application.</a:t>
            </a:r>
            <a:endParaRPr lang="nl-BE" dirty="0"/>
          </a:p>
        </p:txBody>
      </p:sp>
      <p:sp>
        <p:nvSpPr>
          <p:cNvPr id="4" name="Slide Number Placeholder 3"/>
          <p:cNvSpPr>
            <a:spLocks noGrp="1"/>
          </p:cNvSpPr>
          <p:nvPr>
            <p:ph type="sldNum" sz="quarter" idx="5"/>
          </p:nvPr>
        </p:nvSpPr>
        <p:spPr/>
        <p:txBody>
          <a:bodyPr/>
          <a:lstStyle/>
          <a:p>
            <a:fld id="{3F3BF941-8C9F-8B4D-B566-77CEDAB1DB86}" type="slidenum">
              <a:rPr lang="nl-BE" smtClean="0"/>
              <a:t>6</a:t>
            </a:fld>
            <a:endParaRPr lang="nl-BE"/>
          </a:p>
        </p:txBody>
      </p:sp>
    </p:spTree>
    <p:extLst>
      <p:ext uri="{BB962C8B-B14F-4D97-AF65-F5344CB8AC3E}">
        <p14:creationId xmlns:p14="http://schemas.microsoft.com/office/powerpoint/2010/main" val="615881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CDSE is a user-centric platform that provides access to EO datasets, offers a range of tools for data processing, and data visualization.</a:t>
            </a:r>
            <a:endParaRPr lang="nl-BE" dirty="0"/>
          </a:p>
        </p:txBody>
      </p:sp>
      <p:sp>
        <p:nvSpPr>
          <p:cNvPr id="4" name="Slide Number Placeholder 3"/>
          <p:cNvSpPr>
            <a:spLocks noGrp="1"/>
          </p:cNvSpPr>
          <p:nvPr>
            <p:ph type="sldNum" sz="quarter" idx="5"/>
          </p:nvPr>
        </p:nvSpPr>
        <p:spPr/>
        <p:txBody>
          <a:bodyPr/>
          <a:lstStyle/>
          <a:p>
            <a:fld id="{3F3BF941-8C9F-8B4D-B566-77CEDAB1DB86}" type="slidenum">
              <a:rPr lang="nl-BE" smtClean="0"/>
              <a:t>7</a:t>
            </a:fld>
            <a:endParaRPr lang="nl-BE"/>
          </a:p>
        </p:txBody>
      </p:sp>
    </p:spTree>
    <p:extLst>
      <p:ext uri="{BB962C8B-B14F-4D97-AF65-F5344CB8AC3E}">
        <p14:creationId xmlns:p14="http://schemas.microsoft.com/office/powerpoint/2010/main" val="3627669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F3BF941-8C9F-8B4D-B566-77CEDAB1DB86}" type="slidenum">
              <a:rPr lang="nl-BE" smtClean="0"/>
              <a:t>9</a:t>
            </a:fld>
            <a:endParaRPr lang="nl-BE"/>
          </a:p>
        </p:txBody>
      </p:sp>
    </p:spTree>
    <p:extLst>
      <p:ext uri="{BB962C8B-B14F-4D97-AF65-F5344CB8AC3E}">
        <p14:creationId xmlns:p14="http://schemas.microsoft.com/office/powerpoint/2010/main" val="374107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F3BF941-8C9F-8B4D-B566-77CEDAB1DB86}" type="slidenum">
              <a:rPr lang="nl-BE" smtClean="0"/>
              <a:t>15</a:t>
            </a:fld>
            <a:endParaRPr lang="nl-BE"/>
          </a:p>
        </p:txBody>
      </p:sp>
    </p:spTree>
    <p:extLst>
      <p:ext uri="{BB962C8B-B14F-4D97-AF65-F5344CB8AC3E}">
        <p14:creationId xmlns:p14="http://schemas.microsoft.com/office/powerpoint/2010/main" val="163299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for subtitle / new section in the presentation</a:t>
            </a:r>
            <a:endParaRPr lang="en-BE"/>
          </a:p>
        </p:txBody>
      </p:sp>
      <p:sp>
        <p:nvSpPr>
          <p:cNvPr id="4" name="Slide Number Placeholder 3"/>
          <p:cNvSpPr>
            <a:spLocks noGrp="1"/>
          </p:cNvSpPr>
          <p:nvPr>
            <p:ph type="sldNum" sz="quarter" idx="5"/>
          </p:nvPr>
        </p:nvSpPr>
        <p:spPr/>
        <p:txBody>
          <a:bodyPr/>
          <a:lstStyle/>
          <a:p>
            <a:fld id="{3F3BF941-8C9F-8B4D-B566-77CEDAB1DB86}" type="slidenum">
              <a:rPr lang="nl-BE" smtClean="0"/>
              <a:t>16</a:t>
            </a:fld>
            <a:endParaRPr lang="nl-BE"/>
          </a:p>
        </p:txBody>
      </p:sp>
    </p:spTree>
    <p:extLst>
      <p:ext uri="{BB962C8B-B14F-4D97-AF65-F5344CB8AC3E}">
        <p14:creationId xmlns:p14="http://schemas.microsoft.com/office/powerpoint/2010/main" val="520427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4.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_Startslide">
    <p:bg>
      <p:bgPr>
        <a:solidFill>
          <a:schemeClr val="bg2">
            <a:lumMod val="85000"/>
          </a:schemeClr>
        </a:solidFill>
        <a:effectLst/>
      </p:bgPr>
    </p:bg>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FB68D09B-73CE-D509-BC6E-E62E284E31C4}"/>
              </a:ext>
            </a:extLst>
          </p:cNvPr>
          <p:cNvPicPr>
            <a:picLocks noChangeAspect="1"/>
          </p:cNvPicPr>
          <p:nvPr userDrawn="1"/>
        </p:nvPicPr>
        <p:blipFill>
          <a:blip r:embed="rId2"/>
          <a:stretch>
            <a:fillRect/>
          </a:stretch>
        </p:blipFill>
        <p:spPr>
          <a:xfrm>
            <a:off x="11104217" y="1120"/>
            <a:ext cx="24383601" cy="13714880"/>
          </a:xfrm>
          <a:prstGeom prst="rect">
            <a:avLst/>
          </a:prstGeom>
        </p:spPr>
      </p:pic>
      <p:pic>
        <p:nvPicPr>
          <p:cNvPr id="6" name="Graphic 5">
            <a:extLst>
              <a:ext uri="{FF2B5EF4-FFF2-40B4-BE49-F238E27FC236}">
                <a16:creationId xmlns:a16="http://schemas.microsoft.com/office/drawing/2014/main" id="{A110FA4B-442B-80B0-447B-4F97044EE3C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24384387" cy="13715325"/>
          </a:xfrm>
          <a:prstGeom prst="rect">
            <a:avLst/>
          </a:prstGeom>
        </p:spPr>
      </p:pic>
      <p:pic>
        <p:nvPicPr>
          <p:cNvPr id="18" name="Graphic 17">
            <a:extLst>
              <a:ext uri="{FF2B5EF4-FFF2-40B4-BE49-F238E27FC236}">
                <a16:creationId xmlns:a16="http://schemas.microsoft.com/office/drawing/2014/main" id="{C9BA8532-1A99-E1ED-F9D6-3142C398867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6303009" y="12505332"/>
            <a:ext cx="6498423" cy="539893"/>
          </a:xfrm>
          <a:prstGeom prst="rect">
            <a:avLst/>
          </a:prstGeom>
        </p:spPr>
      </p:pic>
      <p:sp>
        <p:nvSpPr>
          <p:cNvPr id="19" name="Tijdelijke aanduiding voor voettekst 4">
            <a:extLst>
              <a:ext uri="{FF2B5EF4-FFF2-40B4-BE49-F238E27FC236}">
                <a16:creationId xmlns:a16="http://schemas.microsoft.com/office/drawing/2014/main" id="{86F31E8A-040A-9EB0-93AB-207F45125BFF}"/>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21" name="Titel 1">
            <a:extLst>
              <a:ext uri="{FF2B5EF4-FFF2-40B4-BE49-F238E27FC236}">
                <a16:creationId xmlns:a16="http://schemas.microsoft.com/office/drawing/2014/main" id="{5AB7A723-67F3-52C6-19F4-0946CE695A71}"/>
              </a:ext>
            </a:extLst>
          </p:cNvPr>
          <p:cNvSpPr>
            <a:spLocks noGrp="1"/>
          </p:cNvSpPr>
          <p:nvPr>
            <p:ph type="ctrTitle" hasCustomPrompt="1"/>
          </p:nvPr>
        </p:nvSpPr>
        <p:spPr>
          <a:xfrm>
            <a:off x="1372481" y="4434328"/>
            <a:ext cx="10819518" cy="3711100"/>
          </a:xfrm>
        </p:spPr>
        <p:txBody>
          <a:bodyPr lIns="0" tIns="0" rIns="0" bIns="0" anchor="t" anchorCtr="0">
            <a:noAutofit/>
          </a:bodyPr>
          <a:lstStyle>
            <a:lvl1pPr algn="l">
              <a:defRPr sz="9000" baseline="0">
                <a:solidFill>
                  <a:schemeClr val="bg1"/>
                </a:solidFill>
              </a:defRPr>
            </a:lvl1pPr>
          </a:lstStyle>
          <a:p>
            <a:r>
              <a:rPr lang="en-US"/>
              <a:t>Click to edit Master title </a:t>
            </a:r>
            <a:br>
              <a:rPr lang="en-US"/>
            </a:br>
            <a:r>
              <a:rPr lang="en-US"/>
              <a:t>style</a:t>
            </a:r>
            <a:endParaRPr lang="nl-BE"/>
          </a:p>
        </p:txBody>
      </p:sp>
      <p:sp>
        <p:nvSpPr>
          <p:cNvPr id="9" name="Tijdelijke aanduiding voor tekst 9">
            <a:extLst>
              <a:ext uri="{FF2B5EF4-FFF2-40B4-BE49-F238E27FC236}">
                <a16:creationId xmlns:a16="http://schemas.microsoft.com/office/drawing/2014/main" id="{53FCEA8C-C445-4A31-A5C4-43160CC8771C}"/>
              </a:ext>
            </a:extLst>
          </p:cNvPr>
          <p:cNvSpPr>
            <a:spLocks noGrp="1"/>
          </p:cNvSpPr>
          <p:nvPr>
            <p:ph type="body" sz="quarter" idx="12" hasCustomPrompt="1"/>
          </p:nvPr>
        </p:nvSpPr>
        <p:spPr>
          <a:xfrm>
            <a:off x="1371689" y="9725234"/>
            <a:ext cx="4851717" cy="501949"/>
          </a:xfrm>
        </p:spPr>
        <p:txBody>
          <a:bodyPr lIns="36000" tIns="0" rIns="0" bIns="0">
            <a:noAutofit/>
          </a:bodyPr>
          <a:lstStyle>
            <a:lvl1pPr marL="0" indent="0">
              <a:buNone/>
              <a:defRPr sz="2300" b="1"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event</a:t>
            </a:r>
          </a:p>
        </p:txBody>
      </p:sp>
      <p:sp>
        <p:nvSpPr>
          <p:cNvPr id="12" name="Tijdelijke aanduiding voor tekst 9">
            <a:extLst>
              <a:ext uri="{FF2B5EF4-FFF2-40B4-BE49-F238E27FC236}">
                <a16:creationId xmlns:a16="http://schemas.microsoft.com/office/drawing/2014/main" id="{0A47690A-7B5B-45BB-93ED-490A023E8619}"/>
              </a:ext>
            </a:extLst>
          </p:cNvPr>
          <p:cNvSpPr>
            <a:spLocks noGrp="1"/>
          </p:cNvSpPr>
          <p:nvPr>
            <p:ph type="body" sz="quarter" idx="13" hasCustomPrompt="1"/>
          </p:nvPr>
        </p:nvSpPr>
        <p:spPr>
          <a:xfrm>
            <a:off x="1371689" y="10227183"/>
            <a:ext cx="4851717" cy="501949"/>
          </a:xfrm>
        </p:spPr>
        <p:txBody>
          <a:bodyPr lIns="36000" tIns="0" rIns="0" bIns="0">
            <a:noAutofit/>
          </a:bodyPr>
          <a:lstStyle>
            <a:lvl1pPr marL="0" indent="0">
              <a:buNone/>
              <a:defRPr sz="2300" b="0"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date and/or location</a:t>
            </a:r>
          </a:p>
        </p:txBody>
      </p:sp>
      <p:pic>
        <p:nvPicPr>
          <p:cNvPr id="8" name="Picture 7" descr="Graphical user interface, application&#10;&#10;Description automatically generated">
            <a:extLst>
              <a:ext uri="{FF2B5EF4-FFF2-40B4-BE49-F238E27FC236}">
                <a16:creationId xmlns:a16="http://schemas.microsoft.com/office/drawing/2014/main" id="{9B5BBE33-1692-4D7A-9EC7-BBE9C4100243}"/>
              </a:ext>
            </a:extLst>
          </p:cNvPr>
          <p:cNvPicPr>
            <a:picLocks noChangeAspect="1"/>
          </p:cNvPicPr>
          <p:nvPr userDrawn="1"/>
        </p:nvPicPr>
        <p:blipFill>
          <a:blip r:embed="rId7"/>
          <a:stretch>
            <a:fillRect/>
          </a:stretch>
        </p:blipFill>
        <p:spPr>
          <a:xfrm>
            <a:off x="1" y="-798839"/>
            <a:ext cx="11710477" cy="6592813"/>
          </a:xfrm>
          <a:prstGeom prst="rect">
            <a:avLst/>
          </a:prstGeom>
        </p:spPr>
      </p:pic>
      <p:sp>
        <p:nvSpPr>
          <p:cNvPr id="17" name="Text Placeholder 16">
            <a:extLst>
              <a:ext uri="{FF2B5EF4-FFF2-40B4-BE49-F238E27FC236}">
                <a16:creationId xmlns:a16="http://schemas.microsoft.com/office/drawing/2014/main" id="{BF2B1BC0-31EB-43FE-9FDB-F318D5DCC540}"/>
              </a:ext>
            </a:extLst>
          </p:cNvPr>
          <p:cNvSpPr>
            <a:spLocks noGrp="1"/>
          </p:cNvSpPr>
          <p:nvPr>
            <p:ph type="body" sz="quarter" idx="14" hasCustomPrompt="1"/>
          </p:nvPr>
        </p:nvSpPr>
        <p:spPr>
          <a:xfrm>
            <a:off x="7010856" y="9822669"/>
            <a:ext cx="6655234" cy="906463"/>
          </a:xfrm>
        </p:spPr>
        <p:txBody>
          <a:bodyPr/>
          <a:lstStyle>
            <a:lvl1pPr marL="0" indent="0">
              <a:buClr>
                <a:srgbClr val="F5F5F5"/>
              </a:buClr>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event</a:t>
            </a:r>
          </a:p>
        </p:txBody>
      </p:sp>
    </p:spTree>
    <p:extLst>
      <p:ext uri="{BB962C8B-B14F-4D97-AF65-F5344CB8AC3E}">
        <p14:creationId xmlns:p14="http://schemas.microsoft.com/office/powerpoint/2010/main" val="366938054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_Subtitle-1">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1738AAF5-A516-6D1E-04BD-FA83E62753F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12900" y="2"/>
            <a:ext cx="24384387" cy="13715325"/>
          </a:xfrm>
          <a:prstGeom prst="rect">
            <a:avLst/>
          </a:prstGeom>
        </p:spPr>
      </p:pic>
      <p:sp>
        <p:nvSpPr>
          <p:cNvPr id="22" name="Rechthoek 21">
            <a:extLst>
              <a:ext uri="{FF2B5EF4-FFF2-40B4-BE49-F238E27FC236}">
                <a16:creationId xmlns:a16="http://schemas.microsoft.com/office/drawing/2014/main" id="{92F91513-A3C0-3111-1B75-315EC3D1D309}"/>
              </a:ext>
            </a:extLst>
          </p:cNvPr>
          <p:cNvSpPr/>
          <p:nvPr userDrawn="1"/>
        </p:nvSpPr>
        <p:spPr>
          <a:xfrm>
            <a:off x="0" y="-1"/>
            <a:ext cx="7897606" cy="13716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600"/>
          </a:p>
        </p:txBody>
      </p:sp>
      <p:sp>
        <p:nvSpPr>
          <p:cNvPr id="7" name="Ondertitel 2">
            <a:extLst>
              <a:ext uri="{FF2B5EF4-FFF2-40B4-BE49-F238E27FC236}">
                <a16:creationId xmlns:a16="http://schemas.microsoft.com/office/drawing/2014/main" id="{4BDD287D-7E9B-AF43-BD9E-6F2A17EA043D}"/>
              </a:ext>
            </a:extLst>
          </p:cNvPr>
          <p:cNvSpPr>
            <a:spLocks noGrp="1"/>
          </p:cNvSpPr>
          <p:nvPr>
            <p:ph type="subTitle" idx="1"/>
          </p:nvPr>
        </p:nvSpPr>
        <p:spPr>
          <a:xfrm>
            <a:off x="1371689" y="4045309"/>
            <a:ext cx="18413889"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9" name="Titel 1">
            <a:extLst>
              <a:ext uri="{FF2B5EF4-FFF2-40B4-BE49-F238E27FC236}">
                <a16:creationId xmlns:a16="http://schemas.microsoft.com/office/drawing/2014/main" id="{48473E8A-DE49-05A8-05D9-A49DB94EC6D1}"/>
              </a:ext>
            </a:extLst>
          </p:cNvPr>
          <p:cNvSpPr>
            <a:spLocks noGrp="1"/>
          </p:cNvSpPr>
          <p:nvPr>
            <p:ph type="ctrTitle"/>
          </p:nvPr>
        </p:nvSpPr>
        <p:spPr>
          <a:xfrm>
            <a:off x="1371688" y="565484"/>
            <a:ext cx="18413890"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pic>
        <p:nvPicPr>
          <p:cNvPr id="2" name="Graphic 1">
            <a:extLst>
              <a:ext uri="{FF2B5EF4-FFF2-40B4-BE49-F238E27FC236}">
                <a16:creationId xmlns:a16="http://schemas.microsoft.com/office/drawing/2014/main" id="{713364E3-EC7A-679C-7572-C116E6A88AE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2" y="12506401"/>
            <a:ext cx="6498420" cy="539893"/>
          </a:xfrm>
          <a:prstGeom prst="rect">
            <a:avLst/>
          </a:prstGeom>
        </p:spPr>
      </p:pic>
      <p:sp>
        <p:nvSpPr>
          <p:cNvPr id="3" name="Tijdelijke aanduiding voor voettekst 4">
            <a:extLst>
              <a:ext uri="{FF2B5EF4-FFF2-40B4-BE49-F238E27FC236}">
                <a16:creationId xmlns:a16="http://schemas.microsoft.com/office/drawing/2014/main" id="{86D0110F-98BE-2412-4CC8-0EB09208E794}"/>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4" name="Tijdelijke aanduiding voor dianummer 5">
            <a:extLst>
              <a:ext uri="{FF2B5EF4-FFF2-40B4-BE49-F238E27FC236}">
                <a16:creationId xmlns:a16="http://schemas.microsoft.com/office/drawing/2014/main" id="{6A888056-6DAA-D500-A5F0-A08268766606}"/>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267225993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_Subtitle-2">
    <p:bg>
      <p:bgPr>
        <a:solidFill>
          <a:schemeClr val="bg1">
            <a:lumMod val="85000"/>
          </a:scheme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8C950C5-728C-6B8A-4695-41F736FA32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2"/>
            <a:ext cx="24384387" cy="13715325"/>
          </a:xfrm>
          <a:prstGeom prst="rect">
            <a:avLst/>
          </a:prstGeom>
        </p:spPr>
      </p:pic>
      <p:sp>
        <p:nvSpPr>
          <p:cNvPr id="16" name="Ondertitel 2">
            <a:extLst>
              <a:ext uri="{FF2B5EF4-FFF2-40B4-BE49-F238E27FC236}">
                <a16:creationId xmlns:a16="http://schemas.microsoft.com/office/drawing/2014/main" id="{41878136-A27A-93AB-D6E8-841B5650CA26}"/>
              </a:ext>
            </a:extLst>
          </p:cNvPr>
          <p:cNvSpPr>
            <a:spLocks noGrp="1"/>
          </p:cNvSpPr>
          <p:nvPr>
            <p:ph type="subTitle" idx="1"/>
          </p:nvPr>
        </p:nvSpPr>
        <p:spPr>
          <a:xfrm>
            <a:off x="1371689" y="4045309"/>
            <a:ext cx="1344671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7" name="Titel 1">
            <a:extLst>
              <a:ext uri="{FF2B5EF4-FFF2-40B4-BE49-F238E27FC236}">
                <a16:creationId xmlns:a16="http://schemas.microsoft.com/office/drawing/2014/main" id="{BBC007CA-C7E3-10C6-6A6F-0D592BFA19AC}"/>
              </a:ext>
            </a:extLst>
          </p:cNvPr>
          <p:cNvSpPr>
            <a:spLocks noGrp="1"/>
          </p:cNvSpPr>
          <p:nvPr>
            <p:ph type="ctrTitle"/>
          </p:nvPr>
        </p:nvSpPr>
        <p:spPr>
          <a:xfrm>
            <a:off x="1371689" y="565484"/>
            <a:ext cx="13446712"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pic>
        <p:nvPicPr>
          <p:cNvPr id="2" name="Graphic 1">
            <a:extLst>
              <a:ext uri="{FF2B5EF4-FFF2-40B4-BE49-F238E27FC236}">
                <a16:creationId xmlns:a16="http://schemas.microsoft.com/office/drawing/2014/main" id="{00FB0041-A20E-420F-FD72-11065928377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3" name="Tijdelijke aanduiding voor voettekst 4">
            <a:extLst>
              <a:ext uri="{FF2B5EF4-FFF2-40B4-BE49-F238E27FC236}">
                <a16:creationId xmlns:a16="http://schemas.microsoft.com/office/drawing/2014/main" id="{3FFD5ED5-B03C-D4F3-E73C-FD4D16790C42}"/>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4" name="Tijdelijke aanduiding voor dianummer 5">
            <a:extLst>
              <a:ext uri="{FF2B5EF4-FFF2-40B4-BE49-F238E27FC236}">
                <a16:creationId xmlns:a16="http://schemas.microsoft.com/office/drawing/2014/main" id="{B5F19566-C1F8-096A-C0DF-CC165E9C0BE7}"/>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2604791034"/>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_Subtitel-3">
    <p:bg>
      <p:bgPr>
        <a:solidFill>
          <a:schemeClr val="bg2">
            <a:lumMod val="85000"/>
          </a:schemeClr>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110FA4B-442B-80B0-447B-4F97044EE3C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2"/>
            <a:ext cx="24384387" cy="13715325"/>
          </a:xfrm>
          <a:prstGeom prst="rect">
            <a:avLst/>
          </a:prstGeom>
        </p:spPr>
      </p:pic>
      <p:sp>
        <p:nvSpPr>
          <p:cNvPr id="10" name="Ondertitel 2">
            <a:extLst>
              <a:ext uri="{FF2B5EF4-FFF2-40B4-BE49-F238E27FC236}">
                <a16:creationId xmlns:a16="http://schemas.microsoft.com/office/drawing/2014/main" id="{4E5B03AF-93F0-E7E4-1122-064F38CD4186}"/>
              </a:ext>
            </a:extLst>
          </p:cNvPr>
          <p:cNvSpPr>
            <a:spLocks noGrp="1"/>
          </p:cNvSpPr>
          <p:nvPr>
            <p:ph type="subTitle" idx="1"/>
          </p:nvPr>
        </p:nvSpPr>
        <p:spPr>
          <a:xfrm>
            <a:off x="1371689" y="4045309"/>
            <a:ext cx="1344671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1" name="Titel 1">
            <a:extLst>
              <a:ext uri="{FF2B5EF4-FFF2-40B4-BE49-F238E27FC236}">
                <a16:creationId xmlns:a16="http://schemas.microsoft.com/office/drawing/2014/main" id="{92A717C6-6E33-A67E-06F6-FE8543202E67}"/>
              </a:ext>
            </a:extLst>
          </p:cNvPr>
          <p:cNvSpPr>
            <a:spLocks noGrp="1"/>
          </p:cNvSpPr>
          <p:nvPr>
            <p:ph type="ctrTitle"/>
          </p:nvPr>
        </p:nvSpPr>
        <p:spPr>
          <a:xfrm>
            <a:off x="1371689" y="565484"/>
            <a:ext cx="13446712"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pic>
        <p:nvPicPr>
          <p:cNvPr id="2" name="Graphic 1">
            <a:extLst>
              <a:ext uri="{FF2B5EF4-FFF2-40B4-BE49-F238E27FC236}">
                <a16:creationId xmlns:a16="http://schemas.microsoft.com/office/drawing/2014/main" id="{656EDC45-6157-0064-81D8-5137F7464E0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3" name="Tijdelijke aanduiding voor voettekst 4">
            <a:extLst>
              <a:ext uri="{FF2B5EF4-FFF2-40B4-BE49-F238E27FC236}">
                <a16:creationId xmlns:a16="http://schemas.microsoft.com/office/drawing/2014/main" id="{AD24326C-B429-195A-9492-13CC71368515}"/>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4" name="Tijdelijke aanduiding voor dianummer 5">
            <a:extLst>
              <a:ext uri="{FF2B5EF4-FFF2-40B4-BE49-F238E27FC236}">
                <a16:creationId xmlns:a16="http://schemas.microsoft.com/office/drawing/2014/main" id="{F2DE7005-6000-ACAD-D063-40F01C552839}"/>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36232925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_Subtitle-4">
    <p:bg>
      <p:bgPr>
        <a:solidFill>
          <a:schemeClr val="bg2">
            <a:lumMod val="85000"/>
          </a:schemeClr>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EDBF61-DBF6-7720-C4B3-7A10C2E0B75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2"/>
            <a:ext cx="24384387" cy="13715325"/>
          </a:xfrm>
          <a:prstGeom prst="rect">
            <a:avLst/>
          </a:prstGeom>
        </p:spPr>
      </p:pic>
      <p:sp>
        <p:nvSpPr>
          <p:cNvPr id="10" name="Ondertitel 2">
            <a:extLst>
              <a:ext uri="{FF2B5EF4-FFF2-40B4-BE49-F238E27FC236}">
                <a16:creationId xmlns:a16="http://schemas.microsoft.com/office/drawing/2014/main" id="{352DD687-5729-1AD8-DADB-2EC4828FD1CA}"/>
              </a:ext>
            </a:extLst>
          </p:cNvPr>
          <p:cNvSpPr>
            <a:spLocks noGrp="1"/>
          </p:cNvSpPr>
          <p:nvPr>
            <p:ph type="subTitle" idx="1"/>
          </p:nvPr>
        </p:nvSpPr>
        <p:spPr>
          <a:xfrm>
            <a:off x="1371689" y="4045309"/>
            <a:ext cx="1344671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1" name="Titel 1">
            <a:extLst>
              <a:ext uri="{FF2B5EF4-FFF2-40B4-BE49-F238E27FC236}">
                <a16:creationId xmlns:a16="http://schemas.microsoft.com/office/drawing/2014/main" id="{B987A035-7E3B-01FD-2435-3D41059B1A65}"/>
              </a:ext>
            </a:extLst>
          </p:cNvPr>
          <p:cNvSpPr>
            <a:spLocks noGrp="1"/>
          </p:cNvSpPr>
          <p:nvPr>
            <p:ph type="ctrTitle"/>
          </p:nvPr>
        </p:nvSpPr>
        <p:spPr>
          <a:xfrm>
            <a:off x="1371689" y="565484"/>
            <a:ext cx="13446712"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pic>
        <p:nvPicPr>
          <p:cNvPr id="2" name="Graphic 1">
            <a:extLst>
              <a:ext uri="{FF2B5EF4-FFF2-40B4-BE49-F238E27FC236}">
                <a16:creationId xmlns:a16="http://schemas.microsoft.com/office/drawing/2014/main" id="{A65EDF5D-4AB1-3CD9-C792-AAC81DB1A1B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3" name="Tijdelijke aanduiding voor voettekst 4">
            <a:extLst>
              <a:ext uri="{FF2B5EF4-FFF2-40B4-BE49-F238E27FC236}">
                <a16:creationId xmlns:a16="http://schemas.microsoft.com/office/drawing/2014/main" id="{E1AF59FA-9DCE-0C73-78B0-660424CCCA74}"/>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4" name="Tijdelijke aanduiding voor dianummer 5">
            <a:extLst>
              <a:ext uri="{FF2B5EF4-FFF2-40B4-BE49-F238E27FC236}">
                <a16:creationId xmlns:a16="http://schemas.microsoft.com/office/drawing/2014/main" id="{D63B9135-56DC-CEBB-8E10-F87E2C5BCFF2}"/>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698095195"/>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_Subtitle-5">
    <p:bg>
      <p:bgPr>
        <a:solidFill>
          <a:schemeClr val="bg2">
            <a:lumMod val="85000"/>
          </a:schemeClr>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8907CCF-7808-AA0F-2A16-77644130C15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2"/>
            <a:ext cx="24384387" cy="13715325"/>
          </a:xfrm>
          <a:prstGeom prst="rect">
            <a:avLst/>
          </a:prstGeom>
        </p:spPr>
      </p:pic>
      <p:sp>
        <p:nvSpPr>
          <p:cNvPr id="14" name="Ondertitel 2">
            <a:extLst>
              <a:ext uri="{FF2B5EF4-FFF2-40B4-BE49-F238E27FC236}">
                <a16:creationId xmlns:a16="http://schemas.microsoft.com/office/drawing/2014/main" id="{D48FDCB0-6028-2EF2-97FF-951F43AB202B}"/>
              </a:ext>
            </a:extLst>
          </p:cNvPr>
          <p:cNvSpPr>
            <a:spLocks noGrp="1"/>
          </p:cNvSpPr>
          <p:nvPr>
            <p:ph type="subTitle" idx="1"/>
          </p:nvPr>
        </p:nvSpPr>
        <p:spPr>
          <a:xfrm>
            <a:off x="1371689" y="4045309"/>
            <a:ext cx="13446712" cy="1656908"/>
          </a:xfrm>
        </p:spPr>
        <p:txBody>
          <a:bodyPr lIns="36000" tIns="0" rIns="0" bIns="0">
            <a:noAutofit/>
          </a:bodyPr>
          <a:lstStyle>
            <a:lvl1pPr marL="0" indent="0" algn="l">
              <a:buNone/>
              <a:defRPr sz="4000" b="0" i="0" baseline="0">
                <a:solidFill>
                  <a:schemeClr val="accent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5" name="Titel 1">
            <a:extLst>
              <a:ext uri="{FF2B5EF4-FFF2-40B4-BE49-F238E27FC236}">
                <a16:creationId xmlns:a16="http://schemas.microsoft.com/office/drawing/2014/main" id="{32686513-3C19-F3D4-AA25-658F46947CDD}"/>
              </a:ext>
            </a:extLst>
          </p:cNvPr>
          <p:cNvSpPr>
            <a:spLocks noGrp="1"/>
          </p:cNvSpPr>
          <p:nvPr>
            <p:ph type="ctrTitle"/>
          </p:nvPr>
        </p:nvSpPr>
        <p:spPr>
          <a:xfrm>
            <a:off x="1371689" y="565484"/>
            <a:ext cx="13446712" cy="2914342"/>
          </a:xfrm>
        </p:spPr>
        <p:txBody>
          <a:bodyPr lIns="0" tIns="0" rIns="0" bIns="0" anchor="b">
            <a:noAutofit/>
          </a:bodyPr>
          <a:lstStyle>
            <a:lvl1pPr algn="l">
              <a:defRPr sz="9000" baseline="0">
                <a:solidFill>
                  <a:schemeClr val="accent1"/>
                </a:solidFill>
              </a:defRPr>
            </a:lvl1pPr>
          </a:lstStyle>
          <a:p>
            <a:r>
              <a:rPr lang="en-US"/>
              <a:t>Click to edit Master title style</a:t>
            </a:r>
            <a:endParaRPr lang="nl-BE"/>
          </a:p>
        </p:txBody>
      </p:sp>
      <p:pic>
        <p:nvPicPr>
          <p:cNvPr id="2" name="Graphic 1">
            <a:extLst>
              <a:ext uri="{FF2B5EF4-FFF2-40B4-BE49-F238E27FC236}">
                <a16:creationId xmlns:a16="http://schemas.microsoft.com/office/drawing/2014/main" id="{B2CD1F43-B8BF-B5DE-E875-2305455D623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3" name="Tijdelijke aanduiding voor voettekst 4">
            <a:extLst>
              <a:ext uri="{FF2B5EF4-FFF2-40B4-BE49-F238E27FC236}">
                <a16:creationId xmlns:a16="http://schemas.microsoft.com/office/drawing/2014/main" id="{782ADF2F-1C50-28C0-6914-53CFAFDCF719}"/>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4" name="Tijdelijke aanduiding voor dianummer 5">
            <a:extLst>
              <a:ext uri="{FF2B5EF4-FFF2-40B4-BE49-F238E27FC236}">
                <a16:creationId xmlns:a16="http://schemas.microsoft.com/office/drawing/2014/main" id="{AF65D988-E090-29B4-1399-B804CAB177BE}"/>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93699367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_Title+Text-1">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A60D628-F699-4E78-9181-92595518395F}"/>
              </a:ext>
            </a:extLst>
          </p:cNvPr>
          <p:cNvSpPr>
            <a:spLocks noGrp="1"/>
          </p:cNvSpPr>
          <p:nvPr>
            <p:ph type="title"/>
          </p:nvPr>
        </p:nvSpPr>
        <p:spPr>
          <a:xfrm>
            <a:off x="1371687" y="21839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
        <p:nvSpPr>
          <p:cNvPr id="13" name="Content Placeholder 12">
            <a:extLst>
              <a:ext uri="{FF2B5EF4-FFF2-40B4-BE49-F238E27FC236}">
                <a16:creationId xmlns:a16="http://schemas.microsoft.com/office/drawing/2014/main" id="{215C8856-628D-4C14-8F8D-2583F626DF3F}"/>
              </a:ext>
            </a:extLst>
          </p:cNvPr>
          <p:cNvSpPr>
            <a:spLocks noGrp="1"/>
          </p:cNvSpPr>
          <p:nvPr>
            <p:ph sz="quarter" idx="15"/>
          </p:nvPr>
        </p:nvSpPr>
        <p:spPr>
          <a:xfrm>
            <a:off x="1371689" y="727076"/>
            <a:ext cx="9479580"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pic>
        <p:nvPicPr>
          <p:cNvPr id="3" name="Graphic 2">
            <a:extLst>
              <a:ext uri="{FF2B5EF4-FFF2-40B4-BE49-F238E27FC236}">
                <a16:creationId xmlns:a16="http://schemas.microsoft.com/office/drawing/2014/main" id="{4D862C31-2EBA-1BAF-8CE5-3E2AFF8838D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2" y="12506401"/>
            <a:ext cx="6498420" cy="539893"/>
          </a:xfrm>
          <a:prstGeom prst="rect">
            <a:avLst/>
          </a:prstGeom>
        </p:spPr>
      </p:pic>
      <p:sp>
        <p:nvSpPr>
          <p:cNvPr id="4" name="Tijdelijke aanduiding voor voettekst 4">
            <a:extLst>
              <a:ext uri="{FF2B5EF4-FFF2-40B4-BE49-F238E27FC236}">
                <a16:creationId xmlns:a16="http://schemas.microsoft.com/office/drawing/2014/main" id="{C9FBCA7A-6CCC-CAB0-88D8-1B91B9E32DAC}"/>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5" name="Tijdelijke aanduiding voor dianummer 5">
            <a:extLst>
              <a:ext uri="{FF2B5EF4-FFF2-40B4-BE49-F238E27FC236}">
                <a16:creationId xmlns:a16="http://schemas.microsoft.com/office/drawing/2014/main" id="{72077DF1-D4E9-5B1E-4608-9A39DD101998}"/>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pic>
        <p:nvPicPr>
          <p:cNvPr id="9" name="Graphic 8">
            <a:extLst>
              <a:ext uri="{FF2B5EF4-FFF2-40B4-BE49-F238E27FC236}">
                <a16:creationId xmlns:a16="http://schemas.microsoft.com/office/drawing/2014/main" id="{338E9EB7-72A3-4C3E-A1AC-1810C6F4C0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3496792" y="-3741298"/>
            <a:ext cx="19779002" cy="11124965"/>
          </a:xfrm>
          <a:prstGeom prst="rect">
            <a:avLst/>
          </a:prstGeom>
        </p:spPr>
      </p:pic>
      <p:sp>
        <p:nvSpPr>
          <p:cNvPr id="16" name="Text Placeholder 15">
            <a:extLst>
              <a:ext uri="{FF2B5EF4-FFF2-40B4-BE49-F238E27FC236}">
                <a16:creationId xmlns:a16="http://schemas.microsoft.com/office/drawing/2014/main" id="{F8E71269-68DE-4EC5-8B12-C1E89F4E65D8}"/>
              </a:ext>
            </a:extLst>
          </p:cNvPr>
          <p:cNvSpPr>
            <a:spLocks noGrp="1"/>
          </p:cNvSpPr>
          <p:nvPr>
            <p:ph type="body" sz="quarter" idx="16"/>
          </p:nvPr>
        </p:nvSpPr>
        <p:spPr>
          <a:xfrm>
            <a:off x="2108855" y="4291200"/>
            <a:ext cx="20561938" cy="7621400"/>
          </a:xfrm>
        </p:spPr>
        <p:txBody>
          <a:bodyPr/>
          <a:lstStyle>
            <a:lvl1pPr marL="0" indent="0">
              <a:buNone/>
              <a:defRPr sz="4000">
                <a:solidFill>
                  <a:srgbClr val="0A4393"/>
                </a:solidFill>
              </a:defRPr>
            </a:lvl1pPr>
            <a:lvl2pPr>
              <a:defRPr sz="4000">
                <a:solidFill>
                  <a:srgbClr val="0A4393"/>
                </a:solidFill>
              </a:defRPr>
            </a:lvl2pPr>
            <a:lvl3pPr>
              <a:defRPr sz="3600">
                <a:solidFill>
                  <a:srgbClr val="0A4393"/>
                </a:solidFill>
              </a:defRPr>
            </a:lvl3pPr>
            <a:lvl4pPr>
              <a:defRPr>
                <a:solidFill>
                  <a:srgbClr val="0A4393"/>
                </a:solidFill>
              </a:defRPr>
            </a:lvl4pPr>
            <a:lvl5pPr>
              <a:defRPr>
                <a:solidFill>
                  <a:srgbClr val="0A4393"/>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260712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_Title+Text-2">
    <p:bg>
      <p:bgPr>
        <a:solidFill>
          <a:schemeClr val="accent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6D2A3C1-5B0C-4FCC-A3D1-23C873824F53}"/>
              </a:ext>
            </a:extLst>
          </p:cNvPr>
          <p:cNvSpPr>
            <a:spLocks noGrp="1"/>
          </p:cNvSpPr>
          <p:nvPr>
            <p:ph type="title"/>
          </p:nvPr>
        </p:nvSpPr>
        <p:spPr>
          <a:xfrm>
            <a:off x="1371689" y="2183905"/>
            <a:ext cx="21299107" cy="1191701"/>
          </a:xfrm>
        </p:spPr>
        <p:txBody>
          <a:bodyPr anchor="t">
            <a:normAutofit/>
          </a:bodyPr>
          <a:lstStyle>
            <a:lvl1pPr>
              <a:defRPr sz="5500">
                <a:solidFill>
                  <a:schemeClr val="bg1"/>
                </a:solidFill>
              </a:defRPr>
            </a:lvl1pPr>
          </a:lstStyle>
          <a:p>
            <a:r>
              <a:rPr lang="en-US"/>
              <a:t>Click to edit Master title style</a:t>
            </a:r>
            <a:endParaRPr lang="en-BE"/>
          </a:p>
        </p:txBody>
      </p:sp>
      <p:sp>
        <p:nvSpPr>
          <p:cNvPr id="14" name="Content Placeholder 12">
            <a:extLst>
              <a:ext uri="{FF2B5EF4-FFF2-40B4-BE49-F238E27FC236}">
                <a16:creationId xmlns:a16="http://schemas.microsoft.com/office/drawing/2014/main" id="{B5CF4F88-CC1E-4476-8255-8F0E496537E2}"/>
              </a:ext>
            </a:extLst>
          </p:cNvPr>
          <p:cNvSpPr>
            <a:spLocks noGrp="1"/>
          </p:cNvSpPr>
          <p:nvPr>
            <p:ph sz="quarter" idx="15"/>
          </p:nvPr>
        </p:nvSpPr>
        <p:spPr>
          <a:xfrm>
            <a:off x="1371689" y="727076"/>
            <a:ext cx="9479580" cy="701675"/>
          </a:xfrm>
        </p:spPr>
        <p:txBody>
          <a:bodyPr anchor="b">
            <a:normAutofit/>
          </a:bodyPr>
          <a:lstStyle>
            <a:lvl1pPr marL="0" indent="0">
              <a:buNone/>
              <a:defRPr sz="1800" b="1">
                <a:solidFill>
                  <a:schemeClr val="bg1"/>
                </a:solidFill>
              </a:defRPr>
            </a:lvl1pPr>
          </a:lstStyle>
          <a:p>
            <a:pPr lvl="0"/>
            <a:r>
              <a:rPr lang="en-US"/>
              <a:t>Click to edit Master text styles</a:t>
            </a:r>
          </a:p>
        </p:txBody>
      </p:sp>
      <p:pic>
        <p:nvPicPr>
          <p:cNvPr id="3" name="Graphic 2">
            <a:extLst>
              <a:ext uri="{FF2B5EF4-FFF2-40B4-BE49-F238E27FC236}">
                <a16:creationId xmlns:a16="http://schemas.microsoft.com/office/drawing/2014/main" id="{8D9DDDA4-EA01-E0CC-6D73-251D89FE644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1" y="12506401"/>
            <a:ext cx="6498423" cy="539893"/>
          </a:xfrm>
          <a:prstGeom prst="rect">
            <a:avLst/>
          </a:prstGeom>
        </p:spPr>
      </p:pic>
      <p:sp>
        <p:nvSpPr>
          <p:cNvPr id="4" name="Tijdelijke aanduiding voor voettekst 4">
            <a:extLst>
              <a:ext uri="{FF2B5EF4-FFF2-40B4-BE49-F238E27FC236}">
                <a16:creationId xmlns:a16="http://schemas.microsoft.com/office/drawing/2014/main" id="{76FBD63B-C260-F413-3DF4-6366F6AB87AD}"/>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5" name="Tijdelijke aanduiding voor dianummer 5">
            <a:extLst>
              <a:ext uri="{FF2B5EF4-FFF2-40B4-BE49-F238E27FC236}">
                <a16:creationId xmlns:a16="http://schemas.microsoft.com/office/drawing/2014/main" id="{994C2451-F135-5B9B-1E8E-5D2C3B670E0A}"/>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pic>
        <p:nvPicPr>
          <p:cNvPr id="9" name="Graphic 8">
            <a:extLst>
              <a:ext uri="{FF2B5EF4-FFF2-40B4-BE49-F238E27FC236}">
                <a16:creationId xmlns:a16="http://schemas.microsoft.com/office/drawing/2014/main" id="{CC1BAC1E-7A7B-4C86-8055-8946C6BC30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3496792" y="-3741298"/>
            <a:ext cx="19779002" cy="11124965"/>
          </a:xfrm>
          <a:prstGeom prst="rect">
            <a:avLst/>
          </a:prstGeom>
        </p:spPr>
      </p:pic>
      <p:sp>
        <p:nvSpPr>
          <p:cNvPr id="17" name="Text Placeholder 15">
            <a:extLst>
              <a:ext uri="{FF2B5EF4-FFF2-40B4-BE49-F238E27FC236}">
                <a16:creationId xmlns:a16="http://schemas.microsoft.com/office/drawing/2014/main" id="{BEC0E401-8DD3-4B40-AFDB-B10C7691D0B4}"/>
              </a:ext>
            </a:extLst>
          </p:cNvPr>
          <p:cNvSpPr>
            <a:spLocks noGrp="1"/>
          </p:cNvSpPr>
          <p:nvPr>
            <p:ph type="body" sz="quarter" idx="17"/>
          </p:nvPr>
        </p:nvSpPr>
        <p:spPr>
          <a:xfrm>
            <a:off x="2108855" y="4291200"/>
            <a:ext cx="20561938" cy="7621400"/>
          </a:xfrm>
        </p:spPr>
        <p:txBody>
          <a:bodyPr/>
          <a:lstStyle>
            <a:lvl1pPr marL="0" indent="0">
              <a:buNone/>
              <a:defRPr sz="4000">
                <a:solidFill>
                  <a:srgbClr val="F5F5F5"/>
                </a:solidFill>
              </a:defRPr>
            </a:lvl1pPr>
            <a:lvl2pPr>
              <a:defRPr sz="4000">
                <a:solidFill>
                  <a:srgbClr val="F5F5F5"/>
                </a:solidFill>
              </a:defRPr>
            </a:lvl2pPr>
            <a:lvl3pPr>
              <a:defRPr sz="3600">
                <a:solidFill>
                  <a:srgbClr val="F5F5F5"/>
                </a:solidFill>
              </a:defRPr>
            </a:lvl3pPr>
            <a:lvl4pPr>
              <a:defRPr>
                <a:solidFill>
                  <a:srgbClr val="0A4393"/>
                </a:solidFill>
              </a:defRPr>
            </a:lvl4pPr>
            <a:lvl5pPr>
              <a:defRPr>
                <a:solidFill>
                  <a:srgbClr val="0A4393"/>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9200665"/>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_Title+Bullets">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7015884-B513-44D4-8C41-B6F6EE1EA07F}"/>
              </a:ext>
            </a:extLst>
          </p:cNvPr>
          <p:cNvSpPr>
            <a:spLocks noGrp="1"/>
          </p:cNvSpPr>
          <p:nvPr>
            <p:ph type="title"/>
          </p:nvPr>
        </p:nvSpPr>
        <p:spPr>
          <a:xfrm>
            <a:off x="1371686" y="21588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
        <p:nvSpPr>
          <p:cNvPr id="12" name="Tijdelijke aanduiding voor tekst 9">
            <a:extLst>
              <a:ext uri="{FF2B5EF4-FFF2-40B4-BE49-F238E27FC236}">
                <a16:creationId xmlns:a16="http://schemas.microsoft.com/office/drawing/2014/main" id="{F59A1EFD-1530-4DB9-A3BD-FB2C9D6F9516}"/>
              </a:ext>
            </a:extLst>
          </p:cNvPr>
          <p:cNvSpPr>
            <a:spLocks noGrp="1"/>
          </p:cNvSpPr>
          <p:nvPr>
            <p:ph type="body" sz="quarter" idx="16" hasCustomPrompt="1"/>
          </p:nvPr>
        </p:nvSpPr>
        <p:spPr>
          <a:xfrm>
            <a:off x="2108855" y="4291200"/>
            <a:ext cx="14149803" cy="7621200"/>
          </a:xfrm>
        </p:spPr>
        <p:txBody>
          <a:bodyPr lIns="0" tIns="0" rIns="0" bIns="0">
            <a:noAutofit/>
          </a:bodyPr>
          <a:lstStyle>
            <a:lvl1pPr marL="571500" indent="-571500">
              <a:lnSpc>
                <a:spcPct val="100000"/>
              </a:lnSpc>
              <a:buClr>
                <a:srgbClr val="0A4393"/>
              </a:buClr>
              <a:buFont typeface="Arial" panose="020B0604020202020204" pitchFamily="34" charset="0"/>
              <a:buChar char="•"/>
              <a:defRPr sz="4000" b="0" baseline="0">
                <a:solidFill>
                  <a:srgbClr val="0A4393"/>
                </a:solidFill>
              </a:defRPr>
            </a:lvl1pPr>
            <a:lvl2pPr>
              <a:defRPr sz="4000">
                <a:solidFill>
                  <a:srgbClr val="0A4393"/>
                </a:solidFill>
              </a:defRPr>
            </a:lvl2pPr>
            <a:lvl3pPr>
              <a:defRPr sz="3600">
                <a:solidFill>
                  <a:srgbClr val="0A4393"/>
                </a:solidFill>
              </a:defRPr>
            </a:lvl3pPr>
            <a:lvl4pPr>
              <a:defRPr i="1">
                <a:solidFill>
                  <a:srgbClr val="0A4393"/>
                </a:solidFill>
              </a:defRPr>
            </a:lvl4pPr>
          </a:lstStyle>
          <a:p>
            <a:r>
              <a:rPr lang="nl-BE" err="1"/>
              <a:t>Bullet</a:t>
            </a:r>
            <a:r>
              <a:rPr lang="nl-BE"/>
              <a:t> 1</a:t>
            </a:r>
          </a:p>
          <a:p>
            <a:pPr lvl="1"/>
            <a:r>
              <a:rPr lang="nl-BE" err="1"/>
              <a:t>Bullet</a:t>
            </a:r>
            <a:r>
              <a:rPr lang="nl-BE"/>
              <a:t> 2</a:t>
            </a:r>
          </a:p>
          <a:p>
            <a:pPr lvl="2"/>
            <a:r>
              <a:rPr lang="nl-BE" err="1"/>
              <a:t>Bullet</a:t>
            </a:r>
            <a:r>
              <a:rPr lang="nl-BE"/>
              <a:t> 3</a:t>
            </a:r>
          </a:p>
          <a:p>
            <a:pPr lvl="3"/>
            <a:r>
              <a:rPr lang="nl-BE" err="1"/>
              <a:t>Bullet</a:t>
            </a:r>
            <a:r>
              <a:rPr lang="nl-BE"/>
              <a:t> 4</a:t>
            </a:r>
          </a:p>
        </p:txBody>
      </p:sp>
      <p:sp>
        <p:nvSpPr>
          <p:cNvPr id="11" name="Content Placeholder 12">
            <a:extLst>
              <a:ext uri="{FF2B5EF4-FFF2-40B4-BE49-F238E27FC236}">
                <a16:creationId xmlns:a16="http://schemas.microsoft.com/office/drawing/2014/main" id="{24DC1A1A-5BE8-47C6-A7A0-892D2B8ECB2F}"/>
              </a:ext>
            </a:extLst>
          </p:cNvPr>
          <p:cNvSpPr>
            <a:spLocks noGrp="1"/>
          </p:cNvSpPr>
          <p:nvPr>
            <p:ph sz="quarter" idx="15"/>
          </p:nvPr>
        </p:nvSpPr>
        <p:spPr>
          <a:xfrm>
            <a:off x="1371689" y="727076"/>
            <a:ext cx="9479580"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pic>
        <p:nvPicPr>
          <p:cNvPr id="4" name="Graphic 3">
            <a:extLst>
              <a:ext uri="{FF2B5EF4-FFF2-40B4-BE49-F238E27FC236}">
                <a16:creationId xmlns:a16="http://schemas.microsoft.com/office/drawing/2014/main" id="{A583B2C6-408D-6148-1B9E-625988F21D4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2" y="12506401"/>
            <a:ext cx="6498420" cy="539893"/>
          </a:xfrm>
          <a:prstGeom prst="rect">
            <a:avLst/>
          </a:prstGeom>
        </p:spPr>
      </p:pic>
      <p:sp>
        <p:nvSpPr>
          <p:cNvPr id="8" name="Tijdelijke aanduiding voor voettekst 4">
            <a:extLst>
              <a:ext uri="{FF2B5EF4-FFF2-40B4-BE49-F238E27FC236}">
                <a16:creationId xmlns:a16="http://schemas.microsoft.com/office/drawing/2014/main" id="{7DE86F23-8008-990D-1203-BF0106B2C430}"/>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9" name="Tijdelijke aanduiding voor dianummer 5">
            <a:extLst>
              <a:ext uri="{FF2B5EF4-FFF2-40B4-BE49-F238E27FC236}">
                <a16:creationId xmlns:a16="http://schemas.microsoft.com/office/drawing/2014/main" id="{D0252B38-B181-2755-B5E2-3C338706DAAC}"/>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277273255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_Title+Bullets-blue">
    <p:bg>
      <p:bgPr>
        <a:solidFill>
          <a:schemeClr val="accent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EAB9769B-6D5A-451D-BB36-CD7FBBCEDC4E}"/>
              </a:ext>
            </a:extLst>
          </p:cNvPr>
          <p:cNvSpPr>
            <a:spLocks noGrp="1"/>
          </p:cNvSpPr>
          <p:nvPr>
            <p:ph type="body" sz="quarter" idx="17" hasCustomPrompt="1"/>
          </p:nvPr>
        </p:nvSpPr>
        <p:spPr>
          <a:xfrm>
            <a:off x="2261265" y="4443600"/>
            <a:ext cx="14149803" cy="7621200"/>
          </a:xfrm>
        </p:spPr>
        <p:txBody>
          <a:bodyPr lIns="0" tIns="0" rIns="0" bIns="0">
            <a:noAutofit/>
          </a:bodyPr>
          <a:lstStyle>
            <a:lvl1pPr marL="571500" indent="-571500">
              <a:lnSpc>
                <a:spcPct val="100000"/>
              </a:lnSpc>
              <a:buClr>
                <a:srgbClr val="F5F5F5"/>
              </a:buClr>
              <a:buFont typeface="Arial" panose="020B0604020202020204" pitchFamily="34" charset="0"/>
              <a:buChar char="•"/>
              <a:defRPr sz="4000" b="0" baseline="0">
                <a:solidFill>
                  <a:srgbClr val="F5F5F5"/>
                </a:solidFill>
              </a:defRPr>
            </a:lvl1pPr>
            <a:lvl2pPr>
              <a:buClr>
                <a:srgbClr val="F5F5F5"/>
              </a:buClr>
              <a:defRPr sz="4000">
                <a:solidFill>
                  <a:srgbClr val="F5F5F5"/>
                </a:solidFill>
              </a:defRPr>
            </a:lvl2pPr>
            <a:lvl3pPr>
              <a:buClr>
                <a:srgbClr val="F5F5F5"/>
              </a:buClr>
              <a:defRPr sz="3600">
                <a:solidFill>
                  <a:srgbClr val="F5F5F5"/>
                </a:solidFill>
              </a:defRPr>
            </a:lvl3pPr>
            <a:lvl4pPr>
              <a:buClr>
                <a:srgbClr val="F5F5F5"/>
              </a:buClr>
              <a:defRPr i="1">
                <a:solidFill>
                  <a:srgbClr val="F5F5F5"/>
                </a:solidFill>
              </a:defRPr>
            </a:lvl4pPr>
          </a:lstStyle>
          <a:p>
            <a:r>
              <a:rPr lang="nl-BE" err="1"/>
              <a:t>Bullet</a:t>
            </a:r>
            <a:r>
              <a:rPr lang="nl-BE"/>
              <a:t> 1</a:t>
            </a:r>
          </a:p>
          <a:p>
            <a:pPr lvl="1"/>
            <a:r>
              <a:rPr lang="nl-BE" err="1"/>
              <a:t>Bullet</a:t>
            </a:r>
            <a:r>
              <a:rPr lang="nl-BE"/>
              <a:t> 2</a:t>
            </a:r>
          </a:p>
          <a:p>
            <a:pPr lvl="2"/>
            <a:r>
              <a:rPr lang="nl-BE" err="1"/>
              <a:t>Bullet</a:t>
            </a:r>
            <a:r>
              <a:rPr lang="nl-BE"/>
              <a:t> 3</a:t>
            </a:r>
          </a:p>
          <a:p>
            <a:pPr lvl="3"/>
            <a:r>
              <a:rPr lang="nl-BE" err="1"/>
              <a:t>Bullet</a:t>
            </a:r>
            <a:r>
              <a:rPr lang="nl-BE"/>
              <a:t> 4</a:t>
            </a:r>
          </a:p>
        </p:txBody>
      </p:sp>
      <p:sp>
        <p:nvSpPr>
          <p:cNvPr id="16" name="Title 1">
            <a:extLst>
              <a:ext uri="{FF2B5EF4-FFF2-40B4-BE49-F238E27FC236}">
                <a16:creationId xmlns:a16="http://schemas.microsoft.com/office/drawing/2014/main" id="{86D2A3C1-5B0C-4FCC-A3D1-23C873824F53}"/>
              </a:ext>
            </a:extLst>
          </p:cNvPr>
          <p:cNvSpPr>
            <a:spLocks noGrp="1"/>
          </p:cNvSpPr>
          <p:nvPr>
            <p:ph type="title"/>
          </p:nvPr>
        </p:nvSpPr>
        <p:spPr>
          <a:xfrm>
            <a:off x="1371689" y="2183905"/>
            <a:ext cx="21299107" cy="1191701"/>
          </a:xfrm>
        </p:spPr>
        <p:txBody>
          <a:bodyPr anchor="t">
            <a:normAutofit/>
          </a:bodyPr>
          <a:lstStyle>
            <a:lvl1pPr>
              <a:defRPr sz="5500">
                <a:solidFill>
                  <a:schemeClr val="bg1"/>
                </a:solidFill>
              </a:defRPr>
            </a:lvl1pPr>
          </a:lstStyle>
          <a:p>
            <a:r>
              <a:rPr lang="en-US"/>
              <a:t>Click to edit Master title style</a:t>
            </a:r>
            <a:endParaRPr lang="en-BE"/>
          </a:p>
        </p:txBody>
      </p:sp>
      <p:sp>
        <p:nvSpPr>
          <p:cNvPr id="14" name="Content Placeholder 12">
            <a:extLst>
              <a:ext uri="{FF2B5EF4-FFF2-40B4-BE49-F238E27FC236}">
                <a16:creationId xmlns:a16="http://schemas.microsoft.com/office/drawing/2014/main" id="{B5CF4F88-CC1E-4476-8255-8F0E496537E2}"/>
              </a:ext>
            </a:extLst>
          </p:cNvPr>
          <p:cNvSpPr>
            <a:spLocks noGrp="1"/>
          </p:cNvSpPr>
          <p:nvPr>
            <p:ph sz="quarter" idx="15"/>
          </p:nvPr>
        </p:nvSpPr>
        <p:spPr>
          <a:xfrm>
            <a:off x="1371689" y="727076"/>
            <a:ext cx="9479580" cy="701675"/>
          </a:xfrm>
        </p:spPr>
        <p:txBody>
          <a:bodyPr anchor="b">
            <a:normAutofit/>
          </a:bodyPr>
          <a:lstStyle>
            <a:lvl1pPr marL="0" indent="0">
              <a:buNone/>
              <a:defRPr sz="1800" b="1">
                <a:solidFill>
                  <a:schemeClr val="bg1"/>
                </a:solidFill>
              </a:defRPr>
            </a:lvl1pPr>
          </a:lstStyle>
          <a:p>
            <a:pPr lvl="0"/>
            <a:r>
              <a:rPr lang="en-US"/>
              <a:t>Click to edit Master text styles</a:t>
            </a:r>
          </a:p>
        </p:txBody>
      </p:sp>
      <p:pic>
        <p:nvPicPr>
          <p:cNvPr id="3" name="Graphic 2">
            <a:extLst>
              <a:ext uri="{FF2B5EF4-FFF2-40B4-BE49-F238E27FC236}">
                <a16:creationId xmlns:a16="http://schemas.microsoft.com/office/drawing/2014/main" id="{8D9DDDA4-EA01-E0CC-6D73-251D89FE644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1" y="12506401"/>
            <a:ext cx="6498423" cy="539893"/>
          </a:xfrm>
          <a:prstGeom prst="rect">
            <a:avLst/>
          </a:prstGeom>
        </p:spPr>
      </p:pic>
      <p:sp>
        <p:nvSpPr>
          <p:cNvPr id="4" name="Tijdelijke aanduiding voor voettekst 4">
            <a:extLst>
              <a:ext uri="{FF2B5EF4-FFF2-40B4-BE49-F238E27FC236}">
                <a16:creationId xmlns:a16="http://schemas.microsoft.com/office/drawing/2014/main" id="{76FBD63B-C260-F413-3DF4-6366F6AB87AD}"/>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5" name="Tijdelijke aanduiding voor dianummer 5">
            <a:extLst>
              <a:ext uri="{FF2B5EF4-FFF2-40B4-BE49-F238E27FC236}">
                <a16:creationId xmlns:a16="http://schemas.microsoft.com/office/drawing/2014/main" id="{994C2451-F135-5B9B-1E8E-5D2C3B670E0A}"/>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pic>
        <p:nvPicPr>
          <p:cNvPr id="9" name="Graphic 8">
            <a:extLst>
              <a:ext uri="{FF2B5EF4-FFF2-40B4-BE49-F238E27FC236}">
                <a16:creationId xmlns:a16="http://schemas.microsoft.com/office/drawing/2014/main" id="{CC1BAC1E-7A7B-4C86-8055-8946C6BC30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3496792" y="-3741298"/>
            <a:ext cx="19779002" cy="11124965"/>
          </a:xfrm>
          <a:prstGeom prst="rect">
            <a:avLst/>
          </a:prstGeom>
        </p:spPr>
      </p:pic>
    </p:spTree>
    <p:extLst>
      <p:ext uri="{BB962C8B-B14F-4D97-AF65-F5344CB8AC3E}">
        <p14:creationId xmlns:p14="http://schemas.microsoft.com/office/powerpoint/2010/main" val="310834686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p_Title+Bullets-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7015884-B513-44D4-8C41-B6F6EE1EA07F}"/>
              </a:ext>
            </a:extLst>
          </p:cNvPr>
          <p:cNvSpPr>
            <a:spLocks noGrp="1"/>
          </p:cNvSpPr>
          <p:nvPr>
            <p:ph type="title"/>
          </p:nvPr>
        </p:nvSpPr>
        <p:spPr>
          <a:xfrm>
            <a:off x="1371686" y="21588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
        <p:nvSpPr>
          <p:cNvPr id="12" name="Tijdelijke aanduiding voor tekst 9">
            <a:extLst>
              <a:ext uri="{FF2B5EF4-FFF2-40B4-BE49-F238E27FC236}">
                <a16:creationId xmlns:a16="http://schemas.microsoft.com/office/drawing/2014/main" id="{F59A1EFD-1530-4DB9-A3BD-FB2C9D6F9516}"/>
              </a:ext>
            </a:extLst>
          </p:cNvPr>
          <p:cNvSpPr>
            <a:spLocks noGrp="1"/>
          </p:cNvSpPr>
          <p:nvPr>
            <p:ph type="body" sz="quarter" idx="16" hasCustomPrompt="1"/>
          </p:nvPr>
        </p:nvSpPr>
        <p:spPr>
          <a:xfrm>
            <a:off x="1371685" y="4291200"/>
            <a:ext cx="10109862" cy="7621200"/>
          </a:xfrm>
        </p:spPr>
        <p:txBody>
          <a:bodyPr lIns="0" tIns="0" rIns="0" bIns="0">
            <a:noAutofit/>
          </a:bodyPr>
          <a:lstStyle>
            <a:lvl1pPr marL="571500" indent="-571500">
              <a:lnSpc>
                <a:spcPct val="100000"/>
              </a:lnSpc>
              <a:buClr>
                <a:srgbClr val="0A4393"/>
              </a:buClr>
              <a:buFont typeface="Arial" panose="020B0604020202020204" pitchFamily="34" charset="0"/>
              <a:buChar char="•"/>
              <a:defRPr sz="4000" b="0" baseline="0">
                <a:solidFill>
                  <a:srgbClr val="0A4393"/>
                </a:solidFill>
              </a:defRPr>
            </a:lvl1pPr>
            <a:lvl2pPr>
              <a:defRPr sz="4000">
                <a:solidFill>
                  <a:srgbClr val="0A4393"/>
                </a:solidFill>
              </a:defRPr>
            </a:lvl2pPr>
            <a:lvl3pPr>
              <a:defRPr sz="3600">
                <a:solidFill>
                  <a:srgbClr val="0A4393"/>
                </a:solidFill>
              </a:defRPr>
            </a:lvl3pPr>
            <a:lvl4pPr>
              <a:defRPr i="1">
                <a:solidFill>
                  <a:srgbClr val="0A4393"/>
                </a:solidFill>
              </a:defRPr>
            </a:lvl4pPr>
          </a:lstStyle>
          <a:p>
            <a:r>
              <a:rPr lang="nl-BE" err="1"/>
              <a:t>Bullet</a:t>
            </a:r>
            <a:r>
              <a:rPr lang="nl-BE"/>
              <a:t> 1</a:t>
            </a:r>
          </a:p>
          <a:p>
            <a:pPr lvl="1"/>
            <a:r>
              <a:rPr lang="nl-BE" err="1"/>
              <a:t>Bullet</a:t>
            </a:r>
            <a:r>
              <a:rPr lang="nl-BE"/>
              <a:t> 2</a:t>
            </a:r>
          </a:p>
          <a:p>
            <a:pPr lvl="2"/>
            <a:r>
              <a:rPr lang="nl-BE" err="1"/>
              <a:t>Bullet</a:t>
            </a:r>
            <a:r>
              <a:rPr lang="nl-BE"/>
              <a:t> 3</a:t>
            </a:r>
          </a:p>
          <a:p>
            <a:pPr lvl="3"/>
            <a:r>
              <a:rPr lang="nl-BE" err="1"/>
              <a:t>Bullet</a:t>
            </a:r>
            <a:r>
              <a:rPr lang="nl-BE"/>
              <a:t> 4</a:t>
            </a:r>
          </a:p>
        </p:txBody>
      </p:sp>
      <p:sp>
        <p:nvSpPr>
          <p:cNvPr id="11" name="Content Placeholder 12">
            <a:extLst>
              <a:ext uri="{FF2B5EF4-FFF2-40B4-BE49-F238E27FC236}">
                <a16:creationId xmlns:a16="http://schemas.microsoft.com/office/drawing/2014/main" id="{24DC1A1A-5BE8-47C6-A7A0-892D2B8ECB2F}"/>
              </a:ext>
            </a:extLst>
          </p:cNvPr>
          <p:cNvSpPr>
            <a:spLocks noGrp="1"/>
          </p:cNvSpPr>
          <p:nvPr>
            <p:ph sz="quarter" idx="15"/>
          </p:nvPr>
        </p:nvSpPr>
        <p:spPr>
          <a:xfrm>
            <a:off x="1371689" y="727076"/>
            <a:ext cx="9479580"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8684AC7D-3979-11CC-1F2A-AF2448CC6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3496792" y="-3741298"/>
            <a:ext cx="19779002" cy="11124965"/>
          </a:xfrm>
          <a:prstGeom prst="rect">
            <a:avLst/>
          </a:prstGeom>
        </p:spPr>
      </p:pic>
      <p:pic>
        <p:nvPicPr>
          <p:cNvPr id="4" name="Graphic 3">
            <a:extLst>
              <a:ext uri="{FF2B5EF4-FFF2-40B4-BE49-F238E27FC236}">
                <a16:creationId xmlns:a16="http://schemas.microsoft.com/office/drawing/2014/main" id="{A583B2C6-408D-6148-1B9E-625988F21D4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2" y="12506401"/>
            <a:ext cx="6498420" cy="539893"/>
          </a:xfrm>
          <a:prstGeom prst="rect">
            <a:avLst/>
          </a:prstGeom>
        </p:spPr>
      </p:pic>
      <p:sp>
        <p:nvSpPr>
          <p:cNvPr id="8" name="Tijdelijke aanduiding voor voettekst 4">
            <a:extLst>
              <a:ext uri="{FF2B5EF4-FFF2-40B4-BE49-F238E27FC236}">
                <a16:creationId xmlns:a16="http://schemas.microsoft.com/office/drawing/2014/main" id="{7DE86F23-8008-990D-1203-BF0106B2C430}"/>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9" name="Tijdelijke aanduiding voor dianummer 5">
            <a:extLst>
              <a:ext uri="{FF2B5EF4-FFF2-40B4-BE49-F238E27FC236}">
                <a16:creationId xmlns:a16="http://schemas.microsoft.com/office/drawing/2014/main" id="{D0252B38-B181-2755-B5E2-3C338706DAAC}"/>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sp>
        <p:nvSpPr>
          <p:cNvPr id="13" name="Tijdelijke aanduiding voor tekst 9">
            <a:extLst>
              <a:ext uri="{FF2B5EF4-FFF2-40B4-BE49-F238E27FC236}">
                <a16:creationId xmlns:a16="http://schemas.microsoft.com/office/drawing/2014/main" id="{75D9FAD0-FD8C-4733-A68E-6B0FCF609710}"/>
              </a:ext>
            </a:extLst>
          </p:cNvPr>
          <p:cNvSpPr>
            <a:spLocks noGrp="1"/>
          </p:cNvSpPr>
          <p:nvPr>
            <p:ph type="body" sz="quarter" idx="18" hasCustomPrompt="1"/>
          </p:nvPr>
        </p:nvSpPr>
        <p:spPr>
          <a:xfrm>
            <a:off x="12560931" y="4291200"/>
            <a:ext cx="10109862" cy="7621200"/>
          </a:xfrm>
        </p:spPr>
        <p:txBody>
          <a:bodyPr lIns="0" tIns="0" rIns="0" bIns="0">
            <a:noAutofit/>
          </a:bodyPr>
          <a:lstStyle>
            <a:lvl1pPr marL="571500" indent="-571500">
              <a:lnSpc>
                <a:spcPct val="100000"/>
              </a:lnSpc>
              <a:buClr>
                <a:srgbClr val="0A4393"/>
              </a:buClr>
              <a:buFont typeface="Arial" panose="020B0604020202020204" pitchFamily="34" charset="0"/>
              <a:buChar char="•"/>
              <a:defRPr sz="4000" b="0" baseline="0">
                <a:solidFill>
                  <a:srgbClr val="0A4393"/>
                </a:solidFill>
              </a:defRPr>
            </a:lvl1pPr>
            <a:lvl2pPr>
              <a:defRPr sz="4000">
                <a:solidFill>
                  <a:srgbClr val="0A4393"/>
                </a:solidFill>
              </a:defRPr>
            </a:lvl2pPr>
            <a:lvl3pPr>
              <a:defRPr sz="3600">
                <a:solidFill>
                  <a:srgbClr val="0A4393"/>
                </a:solidFill>
              </a:defRPr>
            </a:lvl3pPr>
            <a:lvl4pPr>
              <a:defRPr i="1">
                <a:solidFill>
                  <a:srgbClr val="0A4393"/>
                </a:solidFill>
              </a:defRPr>
            </a:lvl4pPr>
          </a:lstStyle>
          <a:p>
            <a:r>
              <a:rPr lang="nl-BE" err="1"/>
              <a:t>Bullet</a:t>
            </a:r>
            <a:r>
              <a:rPr lang="nl-BE"/>
              <a:t> 1</a:t>
            </a:r>
          </a:p>
          <a:p>
            <a:pPr lvl="1"/>
            <a:r>
              <a:rPr lang="nl-BE" err="1"/>
              <a:t>Bullet</a:t>
            </a:r>
            <a:r>
              <a:rPr lang="nl-BE"/>
              <a:t> 2</a:t>
            </a:r>
          </a:p>
          <a:p>
            <a:pPr lvl="2"/>
            <a:r>
              <a:rPr lang="nl-BE" err="1"/>
              <a:t>Bullet</a:t>
            </a:r>
            <a:r>
              <a:rPr lang="nl-BE"/>
              <a:t> 3</a:t>
            </a:r>
          </a:p>
          <a:p>
            <a:pPr lvl="3"/>
            <a:r>
              <a:rPr lang="nl-BE" err="1"/>
              <a:t>Bullet</a:t>
            </a:r>
            <a:r>
              <a:rPr lang="nl-BE"/>
              <a:t> 4</a:t>
            </a:r>
          </a:p>
        </p:txBody>
      </p:sp>
    </p:spTree>
    <p:extLst>
      <p:ext uri="{BB962C8B-B14F-4D97-AF65-F5344CB8AC3E}">
        <p14:creationId xmlns:p14="http://schemas.microsoft.com/office/powerpoint/2010/main" val="2268041723"/>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_Titleslide-1">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D000665-AEE7-B856-8974-2719D385A0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03732" y="207520"/>
            <a:ext cx="23775947" cy="13373100"/>
          </a:xfrm>
          <a:prstGeom prst="rect">
            <a:avLst/>
          </a:prstGeom>
        </p:spPr>
      </p:pic>
      <p:sp>
        <p:nvSpPr>
          <p:cNvPr id="9" name="Tijdelijke aanduiding voor afbeelding 8">
            <a:extLst>
              <a:ext uri="{FF2B5EF4-FFF2-40B4-BE49-F238E27FC236}">
                <a16:creationId xmlns:a16="http://schemas.microsoft.com/office/drawing/2014/main" id="{31731DD3-76E9-595C-D782-FA5AEEA4070F}"/>
              </a:ext>
            </a:extLst>
          </p:cNvPr>
          <p:cNvSpPr>
            <a:spLocks noGrp="1"/>
          </p:cNvSpPr>
          <p:nvPr>
            <p:ph type="pic" sz="quarter" idx="11"/>
          </p:nvPr>
        </p:nvSpPr>
        <p:spPr>
          <a:xfrm rot="20547807">
            <a:off x="10220959" y="3494685"/>
            <a:ext cx="13149204" cy="6773403"/>
          </a:xfrm>
          <a:prstGeom prst="roundRect">
            <a:avLst>
              <a:gd name="adj" fmla="val 49292"/>
            </a:avLst>
          </a:prstGeom>
        </p:spPr>
        <p:txBody>
          <a:bodyPr/>
          <a:lstStyle/>
          <a:p>
            <a:r>
              <a:rPr lang="en-US"/>
              <a:t>Click icon to add picture</a:t>
            </a:r>
            <a:endParaRPr lang="nl-BE"/>
          </a:p>
        </p:txBody>
      </p:sp>
      <p:pic>
        <p:nvPicPr>
          <p:cNvPr id="18" name="Graphic 17">
            <a:extLst>
              <a:ext uri="{FF2B5EF4-FFF2-40B4-BE49-F238E27FC236}">
                <a16:creationId xmlns:a16="http://schemas.microsoft.com/office/drawing/2014/main" id="{1CB0071C-699B-C892-7989-BF0069E251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8129" y="7076888"/>
            <a:ext cx="11080109" cy="7581541"/>
          </a:xfrm>
          <a:prstGeom prst="rect">
            <a:avLst/>
          </a:prstGeom>
        </p:spPr>
      </p:pic>
      <p:sp>
        <p:nvSpPr>
          <p:cNvPr id="23" name="Tijdelijke aanduiding voor voettekst 4">
            <a:extLst>
              <a:ext uri="{FF2B5EF4-FFF2-40B4-BE49-F238E27FC236}">
                <a16:creationId xmlns:a16="http://schemas.microsoft.com/office/drawing/2014/main" id="{61257013-9276-3338-62F1-8C7DD0EC1E1B}"/>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24" name="Tijdelijke aanduiding voor dianummer 5">
            <a:extLst>
              <a:ext uri="{FF2B5EF4-FFF2-40B4-BE49-F238E27FC236}">
                <a16:creationId xmlns:a16="http://schemas.microsoft.com/office/drawing/2014/main" id="{DE777FDE-CA36-FBFF-AA48-F127DEB81F5E}"/>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
        <p:nvSpPr>
          <p:cNvPr id="11" name="Titel 1">
            <a:extLst>
              <a:ext uri="{FF2B5EF4-FFF2-40B4-BE49-F238E27FC236}">
                <a16:creationId xmlns:a16="http://schemas.microsoft.com/office/drawing/2014/main" id="{61CE6E90-8C96-442E-AA25-4EB25B24C9E1}"/>
              </a:ext>
            </a:extLst>
          </p:cNvPr>
          <p:cNvSpPr>
            <a:spLocks noGrp="1"/>
          </p:cNvSpPr>
          <p:nvPr>
            <p:ph type="ctrTitle" hasCustomPrompt="1"/>
          </p:nvPr>
        </p:nvSpPr>
        <p:spPr>
          <a:xfrm>
            <a:off x="1372481" y="4434328"/>
            <a:ext cx="10819518" cy="3711100"/>
          </a:xfrm>
        </p:spPr>
        <p:txBody>
          <a:bodyPr lIns="0" tIns="0" rIns="0" bIns="0" anchor="t" anchorCtr="0">
            <a:noAutofit/>
          </a:bodyPr>
          <a:lstStyle>
            <a:lvl1pPr algn="l">
              <a:defRPr sz="9000" baseline="0">
                <a:solidFill>
                  <a:schemeClr val="bg1"/>
                </a:solidFill>
              </a:defRPr>
            </a:lvl1pPr>
          </a:lstStyle>
          <a:p>
            <a:r>
              <a:rPr lang="en-US"/>
              <a:t>Click to edit Master title </a:t>
            </a:r>
            <a:br>
              <a:rPr lang="en-US"/>
            </a:br>
            <a:r>
              <a:rPr lang="en-US"/>
              <a:t>style</a:t>
            </a:r>
            <a:endParaRPr lang="nl-BE"/>
          </a:p>
        </p:txBody>
      </p:sp>
      <p:sp>
        <p:nvSpPr>
          <p:cNvPr id="12" name="Tijdelijke aanduiding voor tekst 9">
            <a:extLst>
              <a:ext uri="{FF2B5EF4-FFF2-40B4-BE49-F238E27FC236}">
                <a16:creationId xmlns:a16="http://schemas.microsoft.com/office/drawing/2014/main" id="{E1CEACAB-1A2C-41FE-9FF2-64716B48F922}"/>
              </a:ext>
            </a:extLst>
          </p:cNvPr>
          <p:cNvSpPr>
            <a:spLocks noGrp="1"/>
          </p:cNvSpPr>
          <p:nvPr>
            <p:ph type="body" sz="quarter" idx="12" hasCustomPrompt="1"/>
          </p:nvPr>
        </p:nvSpPr>
        <p:spPr>
          <a:xfrm>
            <a:off x="1371689" y="9725234"/>
            <a:ext cx="4851717" cy="501949"/>
          </a:xfrm>
        </p:spPr>
        <p:txBody>
          <a:bodyPr lIns="36000" tIns="0" rIns="0" bIns="0">
            <a:noAutofit/>
          </a:bodyPr>
          <a:lstStyle>
            <a:lvl1pPr marL="0" indent="0">
              <a:buNone/>
              <a:defRPr sz="2300" b="1"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event</a:t>
            </a:r>
          </a:p>
        </p:txBody>
      </p:sp>
      <p:sp>
        <p:nvSpPr>
          <p:cNvPr id="13" name="Tijdelijke aanduiding voor tekst 9">
            <a:extLst>
              <a:ext uri="{FF2B5EF4-FFF2-40B4-BE49-F238E27FC236}">
                <a16:creationId xmlns:a16="http://schemas.microsoft.com/office/drawing/2014/main" id="{76995C0E-CECE-478E-9713-FCA3A0C343B1}"/>
              </a:ext>
            </a:extLst>
          </p:cNvPr>
          <p:cNvSpPr>
            <a:spLocks noGrp="1"/>
          </p:cNvSpPr>
          <p:nvPr>
            <p:ph type="body" sz="quarter" idx="13" hasCustomPrompt="1"/>
          </p:nvPr>
        </p:nvSpPr>
        <p:spPr>
          <a:xfrm>
            <a:off x="1371689" y="10227183"/>
            <a:ext cx="4851717" cy="501949"/>
          </a:xfrm>
        </p:spPr>
        <p:txBody>
          <a:bodyPr lIns="36000" tIns="0" rIns="0" bIns="0">
            <a:noAutofit/>
          </a:bodyPr>
          <a:lstStyle>
            <a:lvl1pPr marL="0" indent="0">
              <a:buNone/>
              <a:defRPr sz="2300" b="0"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date and/or location</a:t>
            </a:r>
          </a:p>
        </p:txBody>
      </p:sp>
      <p:pic>
        <p:nvPicPr>
          <p:cNvPr id="15" name="Picture 14" descr="Graphical user interface, application&#10;&#10;Description automatically generated">
            <a:extLst>
              <a:ext uri="{FF2B5EF4-FFF2-40B4-BE49-F238E27FC236}">
                <a16:creationId xmlns:a16="http://schemas.microsoft.com/office/drawing/2014/main" id="{E4964174-D625-45C3-82BD-0886E3FB80D7}"/>
              </a:ext>
            </a:extLst>
          </p:cNvPr>
          <p:cNvPicPr>
            <a:picLocks noChangeAspect="1"/>
          </p:cNvPicPr>
          <p:nvPr userDrawn="1"/>
        </p:nvPicPr>
        <p:blipFill>
          <a:blip r:embed="rId6"/>
          <a:stretch>
            <a:fillRect/>
          </a:stretch>
        </p:blipFill>
        <p:spPr>
          <a:xfrm>
            <a:off x="1" y="-798839"/>
            <a:ext cx="11710477" cy="6592813"/>
          </a:xfrm>
          <a:prstGeom prst="rect">
            <a:avLst/>
          </a:prstGeom>
        </p:spPr>
      </p:pic>
    </p:spTree>
    <p:extLst>
      <p:ext uri="{BB962C8B-B14F-4D97-AF65-F5344CB8AC3E}">
        <p14:creationId xmlns:p14="http://schemas.microsoft.com/office/powerpoint/2010/main" val="200522793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p_Title+Bullets-column-blue">
    <p:bg>
      <p:bgPr>
        <a:solidFill>
          <a:schemeClr val="accent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6D2A3C1-5B0C-4FCC-A3D1-23C873824F53}"/>
              </a:ext>
            </a:extLst>
          </p:cNvPr>
          <p:cNvSpPr>
            <a:spLocks noGrp="1"/>
          </p:cNvSpPr>
          <p:nvPr>
            <p:ph type="title"/>
          </p:nvPr>
        </p:nvSpPr>
        <p:spPr>
          <a:xfrm>
            <a:off x="1371689" y="2183905"/>
            <a:ext cx="21299107" cy="1191701"/>
          </a:xfrm>
        </p:spPr>
        <p:txBody>
          <a:bodyPr anchor="t">
            <a:normAutofit/>
          </a:bodyPr>
          <a:lstStyle>
            <a:lvl1pPr>
              <a:defRPr sz="5500">
                <a:solidFill>
                  <a:schemeClr val="bg1"/>
                </a:solidFill>
              </a:defRPr>
            </a:lvl1pPr>
          </a:lstStyle>
          <a:p>
            <a:r>
              <a:rPr lang="en-US"/>
              <a:t>Click to edit Master title style</a:t>
            </a:r>
            <a:endParaRPr lang="en-BE"/>
          </a:p>
        </p:txBody>
      </p:sp>
      <p:sp>
        <p:nvSpPr>
          <p:cNvPr id="14" name="Content Placeholder 12">
            <a:extLst>
              <a:ext uri="{FF2B5EF4-FFF2-40B4-BE49-F238E27FC236}">
                <a16:creationId xmlns:a16="http://schemas.microsoft.com/office/drawing/2014/main" id="{B5CF4F88-CC1E-4476-8255-8F0E496537E2}"/>
              </a:ext>
            </a:extLst>
          </p:cNvPr>
          <p:cNvSpPr>
            <a:spLocks noGrp="1"/>
          </p:cNvSpPr>
          <p:nvPr>
            <p:ph sz="quarter" idx="15"/>
          </p:nvPr>
        </p:nvSpPr>
        <p:spPr>
          <a:xfrm>
            <a:off x="1371689" y="727076"/>
            <a:ext cx="9479580" cy="701675"/>
          </a:xfrm>
        </p:spPr>
        <p:txBody>
          <a:bodyPr anchor="b">
            <a:normAutofit/>
          </a:bodyPr>
          <a:lstStyle>
            <a:lvl1pPr marL="0" indent="0">
              <a:buNone/>
              <a:defRPr sz="1800" b="1">
                <a:solidFill>
                  <a:schemeClr val="bg1"/>
                </a:solidFill>
              </a:defRPr>
            </a:lvl1pPr>
          </a:lstStyle>
          <a:p>
            <a:pPr lvl="0"/>
            <a:r>
              <a:rPr lang="en-US"/>
              <a:t>Click to edit Master text styles</a:t>
            </a:r>
          </a:p>
        </p:txBody>
      </p:sp>
      <p:pic>
        <p:nvPicPr>
          <p:cNvPr id="3" name="Graphic 2">
            <a:extLst>
              <a:ext uri="{FF2B5EF4-FFF2-40B4-BE49-F238E27FC236}">
                <a16:creationId xmlns:a16="http://schemas.microsoft.com/office/drawing/2014/main" id="{8D9DDDA4-EA01-E0CC-6D73-251D89FE644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1" y="12506401"/>
            <a:ext cx="6498423" cy="539893"/>
          </a:xfrm>
          <a:prstGeom prst="rect">
            <a:avLst/>
          </a:prstGeom>
        </p:spPr>
      </p:pic>
      <p:sp>
        <p:nvSpPr>
          <p:cNvPr id="4" name="Tijdelijke aanduiding voor voettekst 4">
            <a:extLst>
              <a:ext uri="{FF2B5EF4-FFF2-40B4-BE49-F238E27FC236}">
                <a16:creationId xmlns:a16="http://schemas.microsoft.com/office/drawing/2014/main" id="{76FBD63B-C260-F413-3DF4-6366F6AB87AD}"/>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5" name="Tijdelijke aanduiding voor dianummer 5">
            <a:extLst>
              <a:ext uri="{FF2B5EF4-FFF2-40B4-BE49-F238E27FC236}">
                <a16:creationId xmlns:a16="http://schemas.microsoft.com/office/drawing/2014/main" id="{994C2451-F135-5B9B-1E8E-5D2C3B670E0A}"/>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pic>
        <p:nvPicPr>
          <p:cNvPr id="9" name="Graphic 8">
            <a:extLst>
              <a:ext uri="{FF2B5EF4-FFF2-40B4-BE49-F238E27FC236}">
                <a16:creationId xmlns:a16="http://schemas.microsoft.com/office/drawing/2014/main" id="{CC1BAC1E-7A7B-4C86-8055-8946C6BC30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3496792" y="-3741298"/>
            <a:ext cx="19779002" cy="11124965"/>
          </a:xfrm>
          <a:prstGeom prst="rect">
            <a:avLst/>
          </a:prstGeom>
        </p:spPr>
      </p:pic>
      <p:sp>
        <p:nvSpPr>
          <p:cNvPr id="11" name="Tijdelijke aanduiding voor tekst 9">
            <a:extLst>
              <a:ext uri="{FF2B5EF4-FFF2-40B4-BE49-F238E27FC236}">
                <a16:creationId xmlns:a16="http://schemas.microsoft.com/office/drawing/2014/main" id="{29659F3A-1B1D-466C-B0DC-79C4F246B9E2}"/>
              </a:ext>
            </a:extLst>
          </p:cNvPr>
          <p:cNvSpPr>
            <a:spLocks noGrp="1"/>
          </p:cNvSpPr>
          <p:nvPr>
            <p:ph type="body" sz="quarter" idx="16" hasCustomPrompt="1"/>
          </p:nvPr>
        </p:nvSpPr>
        <p:spPr>
          <a:xfrm>
            <a:off x="1371685" y="4291200"/>
            <a:ext cx="10109862" cy="7621200"/>
          </a:xfrm>
        </p:spPr>
        <p:txBody>
          <a:bodyPr lIns="0" tIns="0" rIns="0" bIns="0">
            <a:noAutofit/>
          </a:bodyPr>
          <a:lstStyle>
            <a:lvl1pPr marL="571500" indent="-571500">
              <a:lnSpc>
                <a:spcPct val="100000"/>
              </a:lnSpc>
              <a:buClr>
                <a:schemeClr val="bg1"/>
              </a:buClr>
              <a:buFont typeface="Arial" panose="020B0604020202020204" pitchFamily="34" charset="0"/>
              <a:buChar char="•"/>
              <a:defRPr sz="4000" b="0" baseline="0">
                <a:solidFill>
                  <a:srgbClr val="F5F5F5"/>
                </a:solidFill>
              </a:defRPr>
            </a:lvl1pPr>
            <a:lvl2pPr>
              <a:buClr>
                <a:schemeClr val="bg1"/>
              </a:buClr>
              <a:defRPr sz="4000">
                <a:solidFill>
                  <a:srgbClr val="F5F5F5"/>
                </a:solidFill>
              </a:defRPr>
            </a:lvl2pPr>
            <a:lvl3pPr>
              <a:buClr>
                <a:schemeClr val="bg1"/>
              </a:buClr>
              <a:defRPr sz="3600">
                <a:solidFill>
                  <a:srgbClr val="F5F5F5"/>
                </a:solidFill>
              </a:defRPr>
            </a:lvl3pPr>
            <a:lvl4pPr>
              <a:buClr>
                <a:schemeClr val="bg1"/>
              </a:buClr>
              <a:defRPr i="1">
                <a:solidFill>
                  <a:srgbClr val="F5F5F5"/>
                </a:solidFill>
              </a:defRPr>
            </a:lvl4pPr>
          </a:lstStyle>
          <a:p>
            <a:r>
              <a:rPr lang="nl-BE" err="1"/>
              <a:t>Bullet</a:t>
            </a:r>
            <a:r>
              <a:rPr lang="nl-BE"/>
              <a:t> 1</a:t>
            </a:r>
          </a:p>
          <a:p>
            <a:pPr lvl="1"/>
            <a:r>
              <a:rPr lang="nl-BE" err="1"/>
              <a:t>Bullet</a:t>
            </a:r>
            <a:r>
              <a:rPr lang="nl-BE"/>
              <a:t> 2</a:t>
            </a:r>
          </a:p>
          <a:p>
            <a:pPr lvl="2"/>
            <a:r>
              <a:rPr lang="nl-BE" err="1"/>
              <a:t>Bullet</a:t>
            </a:r>
            <a:r>
              <a:rPr lang="nl-BE"/>
              <a:t> 3</a:t>
            </a:r>
          </a:p>
          <a:p>
            <a:pPr lvl="3"/>
            <a:r>
              <a:rPr lang="nl-BE" err="1"/>
              <a:t>Bullet</a:t>
            </a:r>
            <a:r>
              <a:rPr lang="nl-BE"/>
              <a:t> 4</a:t>
            </a:r>
          </a:p>
        </p:txBody>
      </p:sp>
      <p:sp>
        <p:nvSpPr>
          <p:cNvPr id="12" name="Tijdelijke aanduiding voor tekst 9">
            <a:extLst>
              <a:ext uri="{FF2B5EF4-FFF2-40B4-BE49-F238E27FC236}">
                <a16:creationId xmlns:a16="http://schemas.microsoft.com/office/drawing/2014/main" id="{8574D544-D043-41D3-8E29-50D20C572192}"/>
              </a:ext>
            </a:extLst>
          </p:cNvPr>
          <p:cNvSpPr>
            <a:spLocks noGrp="1"/>
          </p:cNvSpPr>
          <p:nvPr>
            <p:ph type="body" sz="quarter" idx="18" hasCustomPrompt="1"/>
          </p:nvPr>
        </p:nvSpPr>
        <p:spPr>
          <a:xfrm>
            <a:off x="12560931" y="4291200"/>
            <a:ext cx="10109862" cy="7621200"/>
          </a:xfrm>
        </p:spPr>
        <p:txBody>
          <a:bodyPr lIns="0" tIns="0" rIns="0" bIns="0">
            <a:noAutofit/>
          </a:bodyPr>
          <a:lstStyle>
            <a:lvl1pPr marL="571500" indent="-571500">
              <a:lnSpc>
                <a:spcPct val="100000"/>
              </a:lnSpc>
              <a:buClr>
                <a:srgbClr val="F5F5F5"/>
              </a:buClr>
              <a:buFont typeface="Arial" panose="020B0604020202020204" pitchFamily="34" charset="0"/>
              <a:buChar char="•"/>
              <a:defRPr sz="4000" b="0" baseline="0">
                <a:solidFill>
                  <a:srgbClr val="F5F5F5"/>
                </a:solidFill>
              </a:defRPr>
            </a:lvl1pPr>
            <a:lvl2pPr>
              <a:buClr>
                <a:srgbClr val="F5F5F5"/>
              </a:buClr>
              <a:defRPr sz="4000">
                <a:solidFill>
                  <a:srgbClr val="F5F5F5"/>
                </a:solidFill>
              </a:defRPr>
            </a:lvl2pPr>
            <a:lvl3pPr>
              <a:buClr>
                <a:srgbClr val="F5F5F5"/>
              </a:buClr>
              <a:defRPr sz="3600">
                <a:solidFill>
                  <a:srgbClr val="F5F5F5"/>
                </a:solidFill>
              </a:defRPr>
            </a:lvl3pPr>
            <a:lvl4pPr>
              <a:buClr>
                <a:srgbClr val="F5F5F5"/>
              </a:buClr>
              <a:defRPr i="1">
                <a:solidFill>
                  <a:srgbClr val="F5F5F5"/>
                </a:solidFill>
              </a:defRPr>
            </a:lvl4pPr>
          </a:lstStyle>
          <a:p>
            <a:r>
              <a:rPr lang="nl-BE" err="1"/>
              <a:t>Bullet</a:t>
            </a:r>
            <a:r>
              <a:rPr lang="nl-BE"/>
              <a:t> 1</a:t>
            </a:r>
          </a:p>
          <a:p>
            <a:pPr lvl="1"/>
            <a:r>
              <a:rPr lang="nl-BE" err="1"/>
              <a:t>Bullet</a:t>
            </a:r>
            <a:r>
              <a:rPr lang="nl-BE"/>
              <a:t> 2</a:t>
            </a:r>
          </a:p>
          <a:p>
            <a:pPr lvl="2"/>
            <a:r>
              <a:rPr lang="nl-BE" err="1"/>
              <a:t>Bullet</a:t>
            </a:r>
            <a:r>
              <a:rPr lang="nl-BE"/>
              <a:t> 3</a:t>
            </a:r>
          </a:p>
          <a:p>
            <a:pPr lvl="3"/>
            <a:r>
              <a:rPr lang="nl-BE" err="1"/>
              <a:t>Bullet</a:t>
            </a:r>
            <a:r>
              <a:rPr lang="nl-BE"/>
              <a:t> 4</a:t>
            </a:r>
          </a:p>
        </p:txBody>
      </p:sp>
    </p:spTree>
    <p:extLst>
      <p:ext uri="{BB962C8B-B14F-4D97-AF65-F5344CB8AC3E}">
        <p14:creationId xmlns:p14="http://schemas.microsoft.com/office/powerpoint/2010/main" val="234528176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p_Title+Numbers">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F5D9879-6AA5-4133-B38E-77A7FDE2C26E}"/>
              </a:ext>
            </a:extLst>
          </p:cNvPr>
          <p:cNvSpPr>
            <a:spLocks noGrp="1"/>
          </p:cNvSpPr>
          <p:nvPr>
            <p:ph type="title"/>
          </p:nvPr>
        </p:nvSpPr>
        <p:spPr>
          <a:xfrm>
            <a:off x="1371686" y="21588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
        <p:nvSpPr>
          <p:cNvPr id="13" name="Tijdelijke aanduiding voor tekst 9">
            <a:extLst>
              <a:ext uri="{FF2B5EF4-FFF2-40B4-BE49-F238E27FC236}">
                <a16:creationId xmlns:a16="http://schemas.microsoft.com/office/drawing/2014/main" id="{2FEA33C1-F7D0-46C7-ACDB-DDD530E44351}"/>
              </a:ext>
            </a:extLst>
          </p:cNvPr>
          <p:cNvSpPr>
            <a:spLocks noGrp="1"/>
          </p:cNvSpPr>
          <p:nvPr>
            <p:ph type="body" sz="quarter" idx="13" hasCustomPrompt="1"/>
          </p:nvPr>
        </p:nvSpPr>
        <p:spPr>
          <a:xfrm>
            <a:off x="2108855" y="4291200"/>
            <a:ext cx="14149803" cy="7621200"/>
          </a:xfrm>
        </p:spPr>
        <p:txBody>
          <a:bodyPr lIns="0" tIns="0" rIns="0" bIns="0">
            <a:noAutofit/>
          </a:bodyPr>
          <a:lstStyle>
            <a:lvl1pPr marL="540000" indent="-540000">
              <a:lnSpc>
                <a:spcPct val="100000"/>
              </a:lnSpc>
              <a:buFont typeface="+mj-lt"/>
              <a:buAutoNum type="arabicPeriod"/>
              <a:defRPr sz="4000" b="0" baseline="0">
                <a:solidFill>
                  <a:schemeClr val="tx2"/>
                </a:solidFill>
              </a:defRPr>
            </a:lvl1pPr>
            <a:lvl2pPr marL="360000" indent="0">
              <a:buFont typeface="+mj-lt"/>
              <a:buNone/>
              <a:defRPr sz="2500" baseline="0">
                <a:solidFill>
                  <a:schemeClr val="tx2"/>
                </a:solidFill>
              </a:defRPr>
            </a:lvl2pPr>
            <a:lvl3pPr marL="720000" indent="0">
              <a:buNone/>
              <a:defRPr sz="2500" baseline="0">
                <a:solidFill>
                  <a:schemeClr val="tx2"/>
                </a:solidFill>
              </a:defRPr>
            </a:lvl3pPr>
          </a:lstStyle>
          <a:p>
            <a:r>
              <a:rPr lang="nl-BE"/>
              <a:t>Lijst 1</a:t>
            </a:r>
          </a:p>
          <a:p>
            <a:r>
              <a:rPr lang="nl-BE"/>
              <a:t>Lijst 2</a:t>
            </a:r>
          </a:p>
          <a:p>
            <a:r>
              <a:rPr lang="nl-BE"/>
              <a:t>Lijst 3</a:t>
            </a:r>
          </a:p>
        </p:txBody>
      </p:sp>
      <p:sp>
        <p:nvSpPr>
          <p:cNvPr id="11" name="Content Placeholder 12">
            <a:extLst>
              <a:ext uri="{FF2B5EF4-FFF2-40B4-BE49-F238E27FC236}">
                <a16:creationId xmlns:a16="http://schemas.microsoft.com/office/drawing/2014/main" id="{24DC1A1A-5BE8-47C6-A7A0-892D2B8ECB2F}"/>
              </a:ext>
            </a:extLst>
          </p:cNvPr>
          <p:cNvSpPr>
            <a:spLocks noGrp="1"/>
          </p:cNvSpPr>
          <p:nvPr>
            <p:ph sz="quarter" idx="15"/>
          </p:nvPr>
        </p:nvSpPr>
        <p:spPr>
          <a:xfrm>
            <a:off x="1371689" y="727076"/>
            <a:ext cx="9479580"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pic>
        <p:nvPicPr>
          <p:cNvPr id="6" name="Graphic 5">
            <a:extLst>
              <a:ext uri="{FF2B5EF4-FFF2-40B4-BE49-F238E27FC236}">
                <a16:creationId xmlns:a16="http://schemas.microsoft.com/office/drawing/2014/main" id="{8684AC7D-3979-11CC-1F2A-AF2448CC6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13496792" y="-3741298"/>
            <a:ext cx="19779002" cy="11124965"/>
          </a:xfrm>
          <a:prstGeom prst="rect">
            <a:avLst/>
          </a:prstGeom>
        </p:spPr>
      </p:pic>
      <p:pic>
        <p:nvPicPr>
          <p:cNvPr id="4" name="Graphic 3">
            <a:extLst>
              <a:ext uri="{FF2B5EF4-FFF2-40B4-BE49-F238E27FC236}">
                <a16:creationId xmlns:a16="http://schemas.microsoft.com/office/drawing/2014/main" id="{A583B2C6-408D-6148-1B9E-625988F21D4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2" y="12506401"/>
            <a:ext cx="6498420" cy="539893"/>
          </a:xfrm>
          <a:prstGeom prst="rect">
            <a:avLst/>
          </a:prstGeom>
        </p:spPr>
      </p:pic>
      <p:sp>
        <p:nvSpPr>
          <p:cNvPr id="8" name="Tijdelijke aanduiding voor voettekst 4">
            <a:extLst>
              <a:ext uri="{FF2B5EF4-FFF2-40B4-BE49-F238E27FC236}">
                <a16:creationId xmlns:a16="http://schemas.microsoft.com/office/drawing/2014/main" id="{7DE86F23-8008-990D-1203-BF0106B2C430}"/>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9" name="Tijdelijke aanduiding voor dianummer 5">
            <a:extLst>
              <a:ext uri="{FF2B5EF4-FFF2-40B4-BE49-F238E27FC236}">
                <a16:creationId xmlns:a16="http://schemas.microsoft.com/office/drawing/2014/main" id="{D0252B38-B181-2755-B5E2-3C338706DAAC}"/>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95034083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_Subtitle+Text+Img">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8094EBC-C1AA-0ED7-2914-61CC52AF9A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80941" y="-5385966"/>
            <a:ext cx="40649045" cy="22863600"/>
          </a:xfrm>
          <a:prstGeom prst="rect">
            <a:avLst/>
          </a:prstGeom>
        </p:spPr>
      </p:pic>
      <p:sp>
        <p:nvSpPr>
          <p:cNvPr id="10" name="Tijdelijke aanduiding voor tekst 9">
            <a:extLst>
              <a:ext uri="{FF2B5EF4-FFF2-40B4-BE49-F238E27FC236}">
                <a16:creationId xmlns:a16="http://schemas.microsoft.com/office/drawing/2014/main" id="{849765AB-3BA8-7C4C-A49B-38AF38E4A15D}"/>
              </a:ext>
            </a:extLst>
          </p:cNvPr>
          <p:cNvSpPr>
            <a:spLocks noGrp="1"/>
          </p:cNvSpPr>
          <p:nvPr>
            <p:ph type="body" sz="quarter" idx="13"/>
          </p:nvPr>
        </p:nvSpPr>
        <p:spPr>
          <a:xfrm>
            <a:off x="1371687" y="4292604"/>
            <a:ext cx="6044796" cy="7017012"/>
          </a:xfrm>
        </p:spPr>
        <p:txBody>
          <a:bodyPr lIns="0" tIns="0" rIns="0" bIns="0">
            <a:noAutofit/>
          </a:bodyPr>
          <a:lstStyle>
            <a:lvl1pPr marL="0" indent="0">
              <a:lnSpc>
                <a:spcPct val="100000"/>
              </a:lnSpc>
              <a:buNone/>
              <a:defRPr sz="3200" b="1" baseline="0">
                <a:solidFill>
                  <a:schemeClr val="tx2"/>
                </a:solidFill>
              </a:defRPr>
            </a:lvl1pPr>
          </a:lstStyle>
          <a:p>
            <a:pPr lvl="0"/>
            <a:r>
              <a:rPr lang="en-US"/>
              <a:t>Click to edit Master text styles</a:t>
            </a:r>
          </a:p>
        </p:txBody>
      </p:sp>
      <p:sp>
        <p:nvSpPr>
          <p:cNvPr id="4" name="Tijdelijke aanduiding voor afbeelding 8">
            <a:extLst>
              <a:ext uri="{FF2B5EF4-FFF2-40B4-BE49-F238E27FC236}">
                <a16:creationId xmlns:a16="http://schemas.microsoft.com/office/drawing/2014/main" id="{E8F9AA66-5C94-3306-7B58-3C0B1A650A50}"/>
              </a:ext>
            </a:extLst>
          </p:cNvPr>
          <p:cNvSpPr>
            <a:spLocks noGrp="1" noChangeAspect="1"/>
          </p:cNvSpPr>
          <p:nvPr>
            <p:ph type="pic" sz="quarter" idx="11"/>
          </p:nvPr>
        </p:nvSpPr>
        <p:spPr>
          <a:xfrm rot="20547807">
            <a:off x="8981122" y="1708536"/>
            <a:ext cx="16814227" cy="8674596"/>
          </a:xfrm>
          <a:prstGeom prst="roundRect">
            <a:avLst>
              <a:gd name="adj" fmla="val 49292"/>
            </a:avLst>
          </a:prstGeom>
        </p:spPr>
        <p:txBody>
          <a:bodyPr/>
          <a:lstStyle/>
          <a:p>
            <a:r>
              <a:rPr lang="en-US"/>
              <a:t>Click icon to add picture</a:t>
            </a:r>
            <a:endParaRPr lang="nl-BE"/>
          </a:p>
        </p:txBody>
      </p:sp>
      <p:pic>
        <p:nvPicPr>
          <p:cNvPr id="5" name="Graphic 4">
            <a:extLst>
              <a:ext uri="{FF2B5EF4-FFF2-40B4-BE49-F238E27FC236}">
                <a16:creationId xmlns:a16="http://schemas.microsoft.com/office/drawing/2014/main" id="{0F5FD762-D724-20BF-8C44-8E6AD7EA409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2" y="12506401"/>
            <a:ext cx="6498420" cy="539893"/>
          </a:xfrm>
          <a:prstGeom prst="rect">
            <a:avLst/>
          </a:prstGeom>
        </p:spPr>
      </p:pic>
      <p:sp>
        <p:nvSpPr>
          <p:cNvPr id="6" name="Tijdelijke aanduiding voor voettekst 4">
            <a:extLst>
              <a:ext uri="{FF2B5EF4-FFF2-40B4-BE49-F238E27FC236}">
                <a16:creationId xmlns:a16="http://schemas.microsoft.com/office/drawing/2014/main" id="{2DFB1045-8298-656F-0BFD-00673D2814FE}"/>
              </a:ext>
            </a:extLst>
          </p:cNvPr>
          <p:cNvSpPr>
            <a:spLocks noGrp="1"/>
          </p:cNvSpPr>
          <p:nvPr>
            <p:ph type="ftr" sz="quarter" idx="3"/>
          </p:nvPr>
        </p:nvSpPr>
        <p:spPr>
          <a:xfrm>
            <a:off x="1371689" y="12418878"/>
            <a:ext cx="4041440" cy="712800"/>
          </a:xfrm>
          <a:prstGeom prst="roundRect">
            <a:avLst>
              <a:gd name="adj" fmla="val 50000"/>
            </a:avLst>
          </a:prstGeom>
          <a:solidFill>
            <a:schemeClr val="bg1"/>
          </a:solid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9" name="Tijdelijke aanduiding voor dianummer 5">
            <a:extLst>
              <a:ext uri="{FF2B5EF4-FFF2-40B4-BE49-F238E27FC236}">
                <a16:creationId xmlns:a16="http://schemas.microsoft.com/office/drawing/2014/main" id="{9AE3B71B-6585-AAC3-9E2A-4F0191B41CD2}"/>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sp>
        <p:nvSpPr>
          <p:cNvPr id="11" name="Content Placeholder 12">
            <a:extLst>
              <a:ext uri="{FF2B5EF4-FFF2-40B4-BE49-F238E27FC236}">
                <a16:creationId xmlns:a16="http://schemas.microsoft.com/office/drawing/2014/main" id="{DDA7A304-8817-42E2-9FCE-475418117058}"/>
              </a:ext>
            </a:extLst>
          </p:cNvPr>
          <p:cNvSpPr>
            <a:spLocks noGrp="1"/>
          </p:cNvSpPr>
          <p:nvPr>
            <p:ph sz="quarter" idx="15"/>
          </p:nvPr>
        </p:nvSpPr>
        <p:spPr>
          <a:xfrm>
            <a:off x="1371689" y="771703"/>
            <a:ext cx="9479580"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sp>
        <p:nvSpPr>
          <p:cNvPr id="13" name="Title 1">
            <a:extLst>
              <a:ext uri="{FF2B5EF4-FFF2-40B4-BE49-F238E27FC236}">
                <a16:creationId xmlns:a16="http://schemas.microsoft.com/office/drawing/2014/main" id="{577A4DB2-0A56-44D8-8D12-1A1851A87028}"/>
              </a:ext>
            </a:extLst>
          </p:cNvPr>
          <p:cNvSpPr>
            <a:spLocks noGrp="1"/>
          </p:cNvSpPr>
          <p:nvPr>
            <p:ph type="title"/>
          </p:nvPr>
        </p:nvSpPr>
        <p:spPr>
          <a:xfrm>
            <a:off x="1371687" y="21839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Tree>
    <p:extLst>
      <p:ext uri="{BB962C8B-B14F-4D97-AF65-F5344CB8AC3E}">
        <p14:creationId xmlns:p14="http://schemas.microsoft.com/office/powerpoint/2010/main" val="157429654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_Subtitle+Text+Roadmap">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50E36C8-5B4F-8D39-1FA3-ACA04B4D66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24385587" cy="13716000"/>
          </a:xfrm>
          <a:prstGeom prst="rect">
            <a:avLst/>
          </a:prstGeom>
        </p:spPr>
      </p:pic>
      <p:pic>
        <p:nvPicPr>
          <p:cNvPr id="11" name="Graphic 10">
            <a:extLst>
              <a:ext uri="{FF2B5EF4-FFF2-40B4-BE49-F238E27FC236}">
                <a16:creationId xmlns:a16="http://schemas.microsoft.com/office/drawing/2014/main" id="{C77374F4-FCE1-2AD5-1C5D-57CA7FCCCC8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94" y="0"/>
            <a:ext cx="24385587" cy="13716000"/>
          </a:xfrm>
          <a:prstGeom prst="rect">
            <a:avLst/>
          </a:prstGeom>
        </p:spPr>
      </p:pic>
      <p:sp>
        <p:nvSpPr>
          <p:cNvPr id="4" name="Rechthoek 3">
            <a:extLst>
              <a:ext uri="{FF2B5EF4-FFF2-40B4-BE49-F238E27FC236}">
                <a16:creationId xmlns:a16="http://schemas.microsoft.com/office/drawing/2014/main" id="{1B307F23-2A0B-22C7-4799-2D9BF97D7DFF}"/>
              </a:ext>
            </a:extLst>
          </p:cNvPr>
          <p:cNvSpPr/>
          <p:nvPr userDrawn="1"/>
        </p:nvSpPr>
        <p:spPr>
          <a:xfrm>
            <a:off x="-1" y="0"/>
            <a:ext cx="24384001" cy="6858000"/>
          </a:xfrm>
          <a:prstGeom prst="rect">
            <a:avLst/>
          </a:prstGeom>
          <a:gradFill>
            <a:gsLst>
              <a:gs pos="55000">
                <a:srgbClr val="FFFFFF">
                  <a:alpha val="0"/>
                </a:srgbClr>
              </a:gs>
              <a:gs pos="36000">
                <a:schemeClr val="bg1"/>
              </a:gs>
              <a:gs pos="100000">
                <a:schemeClr val="bg1">
                  <a:alpha val="0"/>
                </a:schemeClr>
              </a:gs>
            </a:gsLst>
            <a:lin ang="4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3600"/>
          </a:p>
        </p:txBody>
      </p:sp>
      <p:sp>
        <p:nvSpPr>
          <p:cNvPr id="10" name="Tijdelijke aanduiding voor tekst 9">
            <a:extLst>
              <a:ext uri="{FF2B5EF4-FFF2-40B4-BE49-F238E27FC236}">
                <a16:creationId xmlns:a16="http://schemas.microsoft.com/office/drawing/2014/main" id="{849765AB-3BA8-7C4C-A49B-38AF38E4A15D}"/>
              </a:ext>
            </a:extLst>
          </p:cNvPr>
          <p:cNvSpPr>
            <a:spLocks noGrp="1"/>
          </p:cNvSpPr>
          <p:nvPr>
            <p:ph type="body" sz="quarter" idx="13"/>
          </p:nvPr>
        </p:nvSpPr>
        <p:spPr>
          <a:xfrm>
            <a:off x="1371689" y="3630974"/>
            <a:ext cx="6044793" cy="3227026"/>
          </a:xfrm>
        </p:spPr>
        <p:txBody>
          <a:bodyPr lIns="0" tIns="0" rIns="0" bIns="0">
            <a:noAutofit/>
          </a:bodyPr>
          <a:lstStyle>
            <a:lvl1pPr marL="0" indent="0">
              <a:lnSpc>
                <a:spcPct val="100000"/>
              </a:lnSpc>
              <a:buNone/>
              <a:defRPr sz="3200" b="0" baseline="0">
                <a:solidFill>
                  <a:schemeClr val="tx2"/>
                </a:solidFill>
              </a:defRPr>
            </a:lvl1pPr>
          </a:lstStyle>
          <a:p>
            <a:pPr lvl="0"/>
            <a:r>
              <a:rPr lang="en-US"/>
              <a:t>Click to edit Master text styles</a:t>
            </a:r>
          </a:p>
        </p:txBody>
      </p:sp>
      <p:sp>
        <p:nvSpPr>
          <p:cNvPr id="13" name="Tijdelijke aanduiding voor tekst 12">
            <a:extLst>
              <a:ext uri="{FF2B5EF4-FFF2-40B4-BE49-F238E27FC236}">
                <a16:creationId xmlns:a16="http://schemas.microsoft.com/office/drawing/2014/main" id="{2448384B-2CE7-E047-F8D3-20D9F6B58A8C}"/>
              </a:ext>
            </a:extLst>
          </p:cNvPr>
          <p:cNvSpPr>
            <a:spLocks noGrp="1"/>
          </p:cNvSpPr>
          <p:nvPr>
            <p:ph type="body" sz="quarter" idx="14"/>
          </p:nvPr>
        </p:nvSpPr>
        <p:spPr>
          <a:xfrm>
            <a:off x="3673714" y="8517483"/>
            <a:ext cx="6601486" cy="514550"/>
          </a:xfrm>
        </p:spPr>
        <p:txBody>
          <a:bodyPr lIns="0" tIns="0" rIns="0" bIns="0">
            <a:noAutofit/>
          </a:bodyPr>
          <a:lstStyle>
            <a:lvl1pPr marL="0" indent="0">
              <a:buNone/>
              <a:defRPr sz="3000" baseline="0">
                <a:solidFill>
                  <a:schemeClr val="accent2"/>
                </a:solidFill>
                <a:latin typeface="+mj-lt"/>
              </a:defRPr>
            </a:lvl1pPr>
          </a:lstStyle>
          <a:p>
            <a:pPr lvl="0"/>
            <a:r>
              <a:rPr lang="en-US"/>
              <a:t>Click to edit Master text styles</a:t>
            </a:r>
          </a:p>
        </p:txBody>
      </p:sp>
      <p:sp>
        <p:nvSpPr>
          <p:cNvPr id="15" name="Tijdelijke aanduiding voor tekst 14">
            <a:extLst>
              <a:ext uri="{FF2B5EF4-FFF2-40B4-BE49-F238E27FC236}">
                <a16:creationId xmlns:a16="http://schemas.microsoft.com/office/drawing/2014/main" id="{E0BE5F18-105C-6302-A5E8-EBFB6C9B17B4}"/>
              </a:ext>
            </a:extLst>
          </p:cNvPr>
          <p:cNvSpPr>
            <a:spLocks noGrp="1"/>
          </p:cNvSpPr>
          <p:nvPr>
            <p:ph type="body" sz="quarter" idx="15"/>
          </p:nvPr>
        </p:nvSpPr>
        <p:spPr>
          <a:xfrm>
            <a:off x="3673714" y="9150407"/>
            <a:ext cx="6601486" cy="1595438"/>
          </a:xfrm>
        </p:spPr>
        <p:txBody>
          <a:bodyPr lIns="0" tIns="0" rIns="0" bIns="0">
            <a:noAutofit/>
          </a:bodyPr>
          <a:lstStyle>
            <a:lvl1pPr marL="342900" indent="-342900">
              <a:lnSpc>
                <a:spcPct val="100000"/>
              </a:lnSpc>
              <a:spcBef>
                <a:spcPts val="0"/>
              </a:spcBef>
              <a:buClr>
                <a:schemeClr val="accent2"/>
              </a:buClr>
              <a:buFont typeface="Arial" panose="020B0604020202020204" pitchFamily="34" charset="0"/>
              <a:buChar char="•"/>
              <a:defRPr sz="2500" baseline="0">
                <a:solidFill>
                  <a:schemeClr val="tx2"/>
                </a:solidFill>
              </a:defRPr>
            </a:lvl1pPr>
          </a:lstStyle>
          <a:p>
            <a:pPr lvl="0"/>
            <a:r>
              <a:rPr lang="en-US"/>
              <a:t>Click to edit Master text styles</a:t>
            </a:r>
          </a:p>
        </p:txBody>
      </p:sp>
      <p:sp>
        <p:nvSpPr>
          <p:cNvPr id="18" name="Tijdelijke aanduiding voor tekst 12">
            <a:extLst>
              <a:ext uri="{FF2B5EF4-FFF2-40B4-BE49-F238E27FC236}">
                <a16:creationId xmlns:a16="http://schemas.microsoft.com/office/drawing/2014/main" id="{FD3FBE26-EC3C-B5A0-C24E-4208737DBD62}"/>
              </a:ext>
            </a:extLst>
          </p:cNvPr>
          <p:cNvSpPr>
            <a:spLocks noGrp="1"/>
          </p:cNvSpPr>
          <p:nvPr>
            <p:ph type="body" sz="quarter" idx="16"/>
          </p:nvPr>
        </p:nvSpPr>
        <p:spPr>
          <a:xfrm>
            <a:off x="8678304" y="5179220"/>
            <a:ext cx="6601486" cy="514550"/>
          </a:xfrm>
        </p:spPr>
        <p:txBody>
          <a:bodyPr lIns="0" tIns="0" rIns="0" bIns="0">
            <a:noAutofit/>
          </a:bodyPr>
          <a:lstStyle>
            <a:lvl1pPr marL="0" indent="0">
              <a:buNone/>
              <a:defRPr sz="3000" baseline="0">
                <a:solidFill>
                  <a:srgbClr val="C7C057"/>
                </a:solidFill>
                <a:latin typeface="+mj-lt"/>
              </a:defRPr>
            </a:lvl1pPr>
          </a:lstStyle>
          <a:p>
            <a:pPr lvl="0"/>
            <a:r>
              <a:rPr lang="en-US"/>
              <a:t>Click to edit Master text styles</a:t>
            </a:r>
          </a:p>
        </p:txBody>
      </p:sp>
      <p:sp>
        <p:nvSpPr>
          <p:cNvPr id="19" name="Tijdelijke aanduiding voor tekst 14">
            <a:extLst>
              <a:ext uri="{FF2B5EF4-FFF2-40B4-BE49-F238E27FC236}">
                <a16:creationId xmlns:a16="http://schemas.microsoft.com/office/drawing/2014/main" id="{801A0CFC-EFC6-BA07-426D-DF2C3C584DDC}"/>
              </a:ext>
            </a:extLst>
          </p:cNvPr>
          <p:cNvSpPr>
            <a:spLocks noGrp="1"/>
          </p:cNvSpPr>
          <p:nvPr>
            <p:ph type="body" sz="quarter" idx="17"/>
          </p:nvPr>
        </p:nvSpPr>
        <p:spPr>
          <a:xfrm>
            <a:off x="8678304" y="5812144"/>
            <a:ext cx="6601486" cy="1595438"/>
          </a:xfrm>
        </p:spPr>
        <p:txBody>
          <a:bodyPr lIns="0" tIns="0" rIns="0" bIns="0">
            <a:noAutofit/>
          </a:bodyPr>
          <a:lstStyle>
            <a:lvl1pPr marL="342900" indent="-342900">
              <a:lnSpc>
                <a:spcPct val="100000"/>
              </a:lnSpc>
              <a:spcBef>
                <a:spcPts val="0"/>
              </a:spcBef>
              <a:buClr>
                <a:srgbClr val="C7C057"/>
              </a:buClr>
              <a:buFont typeface="Arial" panose="020B0604020202020204" pitchFamily="34" charset="0"/>
              <a:buChar char="•"/>
              <a:defRPr sz="2500" baseline="0">
                <a:solidFill>
                  <a:schemeClr val="tx2"/>
                </a:solidFill>
              </a:defRPr>
            </a:lvl1pPr>
          </a:lstStyle>
          <a:p>
            <a:pPr lvl="0"/>
            <a:r>
              <a:rPr lang="en-US"/>
              <a:t>Click to edit Master text styles</a:t>
            </a:r>
          </a:p>
        </p:txBody>
      </p:sp>
      <p:sp>
        <p:nvSpPr>
          <p:cNvPr id="20" name="Tijdelijke aanduiding voor tekst 12">
            <a:extLst>
              <a:ext uri="{FF2B5EF4-FFF2-40B4-BE49-F238E27FC236}">
                <a16:creationId xmlns:a16="http://schemas.microsoft.com/office/drawing/2014/main" id="{45BE0775-A541-06F8-8F36-4652FFF3B97A}"/>
              </a:ext>
            </a:extLst>
          </p:cNvPr>
          <p:cNvSpPr>
            <a:spLocks noGrp="1"/>
          </p:cNvSpPr>
          <p:nvPr>
            <p:ph type="body" sz="quarter" idx="18"/>
          </p:nvPr>
        </p:nvSpPr>
        <p:spPr>
          <a:xfrm>
            <a:off x="15844344" y="3630974"/>
            <a:ext cx="6601486" cy="514550"/>
          </a:xfrm>
        </p:spPr>
        <p:txBody>
          <a:bodyPr lIns="0" tIns="0" rIns="0" bIns="0">
            <a:noAutofit/>
          </a:bodyPr>
          <a:lstStyle>
            <a:lvl1pPr marL="0" indent="0">
              <a:buNone/>
              <a:defRPr sz="3000" baseline="0">
                <a:solidFill>
                  <a:srgbClr val="AAC45A"/>
                </a:solidFill>
                <a:latin typeface="+mj-lt"/>
              </a:defRPr>
            </a:lvl1pPr>
          </a:lstStyle>
          <a:p>
            <a:pPr lvl="0"/>
            <a:r>
              <a:rPr lang="en-US"/>
              <a:t>Click to edit Master text styles</a:t>
            </a:r>
          </a:p>
        </p:txBody>
      </p:sp>
      <p:sp>
        <p:nvSpPr>
          <p:cNvPr id="21" name="Tijdelijke aanduiding voor tekst 14">
            <a:extLst>
              <a:ext uri="{FF2B5EF4-FFF2-40B4-BE49-F238E27FC236}">
                <a16:creationId xmlns:a16="http://schemas.microsoft.com/office/drawing/2014/main" id="{CD37BB93-617D-95F2-488F-EA383E4555F3}"/>
              </a:ext>
            </a:extLst>
          </p:cNvPr>
          <p:cNvSpPr>
            <a:spLocks noGrp="1"/>
          </p:cNvSpPr>
          <p:nvPr>
            <p:ph type="body" sz="quarter" idx="19"/>
          </p:nvPr>
        </p:nvSpPr>
        <p:spPr>
          <a:xfrm>
            <a:off x="15844344" y="4263898"/>
            <a:ext cx="6601486" cy="1595438"/>
          </a:xfrm>
        </p:spPr>
        <p:txBody>
          <a:bodyPr lIns="0" tIns="0" rIns="0" bIns="0">
            <a:noAutofit/>
          </a:bodyPr>
          <a:lstStyle>
            <a:lvl1pPr marL="342900" indent="-342900">
              <a:lnSpc>
                <a:spcPct val="100000"/>
              </a:lnSpc>
              <a:spcBef>
                <a:spcPts val="0"/>
              </a:spcBef>
              <a:buClr>
                <a:srgbClr val="AAC45A"/>
              </a:buClr>
              <a:buFont typeface="Arial" panose="020B0604020202020204" pitchFamily="34" charset="0"/>
              <a:buChar char="•"/>
              <a:defRPr sz="2500" baseline="0">
                <a:solidFill>
                  <a:schemeClr val="tx2"/>
                </a:solidFill>
              </a:defRPr>
            </a:lvl1pPr>
          </a:lstStyle>
          <a:p>
            <a:pPr lvl="0"/>
            <a:r>
              <a:rPr lang="en-US"/>
              <a:t>Click to edit Master text styles</a:t>
            </a:r>
          </a:p>
        </p:txBody>
      </p:sp>
      <p:sp>
        <p:nvSpPr>
          <p:cNvPr id="22" name="Tijdelijke aanduiding voor tekst 12">
            <a:extLst>
              <a:ext uri="{FF2B5EF4-FFF2-40B4-BE49-F238E27FC236}">
                <a16:creationId xmlns:a16="http://schemas.microsoft.com/office/drawing/2014/main" id="{D9D93093-7600-D1E7-2A37-01815D5C6A84}"/>
              </a:ext>
            </a:extLst>
          </p:cNvPr>
          <p:cNvSpPr>
            <a:spLocks noGrp="1"/>
          </p:cNvSpPr>
          <p:nvPr>
            <p:ph type="body" sz="quarter" idx="20"/>
          </p:nvPr>
        </p:nvSpPr>
        <p:spPr>
          <a:xfrm>
            <a:off x="16642418" y="7684135"/>
            <a:ext cx="5603895" cy="514550"/>
          </a:xfrm>
        </p:spPr>
        <p:txBody>
          <a:bodyPr lIns="0" tIns="0" rIns="0" bIns="0">
            <a:noAutofit/>
          </a:bodyPr>
          <a:lstStyle>
            <a:lvl1pPr marL="0" indent="0">
              <a:buNone/>
              <a:defRPr sz="3000" baseline="0">
                <a:solidFill>
                  <a:srgbClr val="77CC09"/>
                </a:solidFill>
                <a:latin typeface="+mj-lt"/>
              </a:defRPr>
            </a:lvl1pPr>
          </a:lstStyle>
          <a:p>
            <a:pPr lvl="0"/>
            <a:r>
              <a:rPr lang="en-US"/>
              <a:t>Click to edit Master text styles</a:t>
            </a:r>
          </a:p>
        </p:txBody>
      </p:sp>
      <p:sp>
        <p:nvSpPr>
          <p:cNvPr id="23" name="Tijdelijke aanduiding voor tekst 14">
            <a:extLst>
              <a:ext uri="{FF2B5EF4-FFF2-40B4-BE49-F238E27FC236}">
                <a16:creationId xmlns:a16="http://schemas.microsoft.com/office/drawing/2014/main" id="{8F39CDCA-D3D7-906B-EF48-C144813E1211}"/>
              </a:ext>
            </a:extLst>
          </p:cNvPr>
          <p:cNvSpPr>
            <a:spLocks noGrp="1"/>
          </p:cNvSpPr>
          <p:nvPr>
            <p:ph type="body" sz="quarter" idx="21"/>
          </p:nvPr>
        </p:nvSpPr>
        <p:spPr>
          <a:xfrm>
            <a:off x="16642418" y="8317059"/>
            <a:ext cx="5603895" cy="1595438"/>
          </a:xfrm>
        </p:spPr>
        <p:txBody>
          <a:bodyPr lIns="0" tIns="0" rIns="0" bIns="0">
            <a:noAutofit/>
          </a:bodyPr>
          <a:lstStyle>
            <a:lvl1pPr marL="342900" indent="-342900">
              <a:lnSpc>
                <a:spcPct val="100000"/>
              </a:lnSpc>
              <a:spcBef>
                <a:spcPts val="0"/>
              </a:spcBef>
              <a:buClr>
                <a:srgbClr val="77CC09"/>
              </a:buClr>
              <a:buFont typeface="Arial" panose="020B0604020202020204" pitchFamily="34" charset="0"/>
              <a:buChar char="•"/>
              <a:defRPr sz="2500" baseline="0">
                <a:solidFill>
                  <a:schemeClr val="tx2"/>
                </a:solidFill>
              </a:defRPr>
            </a:lvl1pPr>
          </a:lstStyle>
          <a:p>
            <a:pPr lvl="0"/>
            <a:r>
              <a:rPr lang="en-US"/>
              <a:t>Click to edit Master text styles</a:t>
            </a:r>
          </a:p>
        </p:txBody>
      </p:sp>
      <p:pic>
        <p:nvPicPr>
          <p:cNvPr id="24" name="Graphic 23">
            <a:extLst>
              <a:ext uri="{FF2B5EF4-FFF2-40B4-BE49-F238E27FC236}">
                <a16:creationId xmlns:a16="http://schemas.microsoft.com/office/drawing/2014/main" id="{EE9EFD32-BBDA-927A-FCB4-DD6B34621ABF}"/>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4760962" y="12506401"/>
            <a:ext cx="6498420" cy="539893"/>
          </a:xfrm>
          <a:prstGeom prst="rect">
            <a:avLst/>
          </a:prstGeom>
        </p:spPr>
      </p:pic>
      <p:sp>
        <p:nvSpPr>
          <p:cNvPr id="25" name="Tijdelijke aanduiding voor voettekst 4">
            <a:extLst>
              <a:ext uri="{FF2B5EF4-FFF2-40B4-BE49-F238E27FC236}">
                <a16:creationId xmlns:a16="http://schemas.microsoft.com/office/drawing/2014/main" id="{FFFAA472-65A7-39B2-3BE5-1C7256BF6542}"/>
              </a:ext>
            </a:extLst>
          </p:cNvPr>
          <p:cNvSpPr>
            <a:spLocks noGrp="1"/>
          </p:cNvSpPr>
          <p:nvPr>
            <p:ph type="ftr" sz="quarter" idx="3"/>
          </p:nvPr>
        </p:nvSpPr>
        <p:spPr>
          <a:xfrm>
            <a:off x="1371689" y="12418878"/>
            <a:ext cx="4041440" cy="712800"/>
          </a:xfrm>
          <a:prstGeom prst="roundRect">
            <a:avLst>
              <a:gd name="adj" fmla="val 50000"/>
            </a:avLst>
          </a:prstGeom>
          <a:solidFill>
            <a:schemeClr val="bg1"/>
          </a:solid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26" name="Tijdelijke aanduiding voor dianummer 5">
            <a:extLst>
              <a:ext uri="{FF2B5EF4-FFF2-40B4-BE49-F238E27FC236}">
                <a16:creationId xmlns:a16="http://schemas.microsoft.com/office/drawing/2014/main" id="{02C3AFEB-A7CE-89C3-354A-62CE38658E41}"/>
              </a:ext>
            </a:extLst>
          </p:cNvPr>
          <p:cNvSpPr>
            <a:spLocks noGrp="1"/>
          </p:cNvSpPr>
          <p:nvPr>
            <p:ph type="sldNum" sz="quarter" idx="22"/>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sp>
        <p:nvSpPr>
          <p:cNvPr id="29" name="Content Placeholder 12">
            <a:extLst>
              <a:ext uri="{FF2B5EF4-FFF2-40B4-BE49-F238E27FC236}">
                <a16:creationId xmlns:a16="http://schemas.microsoft.com/office/drawing/2014/main" id="{BA5E8394-390F-48B2-8CCB-D313D9000873}"/>
              </a:ext>
            </a:extLst>
          </p:cNvPr>
          <p:cNvSpPr>
            <a:spLocks noGrp="1"/>
          </p:cNvSpPr>
          <p:nvPr>
            <p:ph sz="quarter" idx="23"/>
          </p:nvPr>
        </p:nvSpPr>
        <p:spPr>
          <a:xfrm>
            <a:off x="1371689" y="727076"/>
            <a:ext cx="8903511"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sp>
        <p:nvSpPr>
          <p:cNvPr id="33" name="Title 1">
            <a:extLst>
              <a:ext uri="{FF2B5EF4-FFF2-40B4-BE49-F238E27FC236}">
                <a16:creationId xmlns:a16="http://schemas.microsoft.com/office/drawing/2014/main" id="{E8C116F2-5DF6-45AE-A5BF-5106445A06E7}"/>
              </a:ext>
            </a:extLst>
          </p:cNvPr>
          <p:cNvSpPr>
            <a:spLocks noGrp="1"/>
          </p:cNvSpPr>
          <p:nvPr>
            <p:ph type="title"/>
          </p:nvPr>
        </p:nvSpPr>
        <p:spPr>
          <a:xfrm>
            <a:off x="1371687" y="21839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Tree>
    <p:extLst>
      <p:ext uri="{BB962C8B-B14F-4D97-AF65-F5344CB8AC3E}">
        <p14:creationId xmlns:p14="http://schemas.microsoft.com/office/powerpoint/2010/main" val="55640539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_Quote">
    <p:bg>
      <p:bgPr>
        <a:solidFill>
          <a:schemeClr val="accent1"/>
        </a:solid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F01FF32-61E2-1D4E-8FB1-68E4B204FCE3}"/>
              </a:ext>
            </a:extLst>
          </p:cNvPr>
          <p:cNvSpPr>
            <a:spLocks noGrp="1"/>
          </p:cNvSpPr>
          <p:nvPr>
            <p:ph type="body" sz="quarter" idx="13" hasCustomPrompt="1"/>
          </p:nvPr>
        </p:nvSpPr>
        <p:spPr>
          <a:xfrm>
            <a:off x="1371688" y="2156710"/>
            <a:ext cx="21641007" cy="5901441"/>
          </a:xfrm>
        </p:spPr>
        <p:txBody>
          <a:bodyPr lIns="0" tIns="0" rIns="0" bIns="0" anchor="b" anchorCtr="0">
            <a:noAutofit/>
          </a:bodyPr>
          <a:lstStyle>
            <a:lvl1pPr marL="720000" indent="-720000">
              <a:lnSpc>
                <a:spcPct val="100000"/>
              </a:lnSpc>
              <a:buFont typeface="Systeemlettertype regulier"/>
              <a:buNone/>
              <a:defRPr sz="10000" baseline="0">
                <a:solidFill>
                  <a:schemeClr val="bg1"/>
                </a:solidFill>
                <a:latin typeface="+mj-lt"/>
              </a:defRPr>
            </a:lvl1pPr>
          </a:lstStyle>
          <a:p>
            <a:r>
              <a:rPr lang="nl-BE"/>
              <a:t>“Quote</a:t>
            </a:r>
          </a:p>
        </p:txBody>
      </p:sp>
      <p:sp>
        <p:nvSpPr>
          <p:cNvPr id="14" name="Tijdelijke aanduiding voor tekst 13">
            <a:extLst>
              <a:ext uri="{FF2B5EF4-FFF2-40B4-BE49-F238E27FC236}">
                <a16:creationId xmlns:a16="http://schemas.microsoft.com/office/drawing/2014/main" id="{DC3EB673-9042-E34E-B5E2-FA30920072BE}"/>
              </a:ext>
            </a:extLst>
          </p:cNvPr>
          <p:cNvSpPr>
            <a:spLocks noGrp="1"/>
          </p:cNvSpPr>
          <p:nvPr>
            <p:ph type="body" sz="quarter" idx="14"/>
          </p:nvPr>
        </p:nvSpPr>
        <p:spPr>
          <a:xfrm>
            <a:off x="2112151" y="8860050"/>
            <a:ext cx="20900546" cy="1045950"/>
          </a:xfrm>
        </p:spPr>
        <p:txBody>
          <a:bodyPr lIns="0" tIns="0" rIns="0" bIns="0">
            <a:noAutofit/>
          </a:bodyPr>
          <a:lstStyle>
            <a:lvl1pPr marL="0" indent="0">
              <a:buNone/>
              <a:defRPr sz="4000" baseline="0">
                <a:solidFill>
                  <a:schemeClr val="bg1"/>
                </a:solidFill>
                <a:latin typeface="+mj-lt"/>
              </a:defRPr>
            </a:lvl1pPr>
          </a:lstStyle>
          <a:p>
            <a:pPr lvl="0"/>
            <a:r>
              <a:rPr lang="en-US"/>
              <a:t>Click to edit Master text styles</a:t>
            </a:r>
          </a:p>
        </p:txBody>
      </p:sp>
      <p:pic>
        <p:nvPicPr>
          <p:cNvPr id="2" name="Graphic 1">
            <a:extLst>
              <a:ext uri="{FF2B5EF4-FFF2-40B4-BE49-F238E27FC236}">
                <a16:creationId xmlns:a16="http://schemas.microsoft.com/office/drawing/2014/main" id="{AEF780B5-13FD-6525-886A-C2E1A8D2DE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1" y="12506401"/>
            <a:ext cx="6498423" cy="539893"/>
          </a:xfrm>
          <a:prstGeom prst="rect">
            <a:avLst/>
          </a:prstGeom>
        </p:spPr>
      </p:pic>
      <p:sp>
        <p:nvSpPr>
          <p:cNvPr id="3" name="Tijdelijke aanduiding voor voettekst 4">
            <a:extLst>
              <a:ext uri="{FF2B5EF4-FFF2-40B4-BE49-F238E27FC236}">
                <a16:creationId xmlns:a16="http://schemas.microsoft.com/office/drawing/2014/main" id="{6BAD142A-333F-456F-F06F-3A92855A67FE}"/>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4" name="Tijdelijke aanduiding voor dianummer 5">
            <a:extLst>
              <a:ext uri="{FF2B5EF4-FFF2-40B4-BE49-F238E27FC236}">
                <a16:creationId xmlns:a16="http://schemas.microsoft.com/office/drawing/2014/main" id="{AA7F321E-173D-C0DE-A1C3-8FF6837AFCA2}"/>
              </a:ext>
            </a:extLst>
          </p:cNvPr>
          <p:cNvSpPr>
            <a:spLocks noGrp="1"/>
          </p:cNvSpPr>
          <p:nvPr>
            <p:ph type="sldNum" sz="quarter" idx="15"/>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051488154"/>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_Quote+Img">
    <p:bg>
      <p:bgPr>
        <a:solidFill>
          <a:schemeClr val="bg1"/>
        </a:solidFill>
        <a:effectLst/>
      </p:bgPr>
    </p:bg>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2F01FF32-61E2-1D4E-8FB1-68E4B204FCE3}"/>
              </a:ext>
            </a:extLst>
          </p:cNvPr>
          <p:cNvSpPr>
            <a:spLocks noGrp="1"/>
          </p:cNvSpPr>
          <p:nvPr>
            <p:ph type="body" sz="quarter" idx="13" hasCustomPrompt="1"/>
          </p:nvPr>
        </p:nvSpPr>
        <p:spPr>
          <a:xfrm>
            <a:off x="1371687" y="4191012"/>
            <a:ext cx="9551026" cy="2933652"/>
          </a:xfrm>
        </p:spPr>
        <p:txBody>
          <a:bodyPr lIns="0" tIns="0" rIns="0" bIns="0" anchor="b" anchorCtr="0">
            <a:noAutofit/>
          </a:bodyPr>
          <a:lstStyle>
            <a:lvl1pPr marL="360000" indent="-360000">
              <a:lnSpc>
                <a:spcPct val="100000"/>
              </a:lnSpc>
              <a:buFont typeface="Systeemlettertype regulier"/>
              <a:buNone/>
              <a:defRPr sz="5000" baseline="0">
                <a:solidFill>
                  <a:schemeClr val="tx2"/>
                </a:solidFill>
                <a:latin typeface="+mj-lt"/>
              </a:defRPr>
            </a:lvl1pPr>
          </a:lstStyle>
          <a:p>
            <a:r>
              <a:rPr lang="nl-BE"/>
              <a:t>“Quote</a:t>
            </a:r>
          </a:p>
        </p:txBody>
      </p:sp>
      <p:sp>
        <p:nvSpPr>
          <p:cNvPr id="14" name="Tijdelijke aanduiding voor tekst 13">
            <a:extLst>
              <a:ext uri="{FF2B5EF4-FFF2-40B4-BE49-F238E27FC236}">
                <a16:creationId xmlns:a16="http://schemas.microsoft.com/office/drawing/2014/main" id="{DC3EB673-9042-E34E-B5E2-FA30920072BE}"/>
              </a:ext>
            </a:extLst>
          </p:cNvPr>
          <p:cNvSpPr>
            <a:spLocks noGrp="1"/>
          </p:cNvSpPr>
          <p:nvPr>
            <p:ph type="body" sz="quarter" idx="14"/>
          </p:nvPr>
        </p:nvSpPr>
        <p:spPr>
          <a:xfrm>
            <a:off x="1756914" y="7524000"/>
            <a:ext cx="9242592" cy="1045950"/>
          </a:xfrm>
        </p:spPr>
        <p:txBody>
          <a:bodyPr lIns="0" tIns="0" rIns="0" bIns="0">
            <a:noAutofit/>
          </a:bodyPr>
          <a:lstStyle>
            <a:lvl1pPr marL="0" indent="0">
              <a:buNone/>
              <a:defRPr sz="2000" baseline="0">
                <a:solidFill>
                  <a:schemeClr val="tx2"/>
                </a:solidFill>
                <a:latin typeface="+mj-lt"/>
              </a:defRPr>
            </a:lvl1pPr>
          </a:lstStyle>
          <a:p>
            <a:pPr lvl="0"/>
            <a:r>
              <a:rPr lang="en-US"/>
              <a:t>Click to edit Master text styles</a:t>
            </a:r>
          </a:p>
        </p:txBody>
      </p:sp>
      <p:pic>
        <p:nvPicPr>
          <p:cNvPr id="7" name="Graphic 6">
            <a:extLst>
              <a:ext uri="{FF2B5EF4-FFF2-40B4-BE49-F238E27FC236}">
                <a16:creationId xmlns:a16="http://schemas.microsoft.com/office/drawing/2014/main" id="{9A057DFE-E88E-B5BE-D0AE-9F17D353EC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95944" y="-2253600"/>
            <a:ext cx="27099363" cy="15242400"/>
          </a:xfrm>
          <a:prstGeom prst="rect">
            <a:avLst/>
          </a:prstGeom>
        </p:spPr>
      </p:pic>
      <p:sp>
        <p:nvSpPr>
          <p:cNvPr id="10" name="Tijdelijke aanduiding voor afbeelding 8">
            <a:extLst>
              <a:ext uri="{FF2B5EF4-FFF2-40B4-BE49-F238E27FC236}">
                <a16:creationId xmlns:a16="http://schemas.microsoft.com/office/drawing/2014/main" id="{9C971474-CA56-25E5-5900-62C8E8ED0550}"/>
              </a:ext>
            </a:extLst>
          </p:cNvPr>
          <p:cNvSpPr>
            <a:spLocks noGrp="1" noChangeAspect="1"/>
          </p:cNvSpPr>
          <p:nvPr>
            <p:ph type="pic" sz="quarter" idx="11"/>
          </p:nvPr>
        </p:nvSpPr>
        <p:spPr>
          <a:xfrm rot="20547807">
            <a:off x="14540884" y="2476068"/>
            <a:ext cx="11209485" cy="5783064"/>
          </a:xfrm>
          <a:prstGeom prst="roundRect">
            <a:avLst>
              <a:gd name="adj" fmla="val 49292"/>
            </a:avLst>
          </a:prstGeom>
        </p:spPr>
        <p:txBody>
          <a:bodyPr/>
          <a:lstStyle/>
          <a:p>
            <a:r>
              <a:rPr lang="en-US"/>
              <a:t>Click icon to add picture</a:t>
            </a:r>
            <a:endParaRPr lang="nl-BE"/>
          </a:p>
        </p:txBody>
      </p:sp>
      <p:pic>
        <p:nvPicPr>
          <p:cNvPr id="2" name="Graphic 1">
            <a:extLst>
              <a:ext uri="{FF2B5EF4-FFF2-40B4-BE49-F238E27FC236}">
                <a16:creationId xmlns:a16="http://schemas.microsoft.com/office/drawing/2014/main" id="{D327FAF2-01E4-3D0C-E704-479F91C8F0A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2" y="12506401"/>
            <a:ext cx="6498420" cy="539893"/>
          </a:xfrm>
          <a:prstGeom prst="rect">
            <a:avLst/>
          </a:prstGeom>
        </p:spPr>
      </p:pic>
      <p:sp>
        <p:nvSpPr>
          <p:cNvPr id="3" name="Tijdelijke aanduiding voor voettekst 4">
            <a:extLst>
              <a:ext uri="{FF2B5EF4-FFF2-40B4-BE49-F238E27FC236}">
                <a16:creationId xmlns:a16="http://schemas.microsoft.com/office/drawing/2014/main" id="{8C3305B7-1558-E9C0-75DE-B9F53EDA5A89}"/>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4" name="Tijdelijke aanduiding voor dianummer 5">
            <a:extLst>
              <a:ext uri="{FF2B5EF4-FFF2-40B4-BE49-F238E27FC236}">
                <a16:creationId xmlns:a16="http://schemas.microsoft.com/office/drawing/2014/main" id="{6DE809F9-3CF7-67AB-7F71-4FD6F961947A}"/>
              </a:ext>
            </a:extLst>
          </p:cNvPr>
          <p:cNvSpPr>
            <a:spLocks noGrp="1"/>
          </p:cNvSpPr>
          <p:nvPr>
            <p:ph type="sldNum" sz="quarter" idx="15"/>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240099619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_Subtitle+Text+Graph">
    <p:bg>
      <p:bgPr>
        <a:solidFill>
          <a:schemeClr val="bg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849765AB-3BA8-7C4C-A49B-38AF38E4A15D}"/>
              </a:ext>
            </a:extLst>
          </p:cNvPr>
          <p:cNvSpPr>
            <a:spLocks noGrp="1"/>
          </p:cNvSpPr>
          <p:nvPr>
            <p:ph type="body" sz="quarter" idx="13"/>
          </p:nvPr>
        </p:nvSpPr>
        <p:spPr>
          <a:xfrm>
            <a:off x="1371689" y="4292604"/>
            <a:ext cx="6044793" cy="7017012"/>
          </a:xfrm>
        </p:spPr>
        <p:txBody>
          <a:bodyPr lIns="0" tIns="0" rIns="0" bIns="0">
            <a:noAutofit/>
          </a:bodyPr>
          <a:lstStyle>
            <a:lvl1pPr marL="0" indent="0">
              <a:lnSpc>
                <a:spcPct val="100000"/>
              </a:lnSpc>
              <a:buNone/>
              <a:defRPr sz="2500" b="0" baseline="0">
                <a:solidFill>
                  <a:schemeClr val="tx2"/>
                </a:solidFill>
              </a:defRPr>
            </a:lvl1pPr>
          </a:lstStyle>
          <a:p>
            <a:pPr lvl="0"/>
            <a:r>
              <a:rPr lang="en-US"/>
              <a:t>Click to edit Master text styles</a:t>
            </a:r>
          </a:p>
        </p:txBody>
      </p:sp>
      <p:sp>
        <p:nvSpPr>
          <p:cNvPr id="14" name="Tijdelijke aanduiding voor grafiek 3">
            <a:extLst>
              <a:ext uri="{FF2B5EF4-FFF2-40B4-BE49-F238E27FC236}">
                <a16:creationId xmlns:a16="http://schemas.microsoft.com/office/drawing/2014/main" id="{539CABB9-29AB-254E-B812-F1D350D1860C}"/>
              </a:ext>
            </a:extLst>
          </p:cNvPr>
          <p:cNvSpPr>
            <a:spLocks noGrp="1"/>
          </p:cNvSpPr>
          <p:nvPr>
            <p:ph type="chart" sz="quarter" idx="15"/>
          </p:nvPr>
        </p:nvSpPr>
        <p:spPr>
          <a:xfrm>
            <a:off x="8915980" y="4292604"/>
            <a:ext cx="13885452" cy="7017012"/>
          </a:xfrm>
        </p:spPr>
        <p:txBody>
          <a:bodyPr lIns="90000"/>
          <a:lstStyle>
            <a:lvl1pPr>
              <a:defRPr baseline="0">
                <a:solidFill>
                  <a:schemeClr val="tx2"/>
                </a:solidFill>
              </a:defRPr>
            </a:lvl1pPr>
          </a:lstStyle>
          <a:p>
            <a:r>
              <a:rPr lang="en-US"/>
              <a:t>Click icon to add chart</a:t>
            </a:r>
            <a:endParaRPr lang="nl-BE"/>
          </a:p>
        </p:txBody>
      </p:sp>
      <p:pic>
        <p:nvPicPr>
          <p:cNvPr id="3" name="Graphic 2">
            <a:extLst>
              <a:ext uri="{FF2B5EF4-FFF2-40B4-BE49-F238E27FC236}">
                <a16:creationId xmlns:a16="http://schemas.microsoft.com/office/drawing/2014/main" id="{C5DEA94E-03B6-98B1-4462-57E51B968F5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2" y="12506401"/>
            <a:ext cx="6498420" cy="539893"/>
          </a:xfrm>
          <a:prstGeom prst="rect">
            <a:avLst/>
          </a:prstGeom>
        </p:spPr>
      </p:pic>
      <p:sp>
        <p:nvSpPr>
          <p:cNvPr id="4" name="Tijdelijke aanduiding voor voettekst 4">
            <a:extLst>
              <a:ext uri="{FF2B5EF4-FFF2-40B4-BE49-F238E27FC236}">
                <a16:creationId xmlns:a16="http://schemas.microsoft.com/office/drawing/2014/main" id="{D0FDA275-FB35-5368-F713-CE43BB442989}"/>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6" name="Tijdelijke aanduiding voor dianummer 5">
            <a:extLst>
              <a:ext uri="{FF2B5EF4-FFF2-40B4-BE49-F238E27FC236}">
                <a16:creationId xmlns:a16="http://schemas.microsoft.com/office/drawing/2014/main" id="{CCF50957-483F-0DF3-7B1C-A75A4E62F7DA}"/>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pic>
        <p:nvPicPr>
          <p:cNvPr id="11" name="Graphic 10">
            <a:extLst>
              <a:ext uri="{FF2B5EF4-FFF2-40B4-BE49-F238E27FC236}">
                <a16:creationId xmlns:a16="http://schemas.microsoft.com/office/drawing/2014/main" id="{6A52A217-00F1-403F-A8C9-4CABE37E3A8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3496792" y="-3741298"/>
            <a:ext cx="19779002" cy="11124965"/>
          </a:xfrm>
          <a:prstGeom prst="rect">
            <a:avLst/>
          </a:prstGeom>
        </p:spPr>
      </p:pic>
      <p:sp>
        <p:nvSpPr>
          <p:cNvPr id="15" name="Title 1">
            <a:extLst>
              <a:ext uri="{FF2B5EF4-FFF2-40B4-BE49-F238E27FC236}">
                <a16:creationId xmlns:a16="http://schemas.microsoft.com/office/drawing/2014/main" id="{E1459FA5-C099-4FA8-B43E-C55980B44C14}"/>
              </a:ext>
            </a:extLst>
          </p:cNvPr>
          <p:cNvSpPr>
            <a:spLocks noGrp="1"/>
          </p:cNvSpPr>
          <p:nvPr>
            <p:ph type="title"/>
          </p:nvPr>
        </p:nvSpPr>
        <p:spPr>
          <a:xfrm>
            <a:off x="1371686" y="21588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
        <p:nvSpPr>
          <p:cNvPr id="16" name="Content Placeholder 12">
            <a:extLst>
              <a:ext uri="{FF2B5EF4-FFF2-40B4-BE49-F238E27FC236}">
                <a16:creationId xmlns:a16="http://schemas.microsoft.com/office/drawing/2014/main" id="{18877D0C-18EF-403B-AC74-C1D0D390CD8A}"/>
              </a:ext>
            </a:extLst>
          </p:cNvPr>
          <p:cNvSpPr>
            <a:spLocks noGrp="1"/>
          </p:cNvSpPr>
          <p:nvPr>
            <p:ph sz="quarter" idx="16"/>
          </p:nvPr>
        </p:nvSpPr>
        <p:spPr>
          <a:xfrm>
            <a:off x="1371689" y="727076"/>
            <a:ext cx="9479580"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spTree>
    <p:extLst>
      <p:ext uri="{BB962C8B-B14F-4D97-AF65-F5344CB8AC3E}">
        <p14:creationId xmlns:p14="http://schemas.microsoft.com/office/powerpoint/2010/main" val="200512370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_Subtitle+Text+Table">
    <p:bg>
      <p:bgPr>
        <a:solidFill>
          <a:schemeClr val="bg1"/>
        </a:solidFill>
        <a:effectLst/>
      </p:bgPr>
    </p:bg>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849765AB-3BA8-7C4C-A49B-38AF38E4A15D}"/>
              </a:ext>
            </a:extLst>
          </p:cNvPr>
          <p:cNvSpPr>
            <a:spLocks noGrp="1"/>
          </p:cNvSpPr>
          <p:nvPr>
            <p:ph type="body" sz="quarter" idx="13"/>
          </p:nvPr>
        </p:nvSpPr>
        <p:spPr>
          <a:xfrm>
            <a:off x="1371689" y="4292604"/>
            <a:ext cx="6044793" cy="7017012"/>
          </a:xfrm>
        </p:spPr>
        <p:txBody>
          <a:bodyPr lIns="0" tIns="0" rIns="0" bIns="0">
            <a:noAutofit/>
          </a:bodyPr>
          <a:lstStyle>
            <a:lvl1pPr marL="0" indent="0">
              <a:lnSpc>
                <a:spcPct val="100000"/>
              </a:lnSpc>
              <a:buNone/>
              <a:defRPr sz="2500" b="0" baseline="0">
                <a:solidFill>
                  <a:schemeClr val="tx2"/>
                </a:solidFill>
              </a:defRPr>
            </a:lvl1pPr>
          </a:lstStyle>
          <a:p>
            <a:pPr lvl="0"/>
            <a:r>
              <a:rPr lang="en-US"/>
              <a:t>Click to edit Master text styles</a:t>
            </a:r>
          </a:p>
        </p:txBody>
      </p:sp>
      <p:sp>
        <p:nvSpPr>
          <p:cNvPr id="4" name="Tijdelijke aanduiding voor tabel 3">
            <a:extLst>
              <a:ext uri="{FF2B5EF4-FFF2-40B4-BE49-F238E27FC236}">
                <a16:creationId xmlns:a16="http://schemas.microsoft.com/office/drawing/2014/main" id="{FDA664BD-D55C-D740-9DAE-0736D8D25A22}"/>
              </a:ext>
            </a:extLst>
          </p:cNvPr>
          <p:cNvSpPr>
            <a:spLocks noGrp="1"/>
          </p:cNvSpPr>
          <p:nvPr>
            <p:ph type="tbl" sz="quarter" idx="14"/>
          </p:nvPr>
        </p:nvSpPr>
        <p:spPr>
          <a:xfrm>
            <a:off x="9993350" y="4250052"/>
            <a:ext cx="12808082" cy="7059564"/>
          </a:xfrm>
        </p:spPr>
        <p:txBody>
          <a:bodyPr lIns="90000"/>
          <a:lstStyle>
            <a:lvl1pPr>
              <a:defRPr baseline="0">
                <a:solidFill>
                  <a:schemeClr val="tx2"/>
                </a:solidFill>
              </a:defRPr>
            </a:lvl1pPr>
          </a:lstStyle>
          <a:p>
            <a:r>
              <a:rPr lang="en-US"/>
              <a:t>Click icon to add table</a:t>
            </a:r>
            <a:endParaRPr lang="nl-BE"/>
          </a:p>
        </p:txBody>
      </p:sp>
      <p:pic>
        <p:nvPicPr>
          <p:cNvPr id="3" name="Graphic 2">
            <a:extLst>
              <a:ext uri="{FF2B5EF4-FFF2-40B4-BE49-F238E27FC236}">
                <a16:creationId xmlns:a16="http://schemas.microsoft.com/office/drawing/2014/main" id="{E05E7C1E-59D4-E117-84FA-347AAD43D6B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2" y="12506401"/>
            <a:ext cx="6498420" cy="539893"/>
          </a:xfrm>
          <a:prstGeom prst="rect">
            <a:avLst/>
          </a:prstGeom>
        </p:spPr>
      </p:pic>
      <p:sp>
        <p:nvSpPr>
          <p:cNvPr id="5" name="Tijdelijke aanduiding voor voettekst 4">
            <a:extLst>
              <a:ext uri="{FF2B5EF4-FFF2-40B4-BE49-F238E27FC236}">
                <a16:creationId xmlns:a16="http://schemas.microsoft.com/office/drawing/2014/main" id="{60DE723B-AF47-D7FC-25E4-62418B7840C1}"/>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8" name="Tijdelijke aanduiding voor dianummer 5">
            <a:extLst>
              <a:ext uri="{FF2B5EF4-FFF2-40B4-BE49-F238E27FC236}">
                <a16:creationId xmlns:a16="http://schemas.microsoft.com/office/drawing/2014/main" id="{ACB99D94-F545-0190-B2F4-1825850686E2}"/>
              </a:ext>
            </a:extLst>
          </p:cNvPr>
          <p:cNvSpPr>
            <a:spLocks noGrp="1"/>
          </p:cNvSpPr>
          <p:nvPr>
            <p:ph type="sldNum" sz="quarter" idx="15"/>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pic>
        <p:nvPicPr>
          <p:cNvPr id="11" name="Graphic 10">
            <a:extLst>
              <a:ext uri="{FF2B5EF4-FFF2-40B4-BE49-F238E27FC236}">
                <a16:creationId xmlns:a16="http://schemas.microsoft.com/office/drawing/2014/main" id="{A79EA063-16F2-4CC0-9F6B-9A4B417029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3496792" y="-3741298"/>
            <a:ext cx="19779002" cy="11124965"/>
          </a:xfrm>
          <a:prstGeom prst="rect">
            <a:avLst/>
          </a:prstGeom>
        </p:spPr>
      </p:pic>
      <p:sp>
        <p:nvSpPr>
          <p:cNvPr id="14" name="Title 1">
            <a:extLst>
              <a:ext uri="{FF2B5EF4-FFF2-40B4-BE49-F238E27FC236}">
                <a16:creationId xmlns:a16="http://schemas.microsoft.com/office/drawing/2014/main" id="{B555A61C-9CB5-497D-84F2-51BF848B3DA3}"/>
              </a:ext>
            </a:extLst>
          </p:cNvPr>
          <p:cNvSpPr>
            <a:spLocks noGrp="1"/>
          </p:cNvSpPr>
          <p:nvPr>
            <p:ph type="title"/>
          </p:nvPr>
        </p:nvSpPr>
        <p:spPr>
          <a:xfrm>
            <a:off x="1371686" y="21588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
        <p:nvSpPr>
          <p:cNvPr id="15" name="Content Placeholder 12">
            <a:extLst>
              <a:ext uri="{FF2B5EF4-FFF2-40B4-BE49-F238E27FC236}">
                <a16:creationId xmlns:a16="http://schemas.microsoft.com/office/drawing/2014/main" id="{763515B5-1B1A-4203-9785-AE4151E42CA2}"/>
              </a:ext>
            </a:extLst>
          </p:cNvPr>
          <p:cNvSpPr>
            <a:spLocks noGrp="1"/>
          </p:cNvSpPr>
          <p:nvPr>
            <p:ph sz="quarter" idx="16"/>
          </p:nvPr>
        </p:nvSpPr>
        <p:spPr>
          <a:xfrm>
            <a:off x="1371689" y="727076"/>
            <a:ext cx="9479580"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spTree>
    <p:extLst>
      <p:ext uri="{BB962C8B-B14F-4D97-AF65-F5344CB8AC3E}">
        <p14:creationId xmlns:p14="http://schemas.microsoft.com/office/powerpoint/2010/main" val="414924811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_Title+Blocks">
    <p:bg>
      <p:bgPr>
        <a:solidFill>
          <a:schemeClr val="bg1"/>
        </a:solidFill>
        <a:effectLst/>
      </p:bgPr>
    </p:bg>
    <p:spTree>
      <p:nvGrpSpPr>
        <p:cNvPr id="1" name=""/>
        <p:cNvGrpSpPr/>
        <p:nvPr/>
      </p:nvGrpSpPr>
      <p:grpSpPr>
        <a:xfrm>
          <a:off x="0" y="0"/>
          <a:ext cx="0" cy="0"/>
          <a:chOff x="0" y="0"/>
          <a:chExt cx="0" cy="0"/>
        </a:xfrm>
      </p:grpSpPr>
      <p:sp>
        <p:nvSpPr>
          <p:cNvPr id="22" name="Tijdelijke aanduiding voor tekst 9">
            <a:extLst>
              <a:ext uri="{FF2B5EF4-FFF2-40B4-BE49-F238E27FC236}">
                <a16:creationId xmlns:a16="http://schemas.microsoft.com/office/drawing/2014/main" id="{E0448F7A-DB25-93F0-E213-53709F8925BA}"/>
              </a:ext>
            </a:extLst>
          </p:cNvPr>
          <p:cNvSpPr>
            <a:spLocks noGrp="1"/>
          </p:cNvSpPr>
          <p:nvPr>
            <p:ph type="body" sz="quarter" idx="13" hasCustomPrompt="1"/>
          </p:nvPr>
        </p:nvSpPr>
        <p:spPr>
          <a:xfrm>
            <a:off x="1371687" y="4145070"/>
            <a:ext cx="6840445" cy="6956632"/>
          </a:xfrm>
          <a:solidFill>
            <a:srgbClr val="F5F5F5"/>
          </a:solidFill>
        </p:spPr>
        <p:txBody>
          <a:bodyPr lIns="1152000" tIns="1440000" rIns="288000" bIns="0">
            <a:noAutofit/>
          </a:bodyPr>
          <a:lstStyle>
            <a:lvl1pPr marL="360000" indent="-360000">
              <a:lnSpc>
                <a:spcPct val="100000"/>
              </a:lnSpc>
              <a:buClr>
                <a:schemeClr val="accent3"/>
              </a:buClr>
              <a:buFont typeface="Arial" panose="020B0604020202020204" pitchFamily="34" charset="0"/>
              <a:buChar char="•"/>
              <a:defRPr sz="4000" b="0" baseline="0">
                <a:solidFill>
                  <a:schemeClr val="tx2"/>
                </a:solidFill>
              </a:defRPr>
            </a:lvl1pPr>
            <a:lvl2pPr marL="720000" indent="-360000">
              <a:buClr>
                <a:schemeClr val="accent3"/>
              </a:buClr>
              <a:defRPr sz="4000" baseline="0">
                <a:solidFill>
                  <a:schemeClr val="tx2"/>
                </a:solidFill>
              </a:defRPr>
            </a:lvl2pPr>
            <a:lvl3pPr marL="1080000" indent="-360000">
              <a:buClr>
                <a:schemeClr val="accent3"/>
              </a:buClr>
              <a:defRPr sz="4000" baseline="0">
                <a:solidFill>
                  <a:schemeClr val="tx2"/>
                </a:solidFill>
              </a:defRPr>
            </a:lvl3pPr>
          </a:lstStyle>
          <a:p>
            <a:r>
              <a:rPr lang="nl-BE"/>
              <a:t>Bullet 1</a:t>
            </a:r>
          </a:p>
          <a:p>
            <a:pPr lvl="1"/>
            <a:r>
              <a:rPr lang="nl-BE"/>
              <a:t>Bullet 2</a:t>
            </a:r>
          </a:p>
          <a:p>
            <a:pPr lvl="2"/>
            <a:r>
              <a:rPr lang="nl-BE"/>
              <a:t>Bullet 3</a:t>
            </a:r>
          </a:p>
        </p:txBody>
      </p:sp>
      <p:sp>
        <p:nvSpPr>
          <p:cNvPr id="20" name="Tijdelijke aanduiding voor afbeelding 13">
            <a:extLst>
              <a:ext uri="{FF2B5EF4-FFF2-40B4-BE49-F238E27FC236}">
                <a16:creationId xmlns:a16="http://schemas.microsoft.com/office/drawing/2014/main" id="{23634621-7A3D-77DD-6F66-C3FDEB5FD03C}"/>
              </a:ext>
            </a:extLst>
          </p:cNvPr>
          <p:cNvSpPr>
            <a:spLocks noGrp="1"/>
          </p:cNvSpPr>
          <p:nvPr>
            <p:ph type="pic" sz="quarter" idx="16" hasCustomPrompt="1"/>
          </p:nvPr>
        </p:nvSpPr>
        <p:spPr>
          <a:xfrm>
            <a:off x="1515699" y="4290632"/>
            <a:ext cx="720047" cy="720000"/>
          </a:xfrm>
        </p:spPr>
        <p:txBody>
          <a:bodyPr>
            <a:normAutofit/>
          </a:bodyPr>
          <a:lstStyle>
            <a:lvl1pPr marL="0" indent="0">
              <a:buNone/>
              <a:defRPr sz="2000" baseline="0">
                <a:solidFill>
                  <a:schemeClr val="accent1"/>
                </a:solidFill>
              </a:defRPr>
            </a:lvl1pPr>
          </a:lstStyle>
          <a:p>
            <a:r>
              <a:rPr lang="nl-BE"/>
              <a:t>icon</a:t>
            </a:r>
          </a:p>
        </p:txBody>
      </p:sp>
      <p:sp>
        <p:nvSpPr>
          <p:cNvPr id="21" name="Tijdelijke aanduiding voor tekst 19">
            <a:extLst>
              <a:ext uri="{FF2B5EF4-FFF2-40B4-BE49-F238E27FC236}">
                <a16:creationId xmlns:a16="http://schemas.microsoft.com/office/drawing/2014/main" id="{3F791730-44F8-8E0A-39F0-D7B63039E38B}"/>
              </a:ext>
            </a:extLst>
          </p:cNvPr>
          <p:cNvSpPr>
            <a:spLocks noGrp="1"/>
          </p:cNvSpPr>
          <p:nvPr>
            <p:ph type="body" sz="quarter" idx="19"/>
          </p:nvPr>
        </p:nvSpPr>
        <p:spPr>
          <a:xfrm>
            <a:off x="2557630" y="4287032"/>
            <a:ext cx="5515334" cy="723600"/>
          </a:xfrm>
        </p:spPr>
        <p:txBody>
          <a:bodyPr lIns="0" tIns="0" rIns="0" bIns="0" anchor="ctr" anchorCtr="0">
            <a:noAutofit/>
          </a:bodyPr>
          <a:lstStyle>
            <a:lvl1pPr marL="0" indent="0">
              <a:buNone/>
              <a:defRPr sz="4000" b="1" i="0" baseline="0">
                <a:solidFill>
                  <a:schemeClr val="accent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29" name="Tijdelijke aanduiding voor tekst 9">
            <a:extLst>
              <a:ext uri="{FF2B5EF4-FFF2-40B4-BE49-F238E27FC236}">
                <a16:creationId xmlns:a16="http://schemas.microsoft.com/office/drawing/2014/main" id="{FF5C5605-6534-A281-884B-884E0EDE59C8}"/>
              </a:ext>
            </a:extLst>
          </p:cNvPr>
          <p:cNvSpPr>
            <a:spLocks noGrp="1"/>
          </p:cNvSpPr>
          <p:nvPr>
            <p:ph type="body" sz="quarter" idx="23" hasCustomPrompt="1"/>
          </p:nvPr>
        </p:nvSpPr>
        <p:spPr>
          <a:xfrm>
            <a:off x="8666336" y="4145070"/>
            <a:ext cx="6840445" cy="6956632"/>
          </a:xfrm>
          <a:solidFill>
            <a:srgbClr val="F5F5F5"/>
          </a:solidFill>
        </p:spPr>
        <p:txBody>
          <a:bodyPr lIns="1152000" tIns="1440000" rIns="288000" bIns="0">
            <a:noAutofit/>
          </a:bodyPr>
          <a:lstStyle>
            <a:lvl1pPr marL="360000" indent="-360000">
              <a:lnSpc>
                <a:spcPct val="100000"/>
              </a:lnSpc>
              <a:buClr>
                <a:schemeClr val="accent3"/>
              </a:buClr>
              <a:buFont typeface="Arial" panose="020B0604020202020204" pitchFamily="34" charset="0"/>
              <a:buChar char="•"/>
              <a:defRPr sz="4000" b="0" baseline="0">
                <a:solidFill>
                  <a:schemeClr val="tx2"/>
                </a:solidFill>
              </a:defRPr>
            </a:lvl1pPr>
            <a:lvl2pPr marL="720000" indent="-360000">
              <a:buClr>
                <a:schemeClr val="accent3"/>
              </a:buClr>
              <a:defRPr sz="4000" baseline="0">
                <a:solidFill>
                  <a:schemeClr val="tx2"/>
                </a:solidFill>
              </a:defRPr>
            </a:lvl2pPr>
            <a:lvl3pPr marL="1080000" indent="-360000">
              <a:buClr>
                <a:schemeClr val="accent3"/>
              </a:buClr>
              <a:defRPr sz="4000" baseline="0">
                <a:solidFill>
                  <a:schemeClr val="tx2"/>
                </a:solidFill>
              </a:defRPr>
            </a:lvl3pPr>
          </a:lstStyle>
          <a:p>
            <a:r>
              <a:rPr lang="nl-BE"/>
              <a:t>Bullet 1</a:t>
            </a:r>
          </a:p>
          <a:p>
            <a:pPr lvl="1"/>
            <a:r>
              <a:rPr lang="nl-BE"/>
              <a:t>Bullet 2</a:t>
            </a:r>
          </a:p>
          <a:p>
            <a:pPr lvl="2"/>
            <a:r>
              <a:rPr lang="nl-BE"/>
              <a:t>Bullet 3</a:t>
            </a:r>
          </a:p>
        </p:txBody>
      </p:sp>
      <p:sp>
        <p:nvSpPr>
          <p:cNvPr id="30" name="Tijdelijke aanduiding voor afbeelding 13">
            <a:extLst>
              <a:ext uri="{FF2B5EF4-FFF2-40B4-BE49-F238E27FC236}">
                <a16:creationId xmlns:a16="http://schemas.microsoft.com/office/drawing/2014/main" id="{0A51836C-9736-64A8-1362-00058DCE6DA9}"/>
              </a:ext>
            </a:extLst>
          </p:cNvPr>
          <p:cNvSpPr>
            <a:spLocks noGrp="1"/>
          </p:cNvSpPr>
          <p:nvPr>
            <p:ph type="pic" sz="quarter" idx="24" hasCustomPrompt="1"/>
          </p:nvPr>
        </p:nvSpPr>
        <p:spPr>
          <a:xfrm>
            <a:off x="8810347" y="4290632"/>
            <a:ext cx="720047" cy="720000"/>
          </a:xfrm>
        </p:spPr>
        <p:txBody>
          <a:bodyPr>
            <a:normAutofit/>
          </a:bodyPr>
          <a:lstStyle>
            <a:lvl1pPr marL="0" indent="0">
              <a:buNone/>
              <a:defRPr sz="2000" baseline="0">
                <a:solidFill>
                  <a:schemeClr val="accent1"/>
                </a:solidFill>
              </a:defRPr>
            </a:lvl1pPr>
          </a:lstStyle>
          <a:p>
            <a:r>
              <a:rPr lang="nl-BE"/>
              <a:t>icon</a:t>
            </a:r>
          </a:p>
        </p:txBody>
      </p:sp>
      <p:sp>
        <p:nvSpPr>
          <p:cNvPr id="31" name="Tijdelijke aanduiding voor tekst 19">
            <a:extLst>
              <a:ext uri="{FF2B5EF4-FFF2-40B4-BE49-F238E27FC236}">
                <a16:creationId xmlns:a16="http://schemas.microsoft.com/office/drawing/2014/main" id="{C68EA92F-4FA9-9257-EA8D-87BC4A7C5484}"/>
              </a:ext>
            </a:extLst>
          </p:cNvPr>
          <p:cNvSpPr>
            <a:spLocks noGrp="1"/>
          </p:cNvSpPr>
          <p:nvPr>
            <p:ph type="body" sz="quarter" idx="25"/>
          </p:nvPr>
        </p:nvSpPr>
        <p:spPr>
          <a:xfrm>
            <a:off x="9852279" y="4287032"/>
            <a:ext cx="5515334" cy="723600"/>
          </a:xfrm>
        </p:spPr>
        <p:txBody>
          <a:bodyPr lIns="0" tIns="0" rIns="0" bIns="0" anchor="ctr" anchorCtr="0">
            <a:noAutofit/>
          </a:bodyPr>
          <a:lstStyle>
            <a:lvl1pPr marL="0" indent="0">
              <a:buNone/>
              <a:defRPr sz="4000" b="1" i="0" baseline="0">
                <a:solidFill>
                  <a:schemeClr val="accent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32" name="Tijdelijke aanduiding voor tekst 9">
            <a:extLst>
              <a:ext uri="{FF2B5EF4-FFF2-40B4-BE49-F238E27FC236}">
                <a16:creationId xmlns:a16="http://schemas.microsoft.com/office/drawing/2014/main" id="{96826AD2-ABC9-9D31-7B6D-01D01D72FA6D}"/>
              </a:ext>
            </a:extLst>
          </p:cNvPr>
          <p:cNvSpPr>
            <a:spLocks noGrp="1"/>
          </p:cNvSpPr>
          <p:nvPr>
            <p:ph type="body" sz="quarter" idx="26" hasCustomPrompt="1"/>
          </p:nvPr>
        </p:nvSpPr>
        <p:spPr>
          <a:xfrm>
            <a:off x="15960985" y="4145070"/>
            <a:ext cx="6840445" cy="6956632"/>
          </a:xfrm>
          <a:solidFill>
            <a:srgbClr val="F5F5F5"/>
          </a:solidFill>
        </p:spPr>
        <p:txBody>
          <a:bodyPr lIns="1152000" tIns="1440000" rIns="288000" bIns="0">
            <a:noAutofit/>
          </a:bodyPr>
          <a:lstStyle>
            <a:lvl1pPr marL="360000" indent="-360000">
              <a:lnSpc>
                <a:spcPct val="100000"/>
              </a:lnSpc>
              <a:buClr>
                <a:schemeClr val="accent3"/>
              </a:buClr>
              <a:buFont typeface="Arial" panose="020B0604020202020204" pitchFamily="34" charset="0"/>
              <a:buChar char="•"/>
              <a:defRPr sz="4000" b="0" baseline="0">
                <a:solidFill>
                  <a:schemeClr val="tx2"/>
                </a:solidFill>
              </a:defRPr>
            </a:lvl1pPr>
            <a:lvl2pPr marL="720000" indent="-360000">
              <a:buClr>
                <a:schemeClr val="accent3"/>
              </a:buClr>
              <a:defRPr sz="4000" baseline="0">
                <a:solidFill>
                  <a:schemeClr val="tx2"/>
                </a:solidFill>
              </a:defRPr>
            </a:lvl2pPr>
            <a:lvl3pPr marL="1080000" indent="-360000">
              <a:buClr>
                <a:schemeClr val="accent3"/>
              </a:buClr>
              <a:defRPr sz="4000" baseline="0">
                <a:solidFill>
                  <a:schemeClr val="tx2"/>
                </a:solidFill>
              </a:defRPr>
            </a:lvl3pPr>
          </a:lstStyle>
          <a:p>
            <a:r>
              <a:rPr lang="nl-BE"/>
              <a:t>Bullet 1</a:t>
            </a:r>
          </a:p>
          <a:p>
            <a:pPr lvl="1"/>
            <a:r>
              <a:rPr lang="nl-BE"/>
              <a:t>Bullet 2</a:t>
            </a:r>
          </a:p>
          <a:p>
            <a:pPr lvl="2"/>
            <a:r>
              <a:rPr lang="nl-BE"/>
              <a:t>Bullet 3</a:t>
            </a:r>
          </a:p>
        </p:txBody>
      </p:sp>
      <p:sp>
        <p:nvSpPr>
          <p:cNvPr id="33" name="Tijdelijke aanduiding voor afbeelding 13">
            <a:extLst>
              <a:ext uri="{FF2B5EF4-FFF2-40B4-BE49-F238E27FC236}">
                <a16:creationId xmlns:a16="http://schemas.microsoft.com/office/drawing/2014/main" id="{ED4066E7-1AD5-DEEB-85CC-161E353EE35A}"/>
              </a:ext>
            </a:extLst>
          </p:cNvPr>
          <p:cNvSpPr>
            <a:spLocks noGrp="1"/>
          </p:cNvSpPr>
          <p:nvPr>
            <p:ph type="pic" sz="quarter" idx="27" hasCustomPrompt="1"/>
          </p:nvPr>
        </p:nvSpPr>
        <p:spPr>
          <a:xfrm>
            <a:off x="16104996" y="4290632"/>
            <a:ext cx="720047" cy="720000"/>
          </a:xfrm>
        </p:spPr>
        <p:txBody>
          <a:bodyPr>
            <a:normAutofit/>
          </a:bodyPr>
          <a:lstStyle>
            <a:lvl1pPr marL="0" indent="0">
              <a:buNone/>
              <a:defRPr sz="2000" baseline="0">
                <a:solidFill>
                  <a:schemeClr val="accent1"/>
                </a:solidFill>
              </a:defRPr>
            </a:lvl1pPr>
          </a:lstStyle>
          <a:p>
            <a:r>
              <a:rPr lang="nl-BE"/>
              <a:t>icon</a:t>
            </a:r>
          </a:p>
        </p:txBody>
      </p:sp>
      <p:sp>
        <p:nvSpPr>
          <p:cNvPr id="34" name="Tijdelijke aanduiding voor tekst 19">
            <a:extLst>
              <a:ext uri="{FF2B5EF4-FFF2-40B4-BE49-F238E27FC236}">
                <a16:creationId xmlns:a16="http://schemas.microsoft.com/office/drawing/2014/main" id="{9DA47E40-5875-A875-0E89-3CA90C8339D7}"/>
              </a:ext>
            </a:extLst>
          </p:cNvPr>
          <p:cNvSpPr>
            <a:spLocks noGrp="1"/>
          </p:cNvSpPr>
          <p:nvPr>
            <p:ph type="body" sz="quarter" idx="28"/>
          </p:nvPr>
        </p:nvSpPr>
        <p:spPr>
          <a:xfrm>
            <a:off x="17146927" y="4287032"/>
            <a:ext cx="5515334" cy="723600"/>
          </a:xfrm>
        </p:spPr>
        <p:txBody>
          <a:bodyPr lIns="0" tIns="0" rIns="0" bIns="0" anchor="ctr" anchorCtr="0">
            <a:noAutofit/>
          </a:bodyPr>
          <a:lstStyle>
            <a:lvl1pPr marL="0" indent="0">
              <a:buNone/>
              <a:defRPr sz="4000" b="1" i="0" baseline="0">
                <a:solidFill>
                  <a:schemeClr val="accent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8B82BDA9-0DEC-FECC-B5C8-64B1E78DE3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2" y="12506401"/>
            <a:ext cx="6498420" cy="539893"/>
          </a:xfrm>
          <a:prstGeom prst="rect">
            <a:avLst/>
          </a:prstGeom>
        </p:spPr>
      </p:pic>
      <p:sp>
        <p:nvSpPr>
          <p:cNvPr id="4" name="Tijdelijke aanduiding voor voettekst 4">
            <a:extLst>
              <a:ext uri="{FF2B5EF4-FFF2-40B4-BE49-F238E27FC236}">
                <a16:creationId xmlns:a16="http://schemas.microsoft.com/office/drawing/2014/main" id="{14607B95-F5B6-6BAB-5C3D-48CA80C0F8C8}"/>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8" name="Tijdelijke aanduiding voor dianummer 5">
            <a:extLst>
              <a:ext uri="{FF2B5EF4-FFF2-40B4-BE49-F238E27FC236}">
                <a16:creationId xmlns:a16="http://schemas.microsoft.com/office/drawing/2014/main" id="{499EBAAA-AF3C-FAA4-0D0A-10106ABD528F}"/>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pic>
        <p:nvPicPr>
          <p:cNvPr id="17" name="Graphic 16">
            <a:extLst>
              <a:ext uri="{FF2B5EF4-FFF2-40B4-BE49-F238E27FC236}">
                <a16:creationId xmlns:a16="http://schemas.microsoft.com/office/drawing/2014/main" id="{CB2531BC-A729-428A-B7FA-90CF35AD77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3496792" y="-3741298"/>
            <a:ext cx="19779002" cy="11124965"/>
          </a:xfrm>
          <a:prstGeom prst="rect">
            <a:avLst/>
          </a:prstGeom>
        </p:spPr>
      </p:pic>
      <p:sp>
        <p:nvSpPr>
          <p:cNvPr id="23" name="Title 1">
            <a:extLst>
              <a:ext uri="{FF2B5EF4-FFF2-40B4-BE49-F238E27FC236}">
                <a16:creationId xmlns:a16="http://schemas.microsoft.com/office/drawing/2014/main" id="{5D4FCC28-64AB-4FD9-B28F-154A55D68545}"/>
              </a:ext>
            </a:extLst>
          </p:cNvPr>
          <p:cNvSpPr>
            <a:spLocks noGrp="1"/>
          </p:cNvSpPr>
          <p:nvPr>
            <p:ph type="title"/>
          </p:nvPr>
        </p:nvSpPr>
        <p:spPr>
          <a:xfrm>
            <a:off x="1371686" y="21588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
        <p:nvSpPr>
          <p:cNvPr id="24" name="Content Placeholder 12">
            <a:extLst>
              <a:ext uri="{FF2B5EF4-FFF2-40B4-BE49-F238E27FC236}">
                <a16:creationId xmlns:a16="http://schemas.microsoft.com/office/drawing/2014/main" id="{5DC2C298-D438-40A8-A3AC-884AB0676FC4}"/>
              </a:ext>
            </a:extLst>
          </p:cNvPr>
          <p:cNvSpPr>
            <a:spLocks noGrp="1"/>
          </p:cNvSpPr>
          <p:nvPr>
            <p:ph sz="quarter" idx="15"/>
          </p:nvPr>
        </p:nvSpPr>
        <p:spPr>
          <a:xfrm>
            <a:off x="1371689" y="727076"/>
            <a:ext cx="9479580"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spTree>
    <p:extLst>
      <p:ext uri="{BB962C8B-B14F-4D97-AF65-F5344CB8AC3E}">
        <p14:creationId xmlns:p14="http://schemas.microsoft.com/office/powerpoint/2010/main" val="285382975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_Title+Text+Logos">
    <p:bg>
      <p:bgPr>
        <a:solidFill>
          <a:schemeClr val="bg1"/>
        </a:solidFill>
        <a:effectLst/>
      </p:bgPr>
    </p:bg>
    <p:spTree>
      <p:nvGrpSpPr>
        <p:cNvPr id="1" name=""/>
        <p:cNvGrpSpPr/>
        <p:nvPr/>
      </p:nvGrpSpPr>
      <p:grpSpPr>
        <a:xfrm>
          <a:off x="0" y="0"/>
          <a:ext cx="0" cy="0"/>
          <a:chOff x="0" y="0"/>
          <a:chExt cx="0" cy="0"/>
        </a:xfrm>
      </p:grpSpPr>
      <p:sp>
        <p:nvSpPr>
          <p:cNvPr id="4" name="Tijdelijke aanduiding voor tekst 9">
            <a:extLst>
              <a:ext uri="{FF2B5EF4-FFF2-40B4-BE49-F238E27FC236}">
                <a16:creationId xmlns:a16="http://schemas.microsoft.com/office/drawing/2014/main" id="{F915A999-144D-BC9C-D7E4-E85FDD663879}"/>
              </a:ext>
            </a:extLst>
          </p:cNvPr>
          <p:cNvSpPr>
            <a:spLocks noGrp="1"/>
          </p:cNvSpPr>
          <p:nvPr>
            <p:ph type="body" sz="quarter" idx="13"/>
          </p:nvPr>
        </p:nvSpPr>
        <p:spPr>
          <a:xfrm>
            <a:off x="1371689" y="4292604"/>
            <a:ext cx="6044793" cy="7017012"/>
          </a:xfrm>
        </p:spPr>
        <p:txBody>
          <a:bodyPr lIns="0" tIns="0" rIns="0" bIns="0">
            <a:noAutofit/>
          </a:bodyPr>
          <a:lstStyle>
            <a:lvl1pPr marL="0" indent="0">
              <a:lnSpc>
                <a:spcPct val="100000"/>
              </a:lnSpc>
              <a:buNone/>
              <a:defRPr sz="2500" b="0" baseline="0">
                <a:solidFill>
                  <a:schemeClr val="tx2"/>
                </a:solidFill>
              </a:defRPr>
            </a:lvl1pPr>
          </a:lstStyle>
          <a:p>
            <a:pPr lvl="0"/>
            <a:r>
              <a:rPr lang="en-US"/>
              <a:t>Click to edit Master text styles</a:t>
            </a:r>
          </a:p>
        </p:txBody>
      </p:sp>
      <p:sp>
        <p:nvSpPr>
          <p:cNvPr id="9" name="Tijdelijke aanduiding voor afbeelding 8">
            <a:extLst>
              <a:ext uri="{FF2B5EF4-FFF2-40B4-BE49-F238E27FC236}">
                <a16:creationId xmlns:a16="http://schemas.microsoft.com/office/drawing/2014/main" id="{2725361E-13FB-4B42-AD8C-98AEC6ADCD2F}"/>
              </a:ext>
            </a:extLst>
          </p:cNvPr>
          <p:cNvSpPr>
            <a:spLocks noGrp="1"/>
          </p:cNvSpPr>
          <p:nvPr>
            <p:ph type="pic" sz="quarter" idx="23"/>
          </p:nvPr>
        </p:nvSpPr>
        <p:spPr>
          <a:xfrm>
            <a:off x="8358732" y="4292604"/>
            <a:ext cx="4320281" cy="1800000"/>
          </a:xfrm>
          <a:solidFill>
            <a:srgbClr val="F5F5F5"/>
          </a:solidFill>
        </p:spPr>
        <p:txBody>
          <a:bodyPr>
            <a:normAutofit/>
          </a:bodyPr>
          <a:lstStyle>
            <a:lvl1pPr>
              <a:defRPr sz="2000" baseline="0"/>
            </a:lvl1pPr>
          </a:lstStyle>
          <a:p>
            <a:r>
              <a:rPr lang="en-US"/>
              <a:t>Click icon to add picture</a:t>
            </a:r>
            <a:endParaRPr lang="nl-BE"/>
          </a:p>
        </p:txBody>
      </p:sp>
      <p:sp>
        <p:nvSpPr>
          <p:cNvPr id="11" name="Tijdelijke aanduiding voor afbeelding 8">
            <a:extLst>
              <a:ext uri="{FF2B5EF4-FFF2-40B4-BE49-F238E27FC236}">
                <a16:creationId xmlns:a16="http://schemas.microsoft.com/office/drawing/2014/main" id="{E7E35B6B-B9FF-9FA3-BB46-B1BEADEA3F88}"/>
              </a:ext>
            </a:extLst>
          </p:cNvPr>
          <p:cNvSpPr>
            <a:spLocks noGrp="1"/>
          </p:cNvSpPr>
          <p:nvPr>
            <p:ph type="pic" sz="quarter" idx="24"/>
          </p:nvPr>
        </p:nvSpPr>
        <p:spPr>
          <a:xfrm>
            <a:off x="13419941" y="4292604"/>
            <a:ext cx="4320281" cy="1800000"/>
          </a:xfrm>
          <a:solidFill>
            <a:srgbClr val="F5F5F5"/>
          </a:solidFill>
        </p:spPr>
        <p:txBody>
          <a:bodyPr>
            <a:normAutofit/>
          </a:bodyPr>
          <a:lstStyle>
            <a:lvl1pPr>
              <a:defRPr sz="2000" baseline="0"/>
            </a:lvl1pPr>
          </a:lstStyle>
          <a:p>
            <a:r>
              <a:rPr lang="en-US"/>
              <a:t>Click icon to add picture</a:t>
            </a:r>
            <a:endParaRPr lang="nl-BE"/>
          </a:p>
        </p:txBody>
      </p:sp>
      <p:sp>
        <p:nvSpPr>
          <p:cNvPr id="12" name="Tijdelijke aanduiding voor afbeelding 8">
            <a:extLst>
              <a:ext uri="{FF2B5EF4-FFF2-40B4-BE49-F238E27FC236}">
                <a16:creationId xmlns:a16="http://schemas.microsoft.com/office/drawing/2014/main" id="{827C54A2-5B4C-7FB2-77E8-C0E04012B4C5}"/>
              </a:ext>
            </a:extLst>
          </p:cNvPr>
          <p:cNvSpPr>
            <a:spLocks noGrp="1"/>
          </p:cNvSpPr>
          <p:nvPr>
            <p:ph type="pic" sz="quarter" idx="25"/>
          </p:nvPr>
        </p:nvSpPr>
        <p:spPr>
          <a:xfrm>
            <a:off x="18481149" y="4292604"/>
            <a:ext cx="4320281" cy="1800000"/>
          </a:xfrm>
          <a:solidFill>
            <a:srgbClr val="F5F5F5"/>
          </a:solidFill>
        </p:spPr>
        <p:txBody>
          <a:bodyPr>
            <a:normAutofit/>
          </a:bodyPr>
          <a:lstStyle>
            <a:lvl1pPr>
              <a:defRPr sz="2000" baseline="0"/>
            </a:lvl1pPr>
          </a:lstStyle>
          <a:p>
            <a:r>
              <a:rPr lang="en-US"/>
              <a:t>Click icon to add picture</a:t>
            </a:r>
            <a:endParaRPr lang="nl-BE"/>
          </a:p>
        </p:txBody>
      </p:sp>
      <p:sp>
        <p:nvSpPr>
          <p:cNvPr id="13" name="Tijdelijke aanduiding voor afbeelding 8">
            <a:extLst>
              <a:ext uri="{FF2B5EF4-FFF2-40B4-BE49-F238E27FC236}">
                <a16:creationId xmlns:a16="http://schemas.microsoft.com/office/drawing/2014/main" id="{F2567177-D647-EAED-A2A2-4EAD0778FA42}"/>
              </a:ext>
            </a:extLst>
          </p:cNvPr>
          <p:cNvSpPr>
            <a:spLocks noGrp="1"/>
          </p:cNvSpPr>
          <p:nvPr>
            <p:ph type="pic" sz="quarter" idx="26"/>
          </p:nvPr>
        </p:nvSpPr>
        <p:spPr>
          <a:xfrm>
            <a:off x="8358732" y="6901110"/>
            <a:ext cx="4320281" cy="1800000"/>
          </a:xfrm>
          <a:solidFill>
            <a:srgbClr val="F5F5F5"/>
          </a:solidFill>
        </p:spPr>
        <p:txBody>
          <a:bodyPr>
            <a:normAutofit/>
          </a:bodyPr>
          <a:lstStyle>
            <a:lvl1pPr>
              <a:defRPr sz="2000" baseline="0"/>
            </a:lvl1pPr>
          </a:lstStyle>
          <a:p>
            <a:r>
              <a:rPr lang="en-US"/>
              <a:t>Click icon to add picture</a:t>
            </a:r>
            <a:endParaRPr lang="nl-BE"/>
          </a:p>
        </p:txBody>
      </p:sp>
      <p:sp>
        <p:nvSpPr>
          <p:cNvPr id="15" name="Tijdelijke aanduiding voor afbeelding 8">
            <a:extLst>
              <a:ext uri="{FF2B5EF4-FFF2-40B4-BE49-F238E27FC236}">
                <a16:creationId xmlns:a16="http://schemas.microsoft.com/office/drawing/2014/main" id="{BEF5AFE0-3DC8-58E8-6B01-7E5AEC23309E}"/>
              </a:ext>
            </a:extLst>
          </p:cNvPr>
          <p:cNvSpPr>
            <a:spLocks noGrp="1"/>
          </p:cNvSpPr>
          <p:nvPr>
            <p:ph type="pic" sz="quarter" idx="27"/>
          </p:nvPr>
        </p:nvSpPr>
        <p:spPr>
          <a:xfrm>
            <a:off x="13419941" y="6901110"/>
            <a:ext cx="4320281" cy="1800000"/>
          </a:xfrm>
          <a:solidFill>
            <a:srgbClr val="F5F5F5"/>
          </a:solidFill>
        </p:spPr>
        <p:txBody>
          <a:bodyPr>
            <a:normAutofit/>
          </a:bodyPr>
          <a:lstStyle>
            <a:lvl1pPr>
              <a:defRPr sz="2000" baseline="0"/>
            </a:lvl1pPr>
          </a:lstStyle>
          <a:p>
            <a:r>
              <a:rPr lang="en-US"/>
              <a:t>Click icon to add picture</a:t>
            </a:r>
            <a:endParaRPr lang="nl-BE"/>
          </a:p>
        </p:txBody>
      </p:sp>
      <p:sp>
        <p:nvSpPr>
          <p:cNvPr id="16" name="Tijdelijke aanduiding voor afbeelding 8">
            <a:extLst>
              <a:ext uri="{FF2B5EF4-FFF2-40B4-BE49-F238E27FC236}">
                <a16:creationId xmlns:a16="http://schemas.microsoft.com/office/drawing/2014/main" id="{63D05248-DD8A-653D-41C2-B3FC7D1E0A76}"/>
              </a:ext>
            </a:extLst>
          </p:cNvPr>
          <p:cNvSpPr>
            <a:spLocks noGrp="1"/>
          </p:cNvSpPr>
          <p:nvPr>
            <p:ph type="pic" sz="quarter" idx="28"/>
          </p:nvPr>
        </p:nvSpPr>
        <p:spPr>
          <a:xfrm>
            <a:off x="18481149" y="6901110"/>
            <a:ext cx="4320281" cy="1800000"/>
          </a:xfrm>
          <a:solidFill>
            <a:srgbClr val="F5F5F5"/>
          </a:solidFill>
        </p:spPr>
        <p:txBody>
          <a:bodyPr>
            <a:normAutofit/>
          </a:bodyPr>
          <a:lstStyle>
            <a:lvl1pPr>
              <a:defRPr sz="2000" baseline="0"/>
            </a:lvl1pPr>
          </a:lstStyle>
          <a:p>
            <a:r>
              <a:rPr lang="en-US"/>
              <a:t>Click icon to add picture</a:t>
            </a:r>
            <a:endParaRPr lang="nl-BE"/>
          </a:p>
        </p:txBody>
      </p:sp>
      <p:sp>
        <p:nvSpPr>
          <p:cNvPr id="17" name="Tijdelijke aanduiding voor afbeelding 8">
            <a:extLst>
              <a:ext uri="{FF2B5EF4-FFF2-40B4-BE49-F238E27FC236}">
                <a16:creationId xmlns:a16="http://schemas.microsoft.com/office/drawing/2014/main" id="{D889C93E-DD04-CC2F-37CB-AD15ECA19C9C}"/>
              </a:ext>
            </a:extLst>
          </p:cNvPr>
          <p:cNvSpPr>
            <a:spLocks noGrp="1"/>
          </p:cNvSpPr>
          <p:nvPr>
            <p:ph type="pic" sz="quarter" idx="29"/>
          </p:nvPr>
        </p:nvSpPr>
        <p:spPr>
          <a:xfrm>
            <a:off x="8358732" y="9509616"/>
            <a:ext cx="4320281" cy="1800000"/>
          </a:xfrm>
          <a:solidFill>
            <a:srgbClr val="F5F5F5"/>
          </a:solidFill>
        </p:spPr>
        <p:txBody>
          <a:bodyPr>
            <a:normAutofit/>
          </a:bodyPr>
          <a:lstStyle>
            <a:lvl1pPr>
              <a:defRPr sz="2000" baseline="0"/>
            </a:lvl1pPr>
          </a:lstStyle>
          <a:p>
            <a:r>
              <a:rPr lang="en-US"/>
              <a:t>Click icon to add picture</a:t>
            </a:r>
            <a:endParaRPr lang="nl-BE"/>
          </a:p>
        </p:txBody>
      </p:sp>
      <p:sp>
        <p:nvSpPr>
          <p:cNvPr id="18" name="Tijdelijke aanduiding voor afbeelding 8">
            <a:extLst>
              <a:ext uri="{FF2B5EF4-FFF2-40B4-BE49-F238E27FC236}">
                <a16:creationId xmlns:a16="http://schemas.microsoft.com/office/drawing/2014/main" id="{7E24DE9C-F6B4-753F-446B-AEF9F41235DD}"/>
              </a:ext>
            </a:extLst>
          </p:cNvPr>
          <p:cNvSpPr>
            <a:spLocks noGrp="1"/>
          </p:cNvSpPr>
          <p:nvPr>
            <p:ph type="pic" sz="quarter" idx="30"/>
          </p:nvPr>
        </p:nvSpPr>
        <p:spPr>
          <a:xfrm>
            <a:off x="13419941" y="9509616"/>
            <a:ext cx="4320281" cy="1800000"/>
          </a:xfrm>
          <a:solidFill>
            <a:srgbClr val="F5F5F5"/>
          </a:solidFill>
        </p:spPr>
        <p:txBody>
          <a:bodyPr>
            <a:normAutofit/>
          </a:bodyPr>
          <a:lstStyle>
            <a:lvl1pPr>
              <a:defRPr sz="2000" baseline="0"/>
            </a:lvl1pPr>
          </a:lstStyle>
          <a:p>
            <a:r>
              <a:rPr lang="en-US"/>
              <a:t>Click icon to add picture</a:t>
            </a:r>
            <a:endParaRPr lang="nl-BE"/>
          </a:p>
        </p:txBody>
      </p:sp>
      <p:sp>
        <p:nvSpPr>
          <p:cNvPr id="19" name="Tijdelijke aanduiding voor afbeelding 8">
            <a:extLst>
              <a:ext uri="{FF2B5EF4-FFF2-40B4-BE49-F238E27FC236}">
                <a16:creationId xmlns:a16="http://schemas.microsoft.com/office/drawing/2014/main" id="{4E881085-A478-7810-FAD3-666E37A70441}"/>
              </a:ext>
            </a:extLst>
          </p:cNvPr>
          <p:cNvSpPr>
            <a:spLocks noGrp="1"/>
          </p:cNvSpPr>
          <p:nvPr>
            <p:ph type="pic" sz="quarter" idx="31"/>
          </p:nvPr>
        </p:nvSpPr>
        <p:spPr>
          <a:xfrm>
            <a:off x="18481149" y="9509616"/>
            <a:ext cx="4320281" cy="1800000"/>
          </a:xfrm>
          <a:solidFill>
            <a:srgbClr val="F5F5F5"/>
          </a:solidFill>
        </p:spPr>
        <p:txBody>
          <a:bodyPr>
            <a:normAutofit/>
          </a:bodyPr>
          <a:lstStyle>
            <a:lvl1pPr>
              <a:defRPr sz="2000" baseline="0"/>
            </a:lvl1pPr>
          </a:lstStyle>
          <a:p>
            <a:r>
              <a:rPr lang="en-US"/>
              <a:t>Click icon to add picture</a:t>
            </a:r>
            <a:endParaRPr lang="nl-BE"/>
          </a:p>
        </p:txBody>
      </p:sp>
      <p:pic>
        <p:nvPicPr>
          <p:cNvPr id="3" name="Graphic 2">
            <a:extLst>
              <a:ext uri="{FF2B5EF4-FFF2-40B4-BE49-F238E27FC236}">
                <a16:creationId xmlns:a16="http://schemas.microsoft.com/office/drawing/2014/main" id="{C78C5C8C-09E3-AC50-C02A-013AA09FFDE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4760962" y="12506401"/>
            <a:ext cx="6498420" cy="539893"/>
          </a:xfrm>
          <a:prstGeom prst="rect">
            <a:avLst/>
          </a:prstGeom>
        </p:spPr>
      </p:pic>
      <p:sp>
        <p:nvSpPr>
          <p:cNvPr id="8" name="Tijdelijke aanduiding voor voettekst 4">
            <a:extLst>
              <a:ext uri="{FF2B5EF4-FFF2-40B4-BE49-F238E27FC236}">
                <a16:creationId xmlns:a16="http://schemas.microsoft.com/office/drawing/2014/main" id="{0172D937-36AF-FBD2-5E2B-5C5086CB8C02}"/>
              </a:ext>
            </a:extLst>
          </p:cNvPr>
          <p:cNvSpPr>
            <a:spLocks noGrp="1"/>
          </p:cNvSpPr>
          <p:nvPr>
            <p:ph type="ftr" sz="quarter" idx="3"/>
          </p:nvPr>
        </p:nvSpPr>
        <p:spPr>
          <a:xfrm>
            <a:off x="1371689" y="12418878"/>
            <a:ext cx="4041440" cy="712800"/>
          </a:xfrm>
          <a:prstGeom prst="roundRect">
            <a:avLst>
              <a:gd name="adj" fmla="val 50000"/>
            </a:avLst>
          </a:prstGeom>
          <a:no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20" name="Tijdelijke aanduiding voor dianummer 5">
            <a:extLst>
              <a:ext uri="{FF2B5EF4-FFF2-40B4-BE49-F238E27FC236}">
                <a16:creationId xmlns:a16="http://schemas.microsoft.com/office/drawing/2014/main" id="{9A419DDC-316F-42FC-6D9A-5628EAD28315}"/>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pic>
        <p:nvPicPr>
          <p:cNvPr id="21" name="Graphic 20">
            <a:extLst>
              <a:ext uri="{FF2B5EF4-FFF2-40B4-BE49-F238E27FC236}">
                <a16:creationId xmlns:a16="http://schemas.microsoft.com/office/drawing/2014/main" id="{24DD48BC-5366-49D5-BB67-238140C0A2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13496792" y="-3741298"/>
            <a:ext cx="19779002" cy="11124965"/>
          </a:xfrm>
          <a:prstGeom prst="rect">
            <a:avLst/>
          </a:prstGeom>
        </p:spPr>
      </p:pic>
      <p:sp>
        <p:nvSpPr>
          <p:cNvPr id="27" name="Title 1">
            <a:extLst>
              <a:ext uri="{FF2B5EF4-FFF2-40B4-BE49-F238E27FC236}">
                <a16:creationId xmlns:a16="http://schemas.microsoft.com/office/drawing/2014/main" id="{7E74A49E-B1DB-42FC-BF55-4C6A8A1AA2B9}"/>
              </a:ext>
            </a:extLst>
          </p:cNvPr>
          <p:cNvSpPr>
            <a:spLocks noGrp="1"/>
          </p:cNvSpPr>
          <p:nvPr>
            <p:ph type="title"/>
          </p:nvPr>
        </p:nvSpPr>
        <p:spPr>
          <a:xfrm>
            <a:off x="1371686" y="2158805"/>
            <a:ext cx="21299107" cy="1191701"/>
          </a:xfrm>
        </p:spPr>
        <p:txBody>
          <a:bodyPr anchor="t">
            <a:normAutofit/>
          </a:bodyPr>
          <a:lstStyle>
            <a:lvl1pPr>
              <a:defRPr sz="5500">
                <a:solidFill>
                  <a:srgbClr val="0A4393"/>
                </a:solidFill>
              </a:defRPr>
            </a:lvl1pPr>
          </a:lstStyle>
          <a:p>
            <a:r>
              <a:rPr lang="en-US"/>
              <a:t>Click to edit Master title style</a:t>
            </a:r>
            <a:endParaRPr lang="en-BE"/>
          </a:p>
        </p:txBody>
      </p:sp>
      <p:sp>
        <p:nvSpPr>
          <p:cNvPr id="28" name="Content Placeholder 12">
            <a:extLst>
              <a:ext uri="{FF2B5EF4-FFF2-40B4-BE49-F238E27FC236}">
                <a16:creationId xmlns:a16="http://schemas.microsoft.com/office/drawing/2014/main" id="{BA5EED7A-6A00-4B6E-B946-76D585744266}"/>
              </a:ext>
            </a:extLst>
          </p:cNvPr>
          <p:cNvSpPr>
            <a:spLocks noGrp="1"/>
          </p:cNvSpPr>
          <p:nvPr>
            <p:ph sz="quarter" idx="15"/>
          </p:nvPr>
        </p:nvSpPr>
        <p:spPr>
          <a:xfrm>
            <a:off x="1371689" y="727076"/>
            <a:ext cx="9479580" cy="701675"/>
          </a:xfrm>
        </p:spPr>
        <p:txBody>
          <a:bodyPr anchor="b">
            <a:normAutofit/>
          </a:bodyPr>
          <a:lstStyle>
            <a:lvl1pPr marL="0" indent="0">
              <a:buNone/>
              <a:defRPr sz="1800" b="1">
                <a:solidFill>
                  <a:srgbClr val="0A4393"/>
                </a:solidFill>
              </a:defRPr>
            </a:lvl1pPr>
          </a:lstStyle>
          <a:p>
            <a:pPr lvl="0"/>
            <a:r>
              <a:rPr lang="en-US"/>
              <a:t>Click to edit Master text styles</a:t>
            </a:r>
          </a:p>
        </p:txBody>
      </p:sp>
    </p:spTree>
    <p:extLst>
      <p:ext uri="{BB962C8B-B14F-4D97-AF65-F5344CB8AC3E}">
        <p14:creationId xmlns:p14="http://schemas.microsoft.com/office/powerpoint/2010/main" val="71418909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p_Titleslide-1">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D000665-AEE7-B856-8974-2719D385A0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03732" y="207520"/>
            <a:ext cx="23775947" cy="13373100"/>
          </a:xfrm>
          <a:prstGeom prst="rect">
            <a:avLst/>
          </a:prstGeom>
        </p:spPr>
      </p:pic>
      <p:sp>
        <p:nvSpPr>
          <p:cNvPr id="2" name="Titel 1">
            <a:extLst>
              <a:ext uri="{FF2B5EF4-FFF2-40B4-BE49-F238E27FC236}">
                <a16:creationId xmlns:a16="http://schemas.microsoft.com/office/drawing/2014/main" id="{62406C4D-B8A4-E449-9FEC-0B99424D4CB8}"/>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3" name="Ondertitel 2">
            <a:extLst>
              <a:ext uri="{FF2B5EF4-FFF2-40B4-BE49-F238E27FC236}">
                <a16:creationId xmlns:a16="http://schemas.microsoft.com/office/drawing/2014/main" id="{44418767-CA11-A642-A927-E121846248F7}"/>
              </a:ext>
            </a:extLst>
          </p:cNvPr>
          <p:cNvSpPr>
            <a:spLocks noGrp="1"/>
          </p:cNvSpPr>
          <p:nvPr>
            <p:ph type="subTitle" idx="1"/>
          </p:nvPr>
        </p:nvSpPr>
        <p:spPr>
          <a:xfrm>
            <a:off x="1371689"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9" name="Tijdelijke aanduiding voor afbeelding 8">
            <a:extLst>
              <a:ext uri="{FF2B5EF4-FFF2-40B4-BE49-F238E27FC236}">
                <a16:creationId xmlns:a16="http://schemas.microsoft.com/office/drawing/2014/main" id="{31731DD3-76E9-595C-D782-FA5AEEA4070F}"/>
              </a:ext>
            </a:extLst>
          </p:cNvPr>
          <p:cNvSpPr>
            <a:spLocks noGrp="1"/>
          </p:cNvSpPr>
          <p:nvPr>
            <p:ph type="pic" sz="quarter" idx="11"/>
          </p:nvPr>
        </p:nvSpPr>
        <p:spPr>
          <a:xfrm rot="20547807">
            <a:off x="10220959" y="3494685"/>
            <a:ext cx="13149204" cy="6773403"/>
          </a:xfrm>
          <a:prstGeom prst="roundRect">
            <a:avLst>
              <a:gd name="adj" fmla="val 49292"/>
            </a:avLst>
          </a:prstGeom>
        </p:spPr>
        <p:txBody>
          <a:bodyPr/>
          <a:lstStyle/>
          <a:p>
            <a:r>
              <a:rPr lang="en-US"/>
              <a:t>Click icon to add picture</a:t>
            </a:r>
            <a:endParaRPr lang="nl-BE"/>
          </a:p>
        </p:txBody>
      </p:sp>
      <p:sp>
        <p:nvSpPr>
          <p:cNvPr id="14" name="Tijdelijke aanduiding voor datum 3">
            <a:extLst>
              <a:ext uri="{FF2B5EF4-FFF2-40B4-BE49-F238E27FC236}">
                <a16:creationId xmlns:a16="http://schemas.microsoft.com/office/drawing/2014/main" id="{435EDE1A-FE21-38C9-1AA4-B83F67108611}"/>
              </a:ext>
            </a:extLst>
          </p:cNvPr>
          <p:cNvSpPr>
            <a:spLocks noGrp="1"/>
          </p:cNvSpPr>
          <p:nvPr>
            <p:ph type="dt" sz="half" idx="10"/>
          </p:nvPr>
        </p:nvSpPr>
        <p:spPr>
          <a:xfrm>
            <a:off x="1371689" y="7401155"/>
            <a:ext cx="4851717" cy="501949"/>
          </a:xfrm>
        </p:spPr>
        <p:txBody>
          <a:bodyPr lIns="36000" tIns="0" rIns="0" bIns="0" anchor="t" anchorCtr="0"/>
          <a:lstStyle>
            <a:lvl1pPr>
              <a:defRPr sz="2300" b="0" i="0" baseline="0">
                <a:solidFill>
                  <a:schemeClr val="bg1"/>
                </a:solidFill>
                <a:latin typeface="+mn-lt"/>
              </a:defRPr>
            </a:lvl1pPr>
          </a:lstStyle>
          <a:p>
            <a:fld id="{F9A32D74-E86B-3745-9D63-2BFB5EAC9424}" type="datetime1">
              <a:rPr lang="nl-BE" smtClean="0"/>
              <a:pPr/>
              <a:t>31/01/2025</a:t>
            </a:fld>
            <a:endParaRPr lang="nl-BE"/>
          </a:p>
        </p:txBody>
      </p:sp>
      <p:sp>
        <p:nvSpPr>
          <p:cNvPr id="16" name="Tijdelijke aanduiding voor tekst 9">
            <a:extLst>
              <a:ext uri="{FF2B5EF4-FFF2-40B4-BE49-F238E27FC236}">
                <a16:creationId xmlns:a16="http://schemas.microsoft.com/office/drawing/2014/main" id="{7126C426-4A68-C71D-A36D-8F0CA4660CC3}"/>
              </a:ext>
            </a:extLst>
          </p:cNvPr>
          <p:cNvSpPr>
            <a:spLocks noGrp="1"/>
          </p:cNvSpPr>
          <p:nvPr>
            <p:ph type="body" sz="quarter" idx="12"/>
          </p:nvPr>
        </p:nvSpPr>
        <p:spPr>
          <a:xfrm>
            <a:off x="1371689" y="6889608"/>
            <a:ext cx="4851717" cy="501949"/>
          </a:xfrm>
        </p:spPr>
        <p:txBody>
          <a:bodyPr lIns="36000" tIns="0" rIns="0" bIns="0">
            <a:noAutofit/>
          </a:bodyPr>
          <a:lstStyle>
            <a:lvl1pPr marL="0" indent="0">
              <a:buNone/>
              <a:defRPr sz="2300" b="1"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Master text styles</a:t>
            </a:r>
          </a:p>
        </p:txBody>
      </p:sp>
      <p:pic>
        <p:nvPicPr>
          <p:cNvPr id="18" name="Graphic 17">
            <a:extLst>
              <a:ext uri="{FF2B5EF4-FFF2-40B4-BE49-F238E27FC236}">
                <a16:creationId xmlns:a16="http://schemas.microsoft.com/office/drawing/2014/main" id="{1CB0071C-699B-C892-7989-BF0069E251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28129" y="7076888"/>
            <a:ext cx="11080109" cy="7581541"/>
          </a:xfrm>
          <a:prstGeom prst="rect">
            <a:avLst/>
          </a:prstGeom>
        </p:spPr>
      </p:pic>
      <p:sp>
        <p:nvSpPr>
          <p:cNvPr id="23" name="Tijdelijke aanduiding voor voettekst 4">
            <a:extLst>
              <a:ext uri="{FF2B5EF4-FFF2-40B4-BE49-F238E27FC236}">
                <a16:creationId xmlns:a16="http://schemas.microsoft.com/office/drawing/2014/main" id="{61257013-9276-3338-62F1-8C7DD0EC1E1B}"/>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24" name="Tijdelijke aanduiding voor dianummer 5">
            <a:extLst>
              <a:ext uri="{FF2B5EF4-FFF2-40B4-BE49-F238E27FC236}">
                <a16:creationId xmlns:a16="http://schemas.microsoft.com/office/drawing/2014/main" id="{DE777FDE-CA36-FBFF-AA48-F127DEB81F5E}"/>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36893883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_Img">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7D48BBB-D566-C945-6FB9-4A644FBBEE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690393"/>
            <a:ext cx="28084487" cy="15796496"/>
          </a:xfrm>
          <a:prstGeom prst="rect">
            <a:avLst/>
          </a:prstGeom>
        </p:spPr>
      </p:pic>
      <p:sp>
        <p:nvSpPr>
          <p:cNvPr id="4" name="Tijdelijke aanduiding voor afbeelding 3">
            <a:extLst>
              <a:ext uri="{FF2B5EF4-FFF2-40B4-BE49-F238E27FC236}">
                <a16:creationId xmlns:a16="http://schemas.microsoft.com/office/drawing/2014/main" id="{E9FE6259-5414-444A-9FEA-11D5157FBE63}"/>
              </a:ext>
            </a:extLst>
          </p:cNvPr>
          <p:cNvSpPr>
            <a:spLocks noGrp="1"/>
          </p:cNvSpPr>
          <p:nvPr>
            <p:ph type="pic" sz="quarter" idx="13"/>
          </p:nvPr>
        </p:nvSpPr>
        <p:spPr>
          <a:xfrm>
            <a:off x="787443" y="787392"/>
            <a:ext cx="22811085" cy="10528308"/>
          </a:xfrm>
        </p:spPr>
        <p:txBody>
          <a:bodyPr lIns="90000"/>
          <a:lstStyle/>
          <a:p>
            <a:r>
              <a:rPr lang="en-US"/>
              <a:t>Click icon to add picture</a:t>
            </a:r>
            <a:endParaRPr lang="nl-BE"/>
          </a:p>
        </p:txBody>
      </p:sp>
      <p:pic>
        <p:nvPicPr>
          <p:cNvPr id="2" name="Graphic 1">
            <a:extLst>
              <a:ext uri="{FF2B5EF4-FFF2-40B4-BE49-F238E27FC236}">
                <a16:creationId xmlns:a16="http://schemas.microsoft.com/office/drawing/2014/main" id="{F2A8078B-E15E-6957-A0DB-85F4F49EB31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2" y="12506401"/>
            <a:ext cx="6498420" cy="539893"/>
          </a:xfrm>
          <a:prstGeom prst="rect">
            <a:avLst/>
          </a:prstGeom>
        </p:spPr>
      </p:pic>
      <p:sp>
        <p:nvSpPr>
          <p:cNvPr id="3" name="Tijdelijke aanduiding voor voettekst 4">
            <a:extLst>
              <a:ext uri="{FF2B5EF4-FFF2-40B4-BE49-F238E27FC236}">
                <a16:creationId xmlns:a16="http://schemas.microsoft.com/office/drawing/2014/main" id="{830BC01D-FA7E-728F-E9B0-32ED189E6516}"/>
              </a:ext>
            </a:extLst>
          </p:cNvPr>
          <p:cNvSpPr>
            <a:spLocks noGrp="1"/>
          </p:cNvSpPr>
          <p:nvPr>
            <p:ph type="ftr" sz="quarter" idx="3"/>
          </p:nvPr>
        </p:nvSpPr>
        <p:spPr>
          <a:xfrm>
            <a:off x="1371689" y="12418878"/>
            <a:ext cx="4041440" cy="712800"/>
          </a:xfrm>
          <a:prstGeom prst="roundRect">
            <a:avLst>
              <a:gd name="adj" fmla="val 50000"/>
            </a:avLst>
          </a:prstGeom>
          <a:solidFill>
            <a:schemeClr val="bg1"/>
          </a:solidFill>
          <a:ln>
            <a:solidFill>
              <a:schemeClr val="tx2"/>
            </a:solidFill>
          </a:ln>
        </p:spPr>
        <p:txBody>
          <a:bodyPr vert="horz" lIns="0" tIns="0" rIns="0" bIns="0" rtlCol="0" anchor="ctr"/>
          <a:lstStyle>
            <a:lvl1pPr algn="ctr">
              <a:defRPr sz="2300" b="0" i="0" baseline="0">
                <a:solidFill>
                  <a:schemeClr val="tx2"/>
                </a:solidFill>
              </a:defRPr>
            </a:lvl1pPr>
          </a:lstStyle>
          <a:p>
            <a:r>
              <a:rPr lang="nl-BE"/>
              <a:t>dataspace.copernicus.eu</a:t>
            </a:r>
          </a:p>
        </p:txBody>
      </p:sp>
      <p:sp>
        <p:nvSpPr>
          <p:cNvPr id="7" name="Tijdelijke aanduiding voor dianummer 5">
            <a:extLst>
              <a:ext uri="{FF2B5EF4-FFF2-40B4-BE49-F238E27FC236}">
                <a16:creationId xmlns:a16="http://schemas.microsoft.com/office/drawing/2014/main" id="{2B684E46-4FAF-15C8-BCB9-02B03D812672}"/>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tx2"/>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2456857517"/>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_Media">
    <p:bg>
      <p:bgPr>
        <a:solidFill>
          <a:schemeClr val="bg1"/>
        </a:solidFill>
        <a:effectLst/>
      </p:bgPr>
    </p:bg>
    <p:spTree>
      <p:nvGrpSpPr>
        <p:cNvPr id="1" name=""/>
        <p:cNvGrpSpPr/>
        <p:nvPr/>
      </p:nvGrpSpPr>
      <p:grpSpPr>
        <a:xfrm>
          <a:off x="0" y="0"/>
          <a:ext cx="0" cy="0"/>
          <a:chOff x="0" y="0"/>
          <a:chExt cx="0" cy="0"/>
        </a:xfrm>
      </p:grpSpPr>
      <p:sp>
        <p:nvSpPr>
          <p:cNvPr id="7" name="Tijdelijke aanduiding voor media 5">
            <a:extLst>
              <a:ext uri="{FF2B5EF4-FFF2-40B4-BE49-F238E27FC236}">
                <a16:creationId xmlns:a16="http://schemas.microsoft.com/office/drawing/2014/main" id="{5C8143B6-E9E6-0BBE-AA3C-5F2DB6628259}"/>
              </a:ext>
            </a:extLst>
          </p:cNvPr>
          <p:cNvSpPr>
            <a:spLocks noGrp="1"/>
          </p:cNvSpPr>
          <p:nvPr>
            <p:ph type="media" sz="quarter" idx="14"/>
          </p:nvPr>
        </p:nvSpPr>
        <p:spPr>
          <a:xfrm>
            <a:off x="-1" y="0"/>
            <a:ext cx="24384000" cy="13716000"/>
          </a:xfrm>
        </p:spPr>
        <p:txBody>
          <a:bodyPr/>
          <a:lstStyle/>
          <a:p>
            <a:r>
              <a:rPr lang="en-US"/>
              <a:t>Click icon to add media</a:t>
            </a:r>
            <a:endParaRPr lang="nl-BE"/>
          </a:p>
        </p:txBody>
      </p:sp>
    </p:spTree>
    <p:extLst>
      <p:ext uri="{BB962C8B-B14F-4D97-AF65-F5344CB8AC3E}">
        <p14:creationId xmlns:p14="http://schemas.microsoft.com/office/powerpoint/2010/main" val="948908244"/>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_End-TY">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19EFB1EF-C968-4A2F-877B-6E1D650538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5031" y="-5829300"/>
            <a:ext cx="29031932" cy="16329399"/>
          </a:xfrm>
          <a:prstGeom prst="rect">
            <a:avLst/>
          </a:prstGeom>
        </p:spPr>
      </p:pic>
      <p:pic>
        <p:nvPicPr>
          <p:cNvPr id="10" name="Picture 9" descr="A picture containing text, device, meter&#10;&#10;Description automatically generated">
            <a:extLst>
              <a:ext uri="{FF2B5EF4-FFF2-40B4-BE49-F238E27FC236}">
                <a16:creationId xmlns:a16="http://schemas.microsoft.com/office/drawing/2014/main" id="{6D07F736-5FE7-4DBD-8873-40E6524189AE}"/>
              </a:ext>
            </a:extLst>
          </p:cNvPr>
          <p:cNvPicPr>
            <a:picLocks noChangeAspect="1"/>
          </p:cNvPicPr>
          <p:nvPr userDrawn="1"/>
        </p:nvPicPr>
        <p:blipFill>
          <a:blip r:embed="rId4">
            <a:alphaModFix/>
          </a:blip>
          <a:stretch>
            <a:fillRect/>
          </a:stretch>
        </p:blipFill>
        <p:spPr>
          <a:xfrm>
            <a:off x="-791761" y="6128663"/>
            <a:ext cx="22767788" cy="12727450"/>
          </a:xfrm>
          <a:prstGeom prst="rect">
            <a:avLst/>
          </a:prstGeom>
        </p:spPr>
      </p:pic>
      <p:pic>
        <p:nvPicPr>
          <p:cNvPr id="2" name="Graphic 1">
            <a:extLst>
              <a:ext uri="{FF2B5EF4-FFF2-40B4-BE49-F238E27FC236}">
                <a16:creationId xmlns:a16="http://schemas.microsoft.com/office/drawing/2014/main" id="{AEF780B5-13FD-6525-886A-C2E1A8D2DE8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760961" y="12506401"/>
            <a:ext cx="6498423" cy="539893"/>
          </a:xfrm>
          <a:prstGeom prst="rect">
            <a:avLst/>
          </a:prstGeom>
        </p:spPr>
      </p:pic>
      <p:sp>
        <p:nvSpPr>
          <p:cNvPr id="4" name="Tijdelijke aanduiding voor dianummer 5">
            <a:extLst>
              <a:ext uri="{FF2B5EF4-FFF2-40B4-BE49-F238E27FC236}">
                <a16:creationId xmlns:a16="http://schemas.microsoft.com/office/drawing/2014/main" id="{AA7F321E-173D-C0DE-A1C3-8FF6837AFCA2}"/>
              </a:ext>
            </a:extLst>
          </p:cNvPr>
          <p:cNvSpPr>
            <a:spLocks noGrp="1"/>
          </p:cNvSpPr>
          <p:nvPr>
            <p:ph type="sldNum" sz="quarter" idx="15"/>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
        <p:nvSpPr>
          <p:cNvPr id="7" name="Text Placeholder 6">
            <a:extLst>
              <a:ext uri="{FF2B5EF4-FFF2-40B4-BE49-F238E27FC236}">
                <a16:creationId xmlns:a16="http://schemas.microsoft.com/office/drawing/2014/main" id="{009B882B-BEE7-4CD5-8B8B-17683E8ECA12}"/>
              </a:ext>
            </a:extLst>
          </p:cNvPr>
          <p:cNvSpPr>
            <a:spLocks noGrp="1"/>
          </p:cNvSpPr>
          <p:nvPr>
            <p:ph type="body" sz="quarter" idx="16" hasCustomPrompt="1"/>
          </p:nvPr>
        </p:nvSpPr>
        <p:spPr>
          <a:xfrm>
            <a:off x="1371689" y="4470400"/>
            <a:ext cx="12218196" cy="4064000"/>
          </a:xfrm>
        </p:spPr>
        <p:txBody>
          <a:bodyPr>
            <a:normAutofit/>
          </a:bodyPr>
          <a:lstStyle>
            <a:lvl1pPr marL="0" indent="0">
              <a:buNone/>
              <a:defRPr sz="4800">
                <a:solidFill>
                  <a:srgbClr val="F5F5F5"/>
                </a:solidFill>
              </a:defRPr>
            </a:lvl1pPr>
            <a:lvl2pPr>
              <a:defRPr>
                <a:solidFill>
                  <a:srgbClr val="F5F5F5"/>
                </a:solidFill>
              </a:defRPr>
            </a:lvl2pPr>
            <a:lvl3pPr>
              <a:defRPr>
                <a:solidFill>
                  <a:srgbClr val="F5F5F5"/>
                </a:solidFill>
              </a:defRPr>
            </a:lvl3pPr>
            <a:lvl4pPr>
              <a:defRPr>
                <a:solidFill>
                  <a:srgbClr val="F5F5F5"/>
                </a:solidFill>
              </a:defRPr>
            </a:lvl4pPr>
            <a:lvl5pPr>
              <a:defRPr>
                <a:solidFill>
                  <a:srgbClr val="F5F5F5"/>
                </a:solidFill>
              </a:defRPr>
            </a:lvl5pPr>
          </a:lstStyle>
          <a:p>
            <a:pPr lvl="0"/>
            <a:r>
              <a:rPr lang="en-US"/>
              <a:t>Click to add call to action or contact</a:t>
            </a:r>
          </a:p>
        </p:txBody>
      </p:sp>
      <p:sp>
        <p:nvSpPr>
          <p:cNvPr id="13" name="Titel 1">
            <a:extLst>
              <a:ext uri="{FF2B5EF4-FFF2-40B4-BE49-F238E27FC236}">
                <a16:creationId xmlns:a16="http://schemas.microsoft.com/office/drawing/2014/main" id="{3DC5AF64-8235-4FD2-8C41-A41828DE8B03}"/>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15" name="Text Placeholder 14">
            <a:extLst>
              <a:ext uri="{FF2B5EF4-FFF2-40B4-BE49-F238E27FC236}">
                <a16:creationId xmlns:a16="http://schemas.microsoft.com/office/drawing/2014/main" id="{7E79CE12-624F-4606-B21B-0A6C75EF8C3F}"/>
              </a:ext>
            </a:extLst>
          </p:cNvPr>
          <p:cNvSpPr>
            <a:spLocks noGrp="1"/>
          </p:cNvSpPr>
          <p:nvPr>
            <p:ph type="body" sz="quarter" idx="17" hasCustomPrompt="1"/>
          </p:nvPr>
        </p:nvSpPr>
        <p:spPr>
          <a:xfrm>
            <a:off x="3924554" y="10192663"/>
            <a:ext cx="7112463" cy="1219200"/>
          </a:xfrm>
          <a:prstGeom prst="roundRect">
            <a:avLst>
              <a:gd name="adj" fmla="val 50000"/>
            </a:avLst>
          </a:prstGeom>
          <a:ln>
            <a:solidFill>
              <a:srgbClr val="77CC09"/>
            </a:solidFill>
          </a:ln>
        </p:spPr>
        <p:txBody>
          <a:bodyPr anchor="ctr">
            <a:noAutofit/>
          </a:bodyPr>
          <a:lstStyle>
            <a:lvl1pPr marL="0" indent="0" algn="ctr">
              <a:buNone/>
              <a:defRPr sz="3200" b="1">
                <a:solidFill>
                  <a:srgbClr val="77CC09"/>
                </a:solidFill>
              </a:defRPr>
            </a:lvl1pPr>
            <a:lvl2pPr marL="914354" indent="0">
              <a:buNone/>
              <a:defRPr sz="3200" b="1">
                <a:solidFill>
                  <a:srgbClr val="77CC09"/>
                </a:solidFill>
              </a:defRPr>
            </a:lvl2pPr>
            <a:lvl3pPr marL="1828709" indent="0">
              <a:buNone/>
              <a:defRPr sz="3200" b="1">
                <a:solidFill>
                  <a:srgbClr val="77CC09"/>
                </a:solidFill>
              </a:defRPr>
            </a:lvl3pPr>
            <a:lvl4pPr marL="2743063" indent="0">
              <a:buNone/>
              <a:defRPr sz="3200" b="1">
                <a:solidFill>
                  <a:srgbClr val="77CC09"/>
                </a:solidFill>
              </a:defRPr>
            </a:lvl4pPr>
            <a:lvl5pPr marL="3657417" indent="0">
              <a:buNone/>
              <a:defRPr sz="3200" b="1">
                <a:solidFill>
                  <a:srgbClr val="77CC09"/>
                </a:solidFill>
              </a:defRPr>
            </a:lvl5pPr>
          </a:lstStyle>
          <a:p>
            <a:pPr lvl="0"/>
            <a:r>
              <a:rPr lang="en-US"/>
              <a:t>click to edit master text styles</a:t>
            </a:r>
            <a:endParaRPr lang="en-BE"/>
          </a:p>
        </p:txBody>
      </p:sp>
    </p:spTree>
    <p:extLst>
      <p:ext uri="{BB962C8B-B14F-4D97-AF65-F5344CB8AC3E}">
        <p14:creationId xmlns:p14="http://schemas.microsoft.com/office/powerpoint/2010/main" val="49414747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p_Endslide-1">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69DD4A2-5078-D02F-D4C3-02ACA83D20D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7" y="2169928"/>
            <a:ext cx="19779002" cy="11124964"/>
          </a:xfrm>
          <a:prstGeom prst="rect">
            <a:avLst/>
          </a:prstGeom>
        </p:spPr>
      </p:pic>
      <p:sp>
        <p:nvSpPr>
          <p:cNvPr id="7" name="Titel 1">
            <a:extLst>
              <a:ext uri="{FF2B5EF4-FFF2-40B4-BE49-F238E27FC236}">
                <a16:creationId xmlns:a16="http://schemas.microsoft.com/office/drawing/2014/main" id="{A6AC71B8-F854-72D1-A459-0286B39817FB}"/>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9" name="Ondertitel 2">
            <a:extLst>
              <a:ext uri="{FF2B5EF4-FFF2-40B4-BE49-F238E27FC236}">
                <a16:creationId xmlns:a16="http://schemas.microsoft.com/office/drawing/2014/main" id="{7889AF16-A027-AD12-4648-CA84239F85DE}"/>
              </a:ext>
            </a:extLst>
          </p:cNvPr>
          <p:cNvSpPr>
            <a:spLocks noGrp="1"/>
          </p:cNvSpPr>
          <p:nvPr>
            <p:ph type="subTitle" idx="1"/>
          </p:nvPr>
        </p:nvSpPr>
        <p:spPr>
          <a:xfrm>
            <a:off x="1371689"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4" name="Tijdelijke aanduiding voor afbeelding 13">
            <a:extLst>
              <a:ext uri="{FF2B5EF4-FFF2-40B4-BE49-F238E27FC236}">
                <a16:creationId xmlns:a16="http://schemas.microsoft.com/office/drawing/2014/main" id="{692C1157-4E64-C1BB-06D7-60493832EB80}"/>
              </a:ext>
            </a:extLst>
          </p:cNvPr>
          <p:cNvSpPr>
            <a:spLocks noGrp="1"/>
          </p:cNvSpPr>
          <p:nvPr>
            <p:ph type="pic" sz="quarter" idx="16" hasCustomPrompt="1"/>
          </p:nvPr>
        </p:nvSpPr>
        <p:spPr>
          <a:xfrm>
            <a:off x="1371689" y="6858000"/>
            <a:ext cx="720047" cy="720000"/>
          </a:xfrm>
        </p:spPr>
        <p:txBody>
          <a:bodyPr>
            <a:normAutofit/>
          </a:bodyPr>
          <a:lstStyle>
            <a:lvl1pPr marL="0" indent="0">
              <a:buNone/>
              <a:defRPr sz="2000" baseline="0">
                <a:solidFill>
                  <a:schemeClr val="bg1"/>
                </a:solidFill>
              </a:defRPr>
            </a:lvl1pPr>
          </a:lstStyle>
          <a:p>
            <a:r>
              <a:rPr lang="nl-BE"/>
              <a:t>icon</a:t>
            </a:r>
          </a:p>
        </p:txBody>
      </p:sp>
      <p:sp>
        <p:nvSpPr>
          <p:cNvPr id="15" name="Tijdelijke aanduiding voor afbeelding 13">
            <a:extLst>
              <a:ext uri="{FF2B5EF4-FFF2-40B4-BE49-F238E27FC236}">
                <a16:creationId xmlns:a16="http://schemas.microsoft.com/office/drawing/2014/main" id="{BF0A5357-5D52-CB76-9B35-D88703785339}"/>
              </a:ext>
            </a:extLst>
          </p:cNvPr>
          <p:cNvSpPr>
            <a:spLocks noGrp="1"/>
          </p:cNvSpPr>
          <p:nvPr>
            <p:ph type="pic" sz="quarter" idx="17" hasCustomPrompt="1"/>
          </p:nvPr>
        </p:nvSpPr>
        <p:spPr>
          <a:xfrm>
            <a:off x="1371689" y="7961243"/>
            <a:ext cx="720047" cy="720000"/>
          </a:xfrm>
        </p:spPr>
        <p:txBody>
          <a:bodyPr>
            <a:normAutofit/>
          </a:bodyPr>
          <a:lstStyle>
            <a:lvl1pPr marL="0" indent="0">
              <a:buNone/>
              <a:defRPr sz="2000" baseline="0">
                <a:solidFill>
                  <a:schemeClr val="bg1"/>
                </a:solidFill>
              </a:defRPr>
            </a:lvl1pPr>
          </a:lstStyle>
          <a:p>
            <a:r>
              <a:rPr lang="nl-BE"/>
              <a:t>icon</a:t>
            </a:r>
          </a:p>
        </p:txBody>
      </p:sp>
      <p:sp>
        <p:nvSpPr>
          <p:cNvPr id="16" name="Tijdelijke aanduiding voor afbeelding 13">
            <a:extLst>
              <a:ext uri="{FF2B5EF4-FFF2-40B4-BE49-F238E27FC236}">
                <a16:creationId xmlns:a16="http://schemas.microsoft.com/office/drawing/2014/main" id="{7B8742BC-81AF-E545-2B82-D5170C04644E}"/>
              </a:ext>
            </a:extLst>
          </p:cNvPr>
          <p:cNvSpPr>
            <a:spLocks noGrp="1"/>
          </p:cNvSpPr>
          <p:nvPr>
            <p:ph type="pic" sz="quarter" idx="18" hasCustomPrompt="1"/>
          </p:nvPr>
        </p:nvSpPr>
        <p:spPr>
          <a:xfrm>
            <a:off x="1371689" y="9064487"/>
            <a:ext cx="720047" cy="720000"/>
          </a:xfrm>
        </p:spPr>
        <p:txBody>
          <a:bodyPr>
            <a:normAutofit/>
          </a:bodyPr>
          <a:lstStyle>
            <a:lvl1pPr marL="0" indent="0">
              <a:buNone/>
              <a:defRPr sz="2000" baseline="0">
                <a:solidFill>
                  <a:schemeClr val="bg1"/>
                </a:solidFill>
              </a:defRPr>
            </a:lvl1pPr>
          </a:lstStyle>
          <a:p>
            <a:r>
              <a:rPr lang="nl-BE"/>
              <a:t>icon</a:t>
            </a:r>
          </a:p>
        </p:txBody>
      </p:sp>
      <p:sp>
        <p:nvSpPr>
          <p:cNvPr id="20" name="Tijdelijke aanduiding voor tekst 19">
            <a:extLst>
              <a:ext uri="{FF2B5EF4-FFF2-40B4-BE49-F238E27FC236}">
                <a16:creationId xmlns:a16="http://schemas.microsoft.com/office/drawing/2014/main" id="{104D307A-C31F-50BC-B53E-A36C74E9D849}"/>
              </a:ext>
            </a:extLst>
          </p:cNvPr>
          <p:cNvSpPr>
            <a:spLocks noGrp="1"/>
          </p:cNvSpPr>
          <p:nvPr>
            <p:ph type="body" sz="quarter" idx="19"/>
          </p:nvPr>
        </p:nvSpPr>
        <p:spPr>
          <a:xfrm>
            <a:off x="2557629" y="6857999"/>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21" name="Tijdelijke aanduiding voor tekst 19">
            <a:extLst>
              <a:ext uri="{FF2B5EF4-FFF2-40B4-BE49-F238E27FC236}">
                <a16:creationId xmlns:a16="http://schemas.microsoft.com/office/drawing/2014/main" id="{A6377B63-44E3-F41F-C814-A28D4F7B22FA}"/>
              </a:ext>
            </a:extLst>
          </p:cNvPr>
          <p:cNvSpPr>
            <a:spLocks noGrp="1"/>
          </p:cNvSpPr>
          <p:nvPr>
            <p:ph type="body" sz="quarter" idx="20"/>
          </p:nvPr>
        </p:nvSpPr>
        <p:spPr>
          <a:xfrm>
            <a:off x="2557629" y="7957643"/>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22" name="Tijdelijke aanduiding voor tekst 19">
            <a:extLst>
              <a:ext uri="{FF2B5EF4-FFF2-40B4-BE49-F238E27FC236}">
                <a16:creationId xmlns:a16="http://schemas.microsoft.com/office/drawing/2014/main" id="{080F326F-8359-7191-E2D2-EBE3FC3FCE45}"/>
              </a:ext>
            </a:extLst>
          </p:cNvPr>
          <p:cNvSpPr>
            <a:spLocks noGrp="1"/>
          </p:cNvSpPr>
          <p:nvPr>
            <p:ph type="body" sz="quarter" idx="21"/>
          </p:nvPr>
        </p:nvSpPr>
        <p:spPr>
          <a:xfrm>
            <a:off x="2557629" y="9057287"/>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02403F81-D3D5-44BF-5002-1568E8A55D3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4" name="Tijdelijke aanduiding voor voettekst 4">
            <a:extLst>
              <a:ext uri="{FF2B5EF4-FFF2-40B4-BE49-F238E27FC236}">
                <a16:creationId xmlns:a16="http://schemas.microsoft.com/office/drawing/2014/main" id="{B8C96CB2-98E4-BA5B-780C-014148432767}"/>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5" name="Tijdelijke aanduiding voor dianummer 5">
            <a:extLst>
              <a:ext uri="{FF2B5EF4-FFF2-40B4-BE49-F238E27FC236}">
                <a16:creationId xmlns:a16="http://schemas.microsoft.com/office/drawing/2014/main" id="{9FDA7E2C-20F9-3DED-7541-21EFABF03601}"/>
              </a:ext>
            </a:extLst>
          </p:cNvPr>
          <p:cNvSpPr>
            <a:spLocks noGrp="1"/>
          </p:cNvSpPr>
          <p:nvPr>
            <p:ph type="sldNum" sz="quarter" idx="15"/>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58997720"/>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p_Endslide-2">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A7F5C5C-9FFB-4125-3B79-97BEB0AABBD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8" y="2169928"/>
            <a:ext cx="19779000" cy="11124964"/>
          </a:xfrm>
          <a:prstGeom prst="rect">
            <a:avLst/>
          </a:prstGeom>
        </p:spPr>
      </p:pic>
      <p:sp>
        <p:nvSpPr>
          <p:cNvPr id="10" name="Titel 1">
            <a:extLst>
              <a:ext uri="{FF2B5EF4-FFF2-40B4-BE49-F238E27FC236}">
                <a16:creationId xmlns:a16="http://schemas.microsoft.com/office/drawing/2014/main" id="{550B37BD-9E71-87AC-226E-7185574EA6ED}"/>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11" name="Ondertitel 2">
            <a:extLst>
              <a:ext uri="{FF2B5EF4-FFF2-40B4-BE49-F238E27FC236}">
                <a16:creationId xmlns:a16="http://schemas.microsoft.com/office/drawing/2014/main" id="{59DFEA5C-6647-685F-9C81-14C2FEDF376A}"/>
              </a:ext>
            </a:extLst>
          </p:cNvPr>
          <p:cNvSpPr>
            <a:spLocks noGrp="1"/>
          </p:cNvSpPr>
          <p:nvPr>
            <p:ph type="subTitle" idx="1"/>
          </p:nvPr>
        </p:nvSpPr>
        <p:spPr>
          <a:xfrm>
            <a:off x="1371689"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3" name="Tijdelijke aanduiding voor afbeelding 13">
            <a:extLst>
              <a:ext uri="{FF2B5EF4-FFF2-40B4-BE49-F238E27FC236}">
                <a16:creationId xmlns:a16="http://schemas.microsoft.com/office/drawing/2014/main" id="{51DC5AF6-EF4E-04C4-3FA7-63A19C4685F6}"/>
              </a:ext>
            </a:extLst>
          </p:cNvPr>
          <p:cNvSpPr>
            <a:spLocks noGrp="1"/>
          </p:cNvSpPr>
          <p:nvPr>
            <p:ph type="pic" sz="quarter" idx="16" hasCustomPrompt="1"/>
          </p:nvPr>
        </p:nvSpPr>
        <p:spPr>
          <a:xfrm>
            <a:off x="1371689" y="6858000"/>
            <a:ext cx="720047" cy="720000"/>
          </a:xfrm>
        </p:spPr>
        <p:txBody>
          <a:bodyPr>
            <a:normAutofit/>
          </a:bodyPr>
          <a:lstStyle>
            <a:lvl1pPr marL="0" indent="0">
              <a:buNone/>
              <a:defRPr sz="2000" baseline="0">
                <a:solidFill>
                  <a:schemeClr val="bg1"/>
                </a:solidFill>
              </a:defRPr>
            </a:lvl1pPr>
          </a:lstStyle>
          <a:p>
            <a:r>
              <a:rPr lang="nl-BE"/>
              <a:t>icon</a:t>
            </a:r>
          </a:p>
        </p:txBody>
      </p:sp>
      <p:sp>
        <p:nvSpPr>
          <p:cNvPr id="14" name="Tijdelijke aanduiding voor afbeelding 13">
            <a:extLst>
              <a:ext uri="{FF2B5EF4-FFF2-40B4-BE49-F238E27FC236}">
                <a16:creationId xmlns:a16="http://schemas.microsoft.com/office/drawing/2014/main" id="{3C561D2D-2786-A89B-F595-8535C5552CBB}"/>
              </a:ext>
            </a:extLst>
          </p:cNvPr>
          <p:cNvSpPr>
            <a:spLocks noGrp="1"/>
          </p:cNvSpPr>
          <p:nvPr>
            <p:ph type="pic" sz="quarter" idx="17" hasCustomPrompt="1"/>
          </p:nvPr>
        </p:nvSpPr>
        <p:spPr>
          <a:xfrm>
            <a:off x="1371689" y="7961243"/>
            <a:ext cx="720047" cy="720000"/>
          </a:xfrm>
        </p:spPr>
        <p:txBody>
          <a:bodyPr>
            <a:normAutofit/>
          </a:bodyPr>
          <a:lstStyle>
            <a:lvl1pPr marL="0" indent="0">
              <a:buNone/>
              <a:defRPr sz="2000" baseline="0">
                <a:solidFill>
                  <a:schemeClr val="bg1"/>
                </a:solidFill>
              </a:defRPr>
            </a:lvl1pPr>
          </a:lstStyle>
          <a:p>
            <a:r>
              <a:rPr lang="nl-BE"/>
              <a:t>icon</a:t>
            </a:r>
          </a:p>
        </p:txBody>
      </p:sp>
      <p:sp>
        <p:nvSpPr>
          <p:cNvPr id="15" name="Tijdelijke aanduiding voor afbeelding 13">
            <a:extLst>
              <a:ext uri="{FF2B5EF4-FFF2-40B4-BE49-F238E27FC236}">
                <a16:creationId xmlns:a16="http://schemas.microsoft.com/office/drawing/2014/main" id="{3672D39F-6D9E-4137-0188-474BD6AC5C3A}"/>
              </a:ext>
            </a:extLst>
          </p:cNvPr>
          <p:cNvSpPr>
            <a:spLocks noGrp="1"/>
          </p:cNvSpPr>
          <p:nvPr>
            <p:ph type="pic" sz="quarter" idx="18" hasCustomPrompt="1"/>
          </p:nvPr>
        </p:nvSpPr>
        <p:spPr>
          <a:xfrm>
            <a:off x="1371689" y="9064487"/>
            <a:ext cx="720047" cy="720000"/>
          </a:xfrm>
        </p:spPr>
        <p:txBody>
          <a:bodyPr>
            <a:normAutofit/>
          </a:bodyPr>
          <a:lstStyle>
            <a:lvl1pPr marL="0" indent="0">
              <a:buNone/>
              <a:defRPr sz="2000" baseline="0">
                <a:solidFill>
                  <a:schemeClr val="bg1"/>
                </a:solidFill>
              </a:defRPr>
            </a:lvl1pPr>
          </a:lstStyle>
          <a:p>
            <a:r>
              <a:rPr lang="nl-BE"/>
              <a:t>icon</a:t>
            </a:r>
          </a:p>
        </p:txBody>
      </p:sp>
      <p:sp>
        <p:nvSpPr>
          <p:cNvPr id="18" name="Tijdelijke aanduiding voor tekst 19">
            <a:extLst>
              <a:ext uri="{FF2B5EF4-FFF2-40B4-BE49-F238E27FC236}">
                <a16:creationId xmlns:a16="http://schemas.microsoft.com/office/drawing/2014/main" id="{07280FFF-B4BF-EA9A-3B2F-E2FBFBC8D584}"/>
              </a:ext>
            </a:extLst>
          </p:cNvPr>
          <p:cNvSpPr>
            <a:spLocks noGrp="1"/>
          </p:cNvSpPr>
          <p:nvPr>
            <p:ph type="body" sz="quarter" idx="19"/>
          </p:nvPr>
        </p:nvSpPr>
        <p:spPr>
          <a:xfrm>
            <a:off x="2557629" y="6857999"/>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19" name="Tijdelijke aanduiding voor tekst 19">
            <a:extLst>
              <a:ext uri="{FF2B5EF4-FFF2-40B4-BE49-F238E27FC236}">
                <a16:creationId xmlns:a16="http://schemas.microsoft.com/office/drawing/2014/main" id="{21B9828B-AF27-86C0-51FB-05A678E9F9DE}"/>
              </a:ext>
            </a:extLst>
          </p:cNvPr>
          <p:cNvSpPr>
            <a:spLocks noGrp="1"/>
          </p:cNvSpPr>
          <p:nvPr>
            <p:ph type="body" sz="quarter" idx="20"/>
          </p:nvPr>
        </p:nvSpPr>
        <p:spPr>
          <a:xfrm>
            <a:off x="2557629" y="7957643"/>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20" name="Tijdelijke aanduiding voor tekst 19">
            <a:extLst>
              <a:ext uri="{FF2B5EF4-FFF2-40B4-BE49-F238E27FC236}">
                <a16:creationId xmlns:a16="http://schemas.microsoft.com/office/drawing/2014/main" id="{3FDBC49B-7400-11D6-2C46-42429DD55BE9}"/>
              </a:ext>
            </a:extLst>
          </p:cNvPr>
          <p:cNvSpPr>
            <a:spLocks noGrp="1"/>
          </p:cNvSpPr>
          <p:nvPr>
            <p:ph type="body" sz="quarter" idx="21"/>
          </p:nvPr>
        </p:nvSpPr>
        <p:spPr>
          <a:xfrm>
            <a:off x="2557629" y="9057287"/>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BFC43608-CAA1-A5D2-A962-DB55C48AD75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3" name="Tijdelijke aanduiding voor voettekst 4">
            <a:extLst>
              <a:ext uri="{FF2B5EF4-FFF2-40B4-BE49-F238E27FC236}">
                <a16:creationId xmlns:a16="http://schemas.microsoft.com/office/drawing/2014/main" id="{72028251-1FD4-0468-4252-34739D6A18B6}"/>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4" name="Tijdelijke aanduiding voor dianummer 5">
            <a:extLst>
              <a:ext uri="{FF2B5EF4-FFF2-40B4-BE49-F238E27FC236}">
                <a16:creationId xmlns:a16="http://schemas.microsoft.com/office/drawing/2014/main" id="{97FF43A1-8D3A-2E9A-3F9D-99862E4802DA}"/>
              </a:ext>
            </a:extLst>
          </p:cNvPr>
          <p:cNvSpPr>
            <a:spLocks noGrp="1"/>
          </p:cNvSpPr>
          <p:nvPr>
            <p:ph type="sldNum" sz="quarter" idx="15"/>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1333220804"/>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p_Endslide-3">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24DB03D-2A57-7AD7-32A1-8F2701971DC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8" y="2169929"/>
            <a:ext cx="19779000" cy="11124963"/>
          </a:xfrm>
          <a:prstGeom prst="rect">
            <a:avLst/>
          </a:prstGeom>
        </p:spPr>
      </p:pic>
      <p:sp>
        <p:nvSpPr>
          <p:cNvPr id="10" name="Titel 1">
            <a:extLst>
              <a:ext uri="{FF2B5EF4-FFF2-40B4-BE49-F238E27FC236}">
                <a16:creationId xmlns:a16="http://schemas.microsoft.com/office/drawing/2014/main" id="{C960F593-3176-CF7A-1C0C-0509B53756BD}"/>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11" name="Ondertitel 2">
            <a:extLst>
              <a:ext uri="{FF2B5EF4-FFF2-40B4-BE49-F238E27FC236}">
                <a16:creationId xmlns:a16="http://schemas.microsoft.com/office/drawing/2014/main" id="{83E4EAF5-AEBB-DAAB-5B99-FE75387AAD2B}"/>
              </a:ext>
            </a:extLst>
          </p:cNvPr>
          <p:cNvSpPr>
            <a:spLocks noGrp="1"/>
          </p:cNvSpPr>
          <p:nvPr>
            <p:ph type="subTitle" idx="1"/>
          </p:nvPr>
        </p:nvSpPr>
        <p:spPr>
          <a:xfrm>
            <a:off x="1371689"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3" name="Tijdelijke aanduiding voor afbeelding 13">
            <a:extLst>
              <a:ext uri="{FF2B5EF4-FFF2-40B4-BE49-F238E27FC236}">
                <a16:creationId xmlns:a16="http://schemas.microsoft.com/office/drawing/2014/main" id="{0168921A-1A52-3C79-5810-708A1D32FFCB}"/>
              </a:ext>
            </a:extLst>
          </p:cNvPr>
          <p:cNvSpPr>
            <a:spLocks noGrp="1"/>
          </p:cNvSpPr>
          <p:nvPr>
            <p:ph type="pic" sz="quarter" idx="16" hasCustomPrompt="1"/>
          </p:nvPr>
        </p:nvSpPr>
        <p:spPr>
          <a:xfrm>
            <a:off x="1371689" y="6858000"/>
            <a:ext cx="720047" cy="720000"/>
          </a:xfrm>
        </p:spPr>
        <p:txBody>
          <a:bodyPr>
            <a:normAutofit/>
          </a:bodyPr>
          <a:lstStyle>
            <a:lvl1pPr marL="0" indent="0">
              <a:buNone/>
              <a:defRPr sz="2000" baseline="0">
                <a:solidFill>
                  <a:schemeClr val="bg1"/>
                </a:solidFill>
              </a:defRPr>
            </a:lvl1pPr>
          </a:lstStyle>
          <a:p>
            <a:r>
              <a:rPr lang="nl-BE"/>
              <a:t>icon</a:t>
            </a:r>
          </a:p>
        </p:txBody>
      </p:sp>
      <p:sp>
        <p:nvSpPr>
          <p:cNvPr id="14" name="Tijdelijke aanduiding voor afbeelding 13">
            <a:extLst>
              <a:ext uri="{FF2B5EF4-FFF2-40B4-BE49-F238E27FC236}">
                <a16:creationId xmlns:a16="http://schemas.microsoft.com/office/drawing/2014/main" id="{41973401-279A-9327-818A-C7958FBD8EE2}"/>
              </a:ext>
            </a:extLst>
          </p:cNvPr>
          <p:cNvSpPr>
            <a:spLocks noGrp="1"/>
          </p:cNvSpPr>
          <p:nvPr>
            <p:ph type="pic" sz="quarter" idx="17" hasCustomPrompt="1"/>
          </p:nvPr>
        </p:nvSpPr>
        <p:spPr>
          <a:xfrm>
            <a:off x="1371689" y="7961243"/>
            <a:ext cx="720047" cy="720000"/>
          </a:xfrm>
        </p:spPr>
        <p:txBody>
          <a:bodyPr>
            <a:normAutofit/>
          </a:bodyPr>
          <a:lstStyle>
            <a:lvl1pPr marL="0" indent="0">
              <a:buNone/>
              <a:defRPr sz="2000" baseline="0">
                <a:solidFill>
                  <a:schemeClr val="bg1"/>
                </a:solidFill>
              </a:defRPr>
            </a:lvl1pPr>
          </a:lstStyle>
          <a:p>
            <a:r>
              <a:rPr lang="nl-BE"/>
              <a:t>icon</a:t>
            </a:r>
          </a:p>
        </p:txBody>
      </p:sp>
      <p:sp>
        <p:nvSpPr>
          <p:cNvPr id="15" name="Tijdelijke aanduiding voor afbeelding 13">
            <a:extLst>
              <a:ext uri="{FF2B5EF4-FFF2-40B4-BE49-F238E27FC236}">
                <a16:creationId xmlns:a16="http://schemas.microsoft.com/office/drawing/2014/main" id="{66F4C196-F424-CB6C-98AF-E796F968FDB4}"/>
              </a:ext>
            </a:extLst>
          </p:cNvPr>
          <p:cNvSpPr>
            <a:spLocks noGrp="1"/>
          </p:cNvSpPr>
          <p:nvPr>
            <p:ph type="pic" sz="quarter" idx="18" hasCustomPrompt="1"/>
          </p:nvPr>
        </p:nvSpPr>
        <p:spPr>
          <a:xfrm>
            <a:off x="1371689" y="9064487"/>
            <a:ext cx="720047" cy="720000"/>
          </a:xfrm>
        </p:spPr>
        <p:txBody>
          <a:bodyPr>
            <a:normAutofit/>
          </a:bodyPr>
          <a:lstStyle>
            <a:lvl1pPr marL="0" indent="0">
              <a:buNone/>
              <a:defRPr sz="2000" baseline="0">
                <a:solidFill>
                  <a:schemeClr val="bg1"/>
                </a:solidFill>
              </a:defRPr>
            </a:lvl1pPr>
          </a:lstStyle>
          <a:p>
            <a:r>
              <a:rPr lang="nl-BE"/>
              <a:t>icon</a:t>
            </a:r>
          </a:p>
        </p:txBody>
      </p:sp>
      <p:sp>
        <p:nvSpPr>
          <p:cNvPr id="18" name="Tijdelijke aanduiding voor tekst 19">
            <a:extLst>
              <a:ext uri="{FF2B5EF4-FFF2-40B4-BE49-F238E27FC236}">
                <a16:creationId xmlns:a16="http://schemas.microsoft.com/office/drawing/2014/main" id="{854E5A48-D7D4-D0D7-A852-EB247114BC8A}"/>
              </a:ext>
            </a:extLst>
          </p:cNvPr>
          <p:cNvSpPr>
            <a:spLocks noGrp="1"/>
          </p:cNvSpPr>
          <p:nvPr>
            <p:ph type="body" sz="quarter" idx="19"/>
          </p:nvPr>
        </p:nvSpPr>
        <p:spPr>
          <a:xfrm>
            <a:off x="2557629" y="6857999"/>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19" name="Tijdelijke aanduiding voor tekst 19">
            <a:extLst>
              <a:ext uri="{FF2B5EF4-FFF2-40B4-BE49-F238E27FC236}">
                <a16:creationId xmlns:a16="http://schemas.microsoft.com/office/drawing/2014/main" id="{1CE3654B-EE5A-086B-5F47-AC16CE79F0EE}"/>
              </a:ext>
            </a:extLst>
          </p:cNvPr>
          <p:cNvSpPr>
            <a:spLocks noGrp="1"/>
          </p:cNvSpPr>
          <p:nvPr>
            <p:ph type="body" sz="quarter" idx="20"/>
          </p:nvPr>
        </p:nvSpPr>
        <p:spPr>
          <a:xfrm>
            <a:off x="2557629" y="7957643"/>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20" name="Tijdelijke aanduiding voor tekst 19">
            <a:extLst>
              <a:ext uri="{FF2B5EF4-FFF2-40B4-BE49-F238E27FC236}">
                <a16:creationId xmlns:a16="http://schemas.microsoft.com/office/drawing/2014/main" id="{2B782D15-E2BA-DF8B-A6DF-1FAD9F7E1DC1}"/>
              </a:ext>
            </a:extLst>
          </p:cNvPr>
          <p:cNvSpPr>
            <a:spLocks noGrp="1"/>
          </p:cNvSpPr>
          <p:nvPr>
            <p:ph type="body" sz="quarter" idx="21"/>
          </p:nvPr>
        </p:nvSpPr>
        <p:spPr>
          <a:xfrm>
            <a:off x="2557629" y="9057287"/>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26AD57C5-928A-3CC8-1480-6DEC6B05774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4" name="Tijdelijke aanduiding voor voettekst 4">
            <a:extLst>
              <a:ext uri="{FF2B5EF4-FFF2-40B4-BE49-F238E27FC236}">
                <a16:creationId xmlns:a16="http://schemas.microsoft.com/office/drawing/2014/main" id="{9E15CEBF-EC0A-949E-3EB3-FFBE2CCECCBF}"/>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5" name="Tijdelijke aanduiding voor dianummer 5">
            <a:extLst>
              <a:ext uri="{FF2B5EF4-FFF2-40B4-BE49-F238E27FC236}">
                <a16:creationId xmlns:a16="http://schemas.microsoft.com/office/drawing/2014/main" id="{F4CAED8D-0D54-0AC8-EAD8-0AF67794D30F}"/>
              </a:ext>
            </a:extLst>
          </p:cNvPr>
          <p:cNvSpPr>
            <a:spLocks noGrp="1"/>
          </p:cNvSpPr>
          <p:nvPr>
            <p:ph type="sldNum" sz="quarter" idx="15"/>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408487113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p_Endslide-4">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C578F18-5C96-F5B3-D1CB-54A286190A1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8" y="2169929"/>
            <a:ext cx="19778999" cy="11124963"/>
          </a:xfrm>
          <a:prstGeom prst="rect">
            <a:avLst/>
          </a:prstGeom>
        </p:spPr>
      </p:pic>
      <p:sp>
        <p:nvSpPr>
          <p:cNvPr id="10" name="Titel 1">
            <a:extLst>
              <a:ext uri="{FF2B5EF4-FFF2-40B4-BE49-F238E27FC236}">
                <a16:creationId xmlns:a16="http://schemas.microsoft.com/office/drawing/2014/main" id="{D740B1A0-B63F-5B87-9A18-7B696979A430}"/>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11" name="Ondertitel 2">
            <a:extLst>
              <a:ext uri="{FF2B5EF4-FFF2-40B4-BE49-F238E27FC236}">
                <a16:creationId xmlns:a16="http://schemas.microsoft.com/office/drawing/2014/main" id="{F0932C14-6992-4E3A-9358-71A4D1A8CA2A}"/>
              </a:ext>
            </a:extLst>
          </p:cNvPr>
          <p:cNvSpPr>
            <a:spLocks noGrp="1"/>
          </p:cNvSpPr>
          <p:nvPr>
            <p:ph type="subTitle" idx="1"/>
          </p:nvPr>
        </p:nvSpPr>
        <p:spPr>
          <a:xfrm>
            <a:off x="1371689"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3" name="Tijdelijke aanduiding voor afbeelding 13">
            <a:extLst>
              <a:ext uri="{FF2B5EF4-FFF2-40B4-BE49-F238E27FC236}">
                <a16:creationId xmlns:a16="http://schemas.microsoft.com/office/drawing/2014/main" id="{2A0738EC-F0C2-8D89-01A8-37DE8AAD3CE5}"/>
              </a:ext>
            </a:extLst>
          </p:cNvPr>
          <p:cNvSpPr>
            <a:spLocks noGrp="1"/>
          </p:cNvSpPr>
          <p:nvPr>
            <p:ph type="pic" sz="quarter" idx="16" hasCustomPrompt="1"/>
          </p:nvPr>
        </p:nvSpPr>
        <p:spPr>
          <a:xfrm>
            <a:off x="1371689" y="6858000"/>
            <a:ext cx="720047" cy="720000"/>
          </a:xfrm>
        </p:spPr>
        <p:txBody>
          <a:bodyPr>
            <a:normAutofit/>
          </a:bodyPr>
          <a:lstStyle>
            <a:lvl1pPr marL="0" indent="0">
              <a:buNone/>
              <a:defRPr sz="2000" baseline="0">
                <a:solidFill>
                  <a:schemeClr val="bg1"/>
                </a:solidFill>
              </a:defRPr>
            </a:lvl1pPr>
          </a:lstStyle>
          <a:p>
            <a:r>
              <a:rPr lang="nl-BE"/>
              <a:t>icon</a:t>
            </a:r>
          </a:p>
        </p:txBody>
      </p:sp>
      <p:sp>
        <p:nvSpPr>
          <p:cNvPr id="14" name="Tijdelijke aanduiding voor afbeelding 13">
            <a:extLst>
              <a:ext uri="{FF2B5EF4-FFF2-40B4-BE49-F238E27FC236}">
                <a16:creationId xmlns:a16="http://schemas.microsoft.com/office/drawing/2014/main" id="{03965A93-D396-3CC4-40DF-91F2F22CE92F}"/>
              </a:ext>
            </a:extLst>
          </p:cNvPr>
          <p:cNvSpPr>
            <a:spLocks noGrp="1"/>
          </p:cNvSpPr>
          <p:nvPr>
            <p:ph type="pic" sz="quarter" idx="17" hasCustomPrompt="1"/>
          </p:nvPr>
        </p:nvSpPr>
        <p:spPr>
          <a:xfrm>
            <a:off x="1371689" y="7961243"/>
            <a:ext cx="720047" cy="720000"/>
          </a:xfrm>
        </p:spPr>
        <p:txBody>
          <a:bodyPr>
            <a:normAutofit/>
          </a:bodyPr>
          <a:lstStyle>
            <a:lvl1pPr marL="0" indent="0">
              <a:buNone/>
              <a:defRPr sz="2000" baseline="0">
                <a:solidFill>
                  <a:schemeClr val="bg1"/>
                </a:solidFill>
              </a:defRPr>
            </a:lvl1pPr>
          </a:lstStyle>
          <a:p>
            <a:r>
              <a:rPr lang="nl-BE"/>
              <a:t>icon</a:t>
            </a:r>
          </a:p>
        </p:txBody>
      </p:sp>
      <p:sp>
        <p:nvSpPr>
          <p:cNvPr id="15" name="Tijdelijke aanduiding voor afbeelding 13">
            <a:extLst>
              <a:ext uri="{FF2B5EF4-FFF2-40B4-BE49-F238E27FC236}">
                <a16:creationId xmlns:a16="http://schemas.microsoft.com/office/drawing/2014/main" id="{D53501A6-330B-7009-3D4E-5FAB6B47E853}"/>
              </a:ext>
            </a:extLst>
          </p:cNvPr>
          <p:cNvSpPr>
            <a:spLocks noGrp="1"/>
          </p:cNvSpPr>
          <p:nvPr>
            <p:ph type="pic" sz="quarter" idx="18" hasCustomPrompt="1"/>
          </p:nvPr>
        </p:nvSpPr>
        <p:spPr>
          <a:xfrm>
            <a:off x="1371689" y="9064487"/>
            <a:ext cx="720047" cy="720000"/>
          </a:xfrm>
        </p:spPr>
        <p:txBody>
          <a:bodyPr>
            <a:normAutofit/>
          </a:bodyPr>
          <a:lstStyle>
            <a:lvl1pPr marL="0" indent="0">
              <a:buNone/>
              <a:defRPr sz="2000" baseline="0">
                <a:solidFill>
                  <a:schemeClr val="bg1"/>
                </a:solidFill>
              </a:defRPr>
            </a:lvl1pPr>
          </a:lstStyle>
          <a:p>
            <a:r>
              <a:rPr lang="nl-BE"/>
              <a:t>icon</a:t>
            </a:r>
          </a:p>
        </p:txBody>
      </p:sp>
      <p:sp>
        <p:nvSpPr>
          <p:cNvPr id="18" name="Tijdelijke aanduiding voor tekst 19">
            <a:extLst>
              <a:ext uri="{FF2B5EF4-FFF2-40B4-BE49-F238E27FC236}">
                <a16:creationId xmlns:a16="http://schemas.microsoft.com/office/drawing/2014/main" id="{F9A98B01-0CCE-E626-475A-2794CF27F825}"/>
              </a:ext>
            </a:extLst>
          </p:cNvPr>
          <p:cNvSpPr>
            <a:spLocks noGrp="1"/>
          </p:cNvSpPr>
          <p:nvPr>
            <p:ph type="body" sz="quarter" idx="19"/>
          </p:nvPr>
        </p:nvSpPr>
        <p:spPr>
          <a:xfrm>
            <a:off x="2557629" y="6857999"/>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19" name="Tijdelijke aanduiding voor tekst 19">
            <a:extLst>
              <a:ext uri="{FF2B5EF4-FFF2-40B4-BE49-F238E27FC236}">
                <a16:creationId xmlns:a16="http://schemas.microsoft.com/office/drawing/2014/main" id="{42A1A8E4-5EC3-DB72-C7F9-037F23D81556}"/>
              </a:ext>
            </a:extLst>
          </p:cNvPr>
          <p:cNvSpPr>
            <a:spLocks noGrp="1"/>
          </p:cNvSpPr>
          <p:nvPr>
            <p:ph type="body" sz="quarter" idx="20"/>
          </p:nvPr>
        </p:nvSpPr>
        <p:spPr>
          <a:xfrm>
            <a:off x="2557629" y="7957643"/>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20" name="Tijdelijke aanduiding voor tekst 19">
            <a:extLst>
              <a:ext uri="{FF2B5EF4-FFF2-40B4-BE49-F238E27FC236}">
                <a16:creationId xmlns:a16="http://schemas.microsoft.com/office/drawing/2014/main" id="{58A02C76-21F9-1CCC-4CD2-6A0C872F1261}"/>
              </a:ext>
            </a:extLst>
          </p:cNvPr>
          <p:cNvSpPr>
            <a:spLocks noGrp="1"/>
          </p:cNvSpPr>
          <p:nvPr>
            <p:ph type="body" sz="quarter" idx="21"/>
          </p:nvPr>
        </p:nvSpPr>
        <p:spPr>
          <a:xfrm>
            <a:off x="2557629" y="9057287"/>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C5085136-27A3-2076-225E-8AC9D133040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3" name="Tijdelijke aanduiding voor voettekst 4">
            <a:extLst>
              <a:ext uri="{FF2B5EF4-FFF2-40B4-BE49-F238E27FC236}">
                <a16:creationId xmlns:a16="http://schemas.microsoft.com/office/drawing/2014/main" id="{2743DC59-4FCE-E8DE-FEC0-4CF598DDFC10}"/>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4" name="Tijdelijke aanduiding voor dianummer 5">
            <a:extLst>
              <a:ext uri="{FF2B5EF4-FFF2-40B4-BE49-F238E27FC236}">
                <a16:creationId xmlns:a16="http://schemas.microsoft.com/office/drawing/2014/main" id="{69D7F25F-4AB1-6FD6-195B-5F98DD152F96}"/>
              </a:ext>
            </a:extLst>
          </p:cNvPr>
          <p:cNvSpPr>
            <a:spLocks noGrp="1"/>
          </p:cNvSpPr>
          <p:nvPr>
            <p:ph type="sldNum" sz="quarter" idx="15"/>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136487689"/>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p_Endslide-5">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D000665-AEE7-B856-8974-2719D385A0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8" y="2169929"/>
            <a:ext cx="19778999" cy="11124963"/>
          </a:xfrm>
          <a:prstGeom prst="rect">
            <a:avLst/>
          </a:prstGeom>
        </p:spPr>
      </p:pic>
      <p:sp>
        <p:nvSpPr>
          <p:cNvPr id="4" name="Titel 1">
            <a:extLst>
              <a:ext uri="{FF2B5EF4-FFF2-40B4-BE49-F238E27FC236}">
                <a16:creationId xmlns:a16="http://schemas.microsoft.com/office/drawing/2014/main" id="{A98E2C24-C7F6-A61C-A554-F68100E06A3B}"/>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5" name="Ondertitel 2">
            <a:extLst>
              <a:ext uri="{FF2B5EF4-FFF2-40B4-BE49-F238E27FC236}">
                <a16:creationId xmlns:a16="http://schemas.microsoft.com/office/drawing/2014/main" id="{2D4557CA-EC97-05AD-F37E-DAF260F480C1}"/>
              </a:ext>
            </a:extLst>
          </p:cNvPr>
          <p:cNvSpPr>
            <a:spLocks noGrp="1"/>
          </p:cNvSpPr>
          <p:nvPr>
            <p:ph type="subTitle" idx="1"/>
          </p:nvPr>
        </p:nvSpPr>
        <p:spPr>
          <a:xfrm>
            <a:off x="1371689"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8" name="Tijdelijke aanduiding voor afbeelding 13">
            <a:extLst>
              <a:ext uri="{FF2B5EF4-FFF2-40B4-BE49-F238E27FC236}">
                <a16:creationId xmlns:a16="http://schemas.microsoft.com/office/drawing/2014/main" id="{491C1D75-2C2D-04C9-F500-CDCDA4C5953F}"/>
              </a:ext>
            </a:extLst>
          </p:cNvPr>
          <p:cNvSpPr>
            <a:spLocks noGrp="1"/>
          </p:cNvSpPr>
          <p:nvPr>
            <p:ph type="pic" sz="quarter" idx="16" hasCustomPrompt="1"/>
          </p:nvPr>
        </p:nvSpPr>
        <p:spPr>
          <a:xfrm>
            <a:off x="1371689" y="6858000"/>
            <a:ext cx="720047" cy="720000"/>
          </a:xfrm>
        </p:spPr>
        <p:txBody>
          <a:bodyPr>
            <a:normAutofit/>
          </a:bodyPr>
          <a:lstStyle>
            <a:lvl1pPr marL="0" indent="0">
              <a:buNone/>
              <a:defRPr sz="2000" baseline="0">
                <a:solidFill>
                  <a:schemeClr val="bg1"/>
                </a:solidFill>
              </a:defRPr>
            </a:lvl1pPr>
          </a:lstStyle>
          <a:p>
            <a:r>
              <a:rPr lang="nl-BE"/>
              <a:t>icon</a:t>
            </a:r>
          </a:p>
        </p:txBody>
      </p:sp>
      <p:sp>
        <p:nvSpPr>
          <p:cNvPr id="11" name="Tijdelijke aanduiding voor afbeelding 13">
            <a:extLst>
              <a:ext uri="{FF2B5EF4-FFF2-40B4-BE49-F238E27FC236}">
                <a16:creationId xmlns:a16="http://schemas.microsoft.com/office/drawing/2014/main" id="{951D454C-632E-3B3D-8408-3D5C0ABFEF3E}"/>
              </a:ext>
            </a:extLst>
          </p:cNvPr>
          <p:cNvSpPr>
            <a:spLocks noGrp="1"/>
          </p:cNvSpPr>
          <p:nvPr>
            <p:ph type="pic" sz="quarter" idx="17" hasCustomPrompt="1"/>
          </p:nvPr>
        </p:nvSpPr>
        <p:spPr>
          <a:xfrm>
            <a:off x="1371689" y="7961243"/>
            <a:ext cx="720047" cy="720000"/>
          </a:xfrm>
        </p:spPr>
        <p:txBody>
          <a:bodyPr>
            <a:normAutofit/>
          </a:bodyPr>
          <a:lstStyle>
            <a:lvl1pPr marL="0" indent="0">
              <a:buNone/>
              <a:defRPr sz="2000" baseline="0">
                <a:solidFill>
                  <a:schemeClr val="bg1"/>
                </a:solidFill>
              </a:defRPr>
            </a:lvl1pPr>
          </a:lstStyle>
          <a:p>
            <a:r>
              <a:rPr lang="nl-BE"/>
              <a:t>icon</a:t>
            </a:r>
          </a:p>
        </p:txBody>
      </p:sp>
      <p:sp>
        <p:nvSpPr>
          <p:cNvPr id="13" name="Tijdelijke aanduiding voor afbeelding 13">
            <a:extLst>
              <a:ext uri="{FF2B5EF4-FFF2-40B4-BE49-F238E27FC236}">
                <a16:creationId xmlns:a16="http://schemas.microsoft.com/office/drawing/2014/main" id="{177BF247-B6EE-B238-1139-1FD489802226}"/>
              </a:ext>
            </a:extLst>
          </p:cNvPr>
          <p:cNvSpPr>
            <a:spLocks noGrp="1"/>
          </p:cNvSpPr>
          <p:nvPr>
            <p:ph type="pic" sz="quarter" idx="18" hasCustomPrompt="1"/>
          </p:nvPr>
        </p:nvSpPr>
        <p:spPr>
          <a:xfrm>
            <a:off x="1371689" y="9064487"/>
            <a:ext cx="720047" cy="720000"/>
          </a:xfrm>
        </p:spPr>
        <p:txBody>
          <a:bodyPr>
            <a:normAutofit/>
          </a:bodyPr>
          <a:lstStyle>
            <a:lvl1pPr marL="0" indent="0">
              <a:buNone/>
              <a:defRPr sz="2000" baseline="0">
                <a:solidFill>
                  <a:schemeClr val="bg1"/>
                </a:solidFill>
              </a:defRPr>
            </a:lvl1pPr>
          </a:lstStyle>
          <a:p>
            <a:r>
              <a:rPr lang="nl-BE"/>
              <a:t>icon</a:t>
            </a:r>
          </a:p>
        </p:txBody>
      </p:sp>
      <p:sp>
        <p:nvSpPr>
          <p:cNvPr id="19" name="Tijdelijke aanduiding voor tekst 19">
            <a:extLst>
              <a:ext uri="{FF2B5EF4-FFF2-40B4-BE49-F238E27FC236}">
                <a16:creationId xmlns:a16="http://schemas.microsoft.com/office/drawing/2014/main" id="{303AC456-841C-1DF4-0C3C-C41E9EE9E4AE}"/>
              </a:ext>
            </a:extLst>
          </p:cNvPr>
          <p:cNvSpPr>
            <a:spLocks noGrp="1"/>
          </p:cNvSpPr>
          <p:nvPr>
            <p:ph type="body" sz="quarter" idx="19"/>
          </p:nvPr>
        </p:nvSpPr>
        <p:spPr>
          <a:xfrm>
            <a:off x="2557629" y="6857999"/>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20" name="Tijdelijke aanduiding voor tekst 19">
            <a:extLst>
              <a:ext uri="{FF2B5EF4-FFF2-40B4-BE49-F238E27FC236}">
                <a16:creationId xmlns:a16="http://schemas.microsoft.com/office/drawing/2014/main" id="{CD4ED068-FEF9-238D-D9E9-9BE7ACBF63FA}"/>
              </a:ext>
            </a:extLst>
          </p:cNvPr>
          <p:cNvSpPr>
            <a:spLocks noGrp="1"/>
          </p:cNvSpPr>
          <p:nvPr>
            <p:ph type="body" sz="quarter" idx="20"/>
          </p:nvPr>
        </p:nvSpPr>
        <p:spPr>
          <a:xfrm>
            <a:off x="2557629" y="7957643"/>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sp>
        <p:nvSpPr>
          <p:cNvPr id="21" name="Tijdelijke aanduiding voor tekst 19">
            <a:extLst>
              <a:ext uri="{FF2B5EF4-FFF2-40B4-BE49-F238E27FC236}">
                <a16:creationId xmlns:a16="http://schemas.microsoft.com/office/drawing/2014/main" id="{2FAF27CD-4E53-9CFA-28E0-86C77A181223}"/>
              </a:ext>
            </a:extLst>
          </p:cNvPr>
          <p:cNvSpPr>
            <a:spLocks noGrp="1"/>
          </p:cNvSpPr>
          <p:nvPr>
            <p:ph type="body" sz="quarter" idx="21"/>
          </p:nvPr>
        </p:nvSpPr>
        <p:spPr>
          <a:xfrm>
            <a:off x="2557629" y="9057287"/>
            <a:ext cx="8401597" cy="723600"/>
          </a:xfrm>
        </p:spPr>
        <p:txBody>
          <a:bodyPr lIns="0" tIns="0" rIns="0" bIns="0" anchor="ctr" anchorCtr="0">
            <a:noAutofit/>
          </a:bodyPr>
          <a:lstStyle>
            <a:lvl1pPr marL="0" indent="0">
              <a:buNone/>
              <a:defRPr sz="4000" baseline="0">
                <a:solidFill>
                  <a:schemeClr val="bg1"/>
                </a:solidFill>
              </a:defRPr>
            </a:lvl1pPr>
            <a:lvl2pPr>
              <a:defRPr sz="4000" baseline="0">
                <a:solidFill>
                  <a:schemeClr val="bg1"/>
                </a:solidFill>
              </a:defRPr>
            </a:lvl2pPr>
            <a:lvl3pPr>
              <a:defRPr sz="4000" baseline="0">
                <a:solidFill>
                  <a:schemeClr val="bg1"/>
                </a:solidFill>
              </a:defRPr>
            </a:lvl3pPr>
            <a:lvl4pPr>
              <a:defRPr sz="4000" baseline="0">
                <a:solidFill>
                  <a:schemeClr val="bg1"/>
                </a:solidFill>
              </a:defRPr>
            </a:lvl4pPr>
            <a:lvl5pPr>
              <a:defRPr sz="4000" baseline="0">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340A599D-9EBB-7826-594C-90B2624B670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3" name="Tijdelijke aanduiding voor voettekst 4">
            <a:extLst>
              <a:ext uri="{FF2B5EF4-FFF2-40B4-BE49-F238E27FC236}">
                <a16:creationId xmlns:a16="http://schemas.microsoft.com/office/drawing/2014/main" id="{5B74DB13-6776-AEED-472E-787C5E93243B}"/>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9" name="Tijdelijke aanduiding voor dianummer 5">
            <a:extLst>
              <a:ext uri="{FF2B5EF4-FFF2-40B4-BE49-F238E27FC236}">
                <a16:creationId xmlns:a16="http://schemas.microsoft.com/office/drawing/2014/main" id="{3F455E98-88A8-1F4E-698C-3D8BA52F79AF}"/>
              </a:ext>
            </a:extLst>
          </p:cNvPr>
          <p:cNvSpPr>
            <a:spLocks noGrp="1"/>
          </p:cNvSpPr>
          <p:nvPr>
            <p:ph type="sldNum" sz="quarter" idx="15"/>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038615094"/>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470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ijst slide 1 kolom">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78ABC6-5B12-4B1B-B47F-32BAF7C86E4C}"/>
              </a:ext>
            </a:extLst>
          </p:cNvPr>
          <p:cNvSpPr>
            <a:spLocks noGrp="1"/>
          </p:cNvSpPr>
          <p:nvPr>
            <p:ph type="body" sz="quarter" idx="10" hasCustomPrompt="1"/>
          </p:nvPr>
        </p:nvSpPr>
        <p:spPr>
          <a:xfrm>
            <a:off x="1467853" y="3617495"/>
            <a:ext cx="22531130" cy="7919254"/>
          </a:xfrm>
        </p:spPr>
        <p:txBody>
          <a:bodyPr/>
          <a:lstStyle>
            <a:lvl1pPr>
              <a:defRPr/>
            </a:lvl1pPr>
            <a:lvl2pPr>
              <a:defRPr/>
            </a:lvl2pPr>
            <a:lvl3pPr>
              <a:defRPr/>
            </a:lvl3pPr>
            <a:lvl4pPr>
              <a:defRPr/>
            </a:lvl4pPr>
            <a:lvl5pPr>
              <a:defRPr/>
            </a:lvl5pPr>
          </a:lstStyle>
          <a:p>
            <a:pPr lvl="0"/>
            <a:r>
              <a:rPr lang="en-US" err="1"/>
              <a:t>Niveau</a:t>
            </a:r>
            <a:r>
              <a:rPr lang="en-US"/>
              <a:t> 1</a:t>
            </a:r>
          </a:p>
          <a:p>
            <a:pPr lvl="1"/>
            <a:r>
              <a:rPr lang="en-US" err="1"/>
              <a:t>Niveau</a:t>
            </a:r>
            <a:r>
              <a:rPr lang="en-US"/>
              <a:t> 2</a:t>
            </a:r>
          </a:p>
          <a:p>
            <a:pPr lvl="2"/>
            <a:r>
              <a:rPr lang="en-US" err="1"/>
              <a:t>Niveau</a:t>
            </a:r>
            <a:r>
              <a:rPr lang="en-US"/>
              <a:t> 3</a:t>
            </a:r>
          </a:p>
          <a:p>
            <a:pPr lvl="3"/>
            <a:r>
              <a:rPr lang="en-US" err="1"/>
              <a:t>Niveau</a:t>
            </a:r>
            <a:r>
              <a:rPr lang="en-US"/>
              <a:t> 4</a:t>
            </a:r>
          </a:p>
          <a:p>
            <a:pPr lvl="4"/>
            <a:r>
              <a:rPr lang="en-US" err="1"/>
              <a:t>Niveau</a:t>
            </a:r>
            <a:r>
              <a:rPr lang="en-US"/>
              <a:t> 5</a:t>
            </a:r>
          </a:p>
        </p:txBody>
      </p:sp>
      <p:sp>
        <p:nvSpPr>
          <p:cNvPr id="8" name="Title 7">
            <a:extLst>
              <a:ext uri="{FF2B5EF4-FFF2-40B4-BE49-F238E27FC236}">
                <a16:creationId xmlns:a16="http://schemas.microsoft.com/office/drawing/2014/main" id="{2D9075B8-EE0F-40CA-95BD-AE7AC949F612}"/>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E699966E-E05D-4EB7-9C28-4B75D7A08E71}"/>
              </a:ext>
            </a:extLst>
          </p:cNvPr>
          <p:cNvSpPr>
            <a:spLocks noGrp="1"/>
          </p:cNvSpPr>
          <p:nvPr>
            <p:ph type="body" sz="quarter" idx="14"/>
          </p:nvPr>
        </p:nvSpPr>
        <p:spPr>
          <a:xfrm>
            <a:off x="1466034" y="2389662"/>
            <a:ext cx="734400" cy="72000"/>
          </a:xfrm>
          <a:solidFill>
            <a:schemeClr val="accent2"/>
          </a:solidFill>
        </p:spPr>
        <p:txBody>
          <a:bodyPr>
            <a:normAutofit/>
          </a:bodyPr>
          <a:lstStyle>
            <a:lvl1pPr>
              <a:defRPr sz="200">
                <a:solidFill>
                  <a:schemeClr val="accent2"/>
                </a:solidFill>
              </a:defRPr>
            </a:lvl1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p:txBody>
      </p:sp>
    </p:spTree>
    <p:extLst>
      <p:ext uri="{BB962C8B-B14F-4D97-AF65-F5344CB8AC3E}">
        <p14:creationId xmlns:p14="http://schemas.microsoft.com/office/powerpoint/2010/main" val="72836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_Titleslide-2">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D000665-AEE7-B856-8974-2719D385A0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7" y="2169928"/>
            <a:ext cx="19779002" cy="11124964"/>
          </a:xfrm>
          <a:prstGeom prst="rect">
            <a:avLst/>
          </a:prstGeom>
        </p:spPr>
      </p:pic>
      <p:sp>
        <p:nvSpPr>
          <p:cNvPr id="2" name="Titel 1">
            <a:extLst>
              <a:ext uri="{FF2B5EF4-FFF2-40B4-BE49-F238E27FC236}">
                <a16:creationId xmlns:a16="http://schemas.microsoft.com/office/drawing/2014/main" id="{62406C4D-B8A4-E449-9FEC-0B99424D4CB8}"/>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3" name="Ondertitel 2">
            <a:extLst>
              <a:ext uri="{FF2B5EF4-FFF2-40B4-BE49-F238E27FC236}">
                <a16:creationId xmlns:a16="http://schemas.microsoft.com/office/drawing/2014/main" id="{44418767-CA11-A642-A927-E121846248F7}"/>
              </a:ext>
            </a:extLst>
          </p:cNvPr>
          <p:cNvSpPr>
            <a:spLocks noGrp="1"/>
          </p:cNvSpPr>
          <p:nvPr>
            <p:ph type="subTitle" idx="1"/>
          </p:nvPr>
        </p:nvSpPr>
        <p:spPr>
          <a:xfrm>
            <a:off x="1371689"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3" name="Tijdelijke aanduiding voor datum 3">
            <a:extLst>
              <a:ext uri="{FF2B5EF4-FFF2-40B4-BE49-F238E27FC236}">
                <a16:creationId xmlns:a16="http://schemas.microsoft.com/office/drawing/2014/main" id="{672B1797-199A-4975-C729-2E13310142DA}"/>
              </a:ext>
            </a:extLst>
          </p:cNvPr>
          <p:cNvSpPr>
            <a:spLocks noGrp="1"/>
          </p:cNvSpPr>
          <p:nvPr>
            <p:ph type="dt" sz="half" idx="10"/>
          </p:nvPr>
        </p:nvSpPr>
        <p:spPr>
          <a:xfrm>
            <a:off x="1371689" y="7401155"/>
            <a:ext cx="4851717" cy="501949"/>
          </a:xfrm>
        </p:spPr>
        <p:txBody>
          <a:bodyPr lIns="36000" tIns="0" rIns="0" bIns="0" anchor="t" anchorCtr="0"/>
          <a:lstStyle>
            <a:lvl1pPr>
              <a:defRPr sz="2300" b="0" i="0" baseline="0">
                <a:solidFill>
                  <a:schemeClr val="bg1"/>
                </a:solidFill>
                <a:latin typeface="+mn-lt"/>
              </a:defRPr>
            </a:lvl1pPr>
          </a:lstStyle>
          <a:p>
            <a:fld id="{F9A32D74-E86B-3745-9D63-2BFB5EAC9424}" type="datetime1">
              <a:rPr lang="nl-BE" smtClean="0"/>
              <a:pPr/>
              <a:t>31/01/2025</a:t>
            </a:fld>
            <a:endParaRPr lang="nl-BE"/>
          </a:p>
        </p:txBody>
      </p:sp>
      <p:sp>
        <p:nvSpPr>
          <p:cNvPr id="14" name="Tijdelijke aanduiding voor tekst 9">
            <a:extLst>
              <a:ext uri="{FF2B5EF4-FFF2-40B4-BE49-F238E27FC236}">
                <a16:creationId xmlns:a16="http://schemas.microsoft.com/office/drawing/2014/main" id="{64E71D1C-60CB-6E3D-8084-F992B9840184}"/>
              </a:ext>
            </a:extLst>
          </p:cNvPr>
          <p:cNvSpPr>
            <a:spLocks noGrp="1"/>
          </p:cNvSpPr>
          <p:nvPr>
            <p:ph type="body" sz="quarter" idx="12"/>
          </p:nvPr>
        </p:nvSpPr>
        <p:spPr>
          <a:xfrm>
            <a:off x="1371689" y="6889608"/>
            <a:ext cx="4851717" cy="501949"/>
          </a:xfrm>
        </p:spPr>
        <p:txBody>
          <a:bodyPr lIns="36000" tIns="0" rIns="0" bIns="0">
            <a:noAutofit/>
          </a:bodyPr>
          <a:lstStyle>
            <a:lvl1pPr marL="0" indent="0">
              <a:buNone/>
              <a:defRPr sz="2300" b="1"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25928873-9B3B-25B0-2E61-50119BF009B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5" name="Tijdelijke aanduiding voor voettekst 4">
            <a:extLst>
              <a:ext uri="{FF2B5EF4-FFF2-40B4-BE49-F238E27FC236}">
                <a16:creationId xmlns:a16="http://schemas.microsoft.com/office/drawing/2014/main" id="{6F4D1CBF-0CA3-4DE5-E879-DAE1E675404B}"/>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7" name="Tijdelijke aanduiding voor dianummer 5">
            <a:extLst>
              <a:ext uri="{FF2B5EF4-FFF2-40B4-BE49-F238E27FC236}">
                <a16:creationId xmlns:a16="http://schemas.microsoft.com/office/drawing/2014/main" id="{EA95AEF8-F0E9-5EE1-5336-5DB37428CD89}"/>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53187834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p_Title+Bull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88225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_Titleslide-3">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D000665-AEE7-B856-8974-2719D385A0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8" y="2169928"/>
            <a:ext cx="19779000" cy="11124964"/>
          </a:xfrm>
          <a:prstGeom prst="rect">
            <a:avLst/>
          </a:prstGeom>
        </p:spPr>
      </p:pic>
      <p:sp>
        <p:nvSpPr>
          <p:cNvPr id="2" name="Titel 1">
            <a:extLst>
              <a:ext uri="{FF2B5EF4-FFF2-40B4-BE49-F238E27FC236}">
                <a16:creationId xmlns:a16="http://schemas.microsoft.com/office/drawing/2014/main" id="{62406C4D-B8A4-E449-9FEC-0B99424D4CB8}"/>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3" name="Ondertitel 2">
            <a:extLst>
              <a:ext uri="{FF2B5EF4-FFF2-40B4-BE49-F238E27FC236}">
                <a16:creationId xmlns:a16="http://schemas.microsoft.com/office/drawing/2014/main" id="{44418767-CA11-A642-A927-E121846248F7}"/>
              </a:ext>
            </a:extLst>
          </p:cNvPr>
          <p:cNvSpPr>
            <a:spLocks noGrp="1"/>
          </p:cNvSpPr>
          <p:nvPr>
            <p:ph type="subTitle" idx="1"/>
          </p:nvPr>
        </p:nvSpPr>
        <p:spPr>
          <a:xfrm>
            <a:off x="1371690"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8" name="Tijdelijke aanduiding voor datum 3">
            <a:extLst>
              <a:ext uri="{FF2B5EF4-FFF2-40B4-BE49-F238E27FC236}">
                <a16:creationId xmlns:a16="http://schemas.microsoft.com/office/drawing/2014/main" id="{ED3BCE2D-70BF-9C53-0B3B-160D8AE6AAB9}"/>
              </a:ext>
            </a:extLst>
          </p:cNvPr>
          <p:cNvSpPr>
            <a:spLocks noGrp="1"/>
          </p:cNvSpPr>
          <p:nvPr>
            <p:ph type="dt" sz="half" idx="10"/>
          </p:nvPr>
        </p:nvSpPr>
        <p:spPr>
          <a:xfrm>
            <a:off x="1371689" y="7401155"/>
            <a:ext cx="4851717" cy="501949"/>
          </a:xfrm>
        </p:spPr>
        <p:txBody>
          <a:bodyPr lIns="36000" tIns="0" rIns="0" bIns="0" anchor="t" anchorCtr="0"/>
          <a:lstStyle>
            <a:lvl1pPr>
              <a:defRPr sz="2300" b="0" i="0" baseline="0">
                <a:solidFill>
                  <a:schemeClr val="bg1"/>
                </a:solidFill>
                <a:latin typeface="+mn-lt"/>
              </a:defRPr>
            </a:lvl1pPr>
          </a:lstStyle>
          <a:p>
            <a:fld id="{F9A32D74-E86B-3745-9D63-2BFB5EAC9424}" type="datetime1">
              <a:rPr lang="nl-BE" smtClean="0"/>
              <a:pPr/>
              <a:t>31/01/2025</a:t>
            </a:fld>
            <a:endParaRPr lang="nl-BE"/>
          </a:p>
        </p:txBody>
      </p:sp>
      <p:sp>
        <p:nvSpPr>
          <p:cNvPr id="19" name="Tijdelijke aanduiding voor tekst 9">
            <a:extLst>
              <a:ext uri="{FF2B5EF4-FFF2-40B4-BE49-F238E27FC236}">
                <a16:creationId xmlns:a16="http://schemas.microsoft.com/office/drawing/2014/main" id="{AA531204-4B14-E094-2853-DC840B6355B6}"/>
              </a:ext>
            </a:extLst>
          </p:cNvPr>
          <p:cNvSpPr>
            <a:spLocks noGrp="1"/>
          </p:cNvSpPr>
          <p:nvPr>
            <p:ph type="body" sz="quarter" idx="12"/>
          </p:nvPr>
        </p:nvSpPr>
        <p:spPr>
          <a:xfrm>
            <a:off x="1371689" y="6889608"/>
            <a:ext cx="4851717" cy="501949"/>
          </a:xfrm>
        </p:spPr>
        <p:txBody>
          <a:bodyPr lIns="36000" tIns="0" rIns="0" bIns="0">
            <a:noAutofit/>
          </a:bodyPr>
          <a:lstStyle>
            <a:lvl1pPr marL="0" indent="0">
              <a:buNone/>
              <a:defRPr sz="2300" b="1"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DF2E617C-662E-D7A6-42C6-2E75EE644A6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5" name="Tijdelijke aanduiding voor voettekst 4">
            <a:extLst>
              <a:ext uri="{FF2B5EF4-FFF2-40B4-BE49-F238E27FC236}">
                <a16:creationId xmlns:a16="http://schemas.microsoft.com/office/drawing/2014/main" id="{A63EA829-72B3-6F74-E0A8-68005B97FDCE}"/>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7" name="Tijdelijke aanduiding voor dianummer 5">
            <a:extLst>
              <a:ext uri="{FF2B5EF4-FFF2-40B4-BE49-F238E27FC236}">
                <a16:creationId xmlns:a16="http://schemas.microsoft.com/office/drawing/2014/main" id="{C519ABF6-D818-E87E-C721-31C5CB902E10}"/>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1188839763"/>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_Titleslide-4">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D000665-AEE7-B856-8974-2719D385A0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8" y="2169929"/>
            <a:ext cx="19779000" cy="11124963"/>
          </a:xfrm>
          <a:prstGeom prst="rect">
            <a:avLst/>
          </a:prstGeom>
        </p:spPr>
      </p:pic>
      <p:sp>
        <p:nvSpPr>
          <p:cNvPr id="2" name="Titel 1">
            <a:extLst>
              <a:ext uri="{FF2B5EF4-FFF2-40B4-BE49-F238E27FC236}">
                <a16:creationId xmlns:a16="http://schemas.microsoft.com/office/drawing/2014/main" id="{62406C4D-B8A4-E449-9FEC-0B99424D4CB8}"/>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3" name="Ondertitel 2">
            <a:extLst>
              <a:ext uri="{FF2B5EF4-FFF2-40B4-BE49-F238E27FC236}">
                <a16:creationId xmlns:a16="http://schemas.microsoft.com/office/drawing/2014/main" id="{44418767-CA11-A642-A927-E121846248F7}"/>
              </a:ext>
            </a:extLst>
          </p:cNvPr>
          <p:cNvSpPr>
            <a:spLocks noGrp="1"/>
          </p:cNvSpPr>
          <p:nvPr>
            <p:ph type="subTitle" idx="1"/>
          </p:nvPr>
        </p:nvSpPr>
        <p:spPr>
          <a:xfrm>
            <a:off x="1371690"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3" name="Tijdelijke aanduiding voor datum 3">
            <a:extLst>
              <a:ext uri="{FF2B5EF4-FFF2-40B4-BE49-F238E27FC236}">
                <a16:creationId xmlns:a16="http://schemas.microsoft.com/office/drawing/2014/main" id="{FB63E7DB-6C07-B72F-E184-2F3A6055686D}"/>
              </a:ext>
            </a:extLst>
          </p:cNvPr>
          <p:cNvSpPr>
            <a:spLocks noGrp="1"/>
          </p:cNvSpPr>
          <p:nvPr>
            <p:ph type="dt" sz="half" idx="10"/>
          </p:nvPr>
        </p:nvSpPr>
        <p:spPr>
          <a:xfrm>
            <a:off x="1371689" y="7401155"/>
            <a:ext cx="4851717" cy="501949"/>
          </a:xfrm>
        </p:spPr>
        <p:txBody>
          <a:bodyPr lIns="36000" tIns="0" rIns="0" bIns="0" anchor="t" anchorCtr="0"/>
          <a:lstStyle>
            <a:lvl1pPr>
              <a:defRPr sz="2300" b="0" i="0" baseline="0">
                <a:solidFill>
                  <a:schemeClr val="bg1"/>
                </a:solidFill>
                <a:latin typeface="+mn-lt"/>
              </a:defRPr>
            </a:lvl1pPr>
          </a:lstStyle>
          <a:p>
            <a:fld id="{F9A32D74-E86B-3745-9D63-2BFB5EAC9424}" type="datetime1">
              <a:rPr lang="nl-BE" smtClean="0"/>
              <a:pPr/>
              <a:t>31/01/2025</a:t>
            </a:fld>
            <a:endParaRPr lang="nl-BE"/>
          </a:p>
        </p:txBody>
      </p:sp>
      <p:sp>
        <p:nvSpPr>
          <p:cNvPr id="14" name="Tijdelijke aanduiding voor tekst 9">
            <a:extLst>
              <a:ext uri="{FF2B5EF4-FFF2-40B4-BE49-F238E27FC236}">
                <a16:creationId xmlns:a16="http://schemas.microsoft.com/office/drawing/2014/main" id="{650CF66D-6142-9CE2-C15E-B841F6AA9486}"/>
              </a:ext>
            </a:extLst>
          </p:cNvPr>
          <p:cNvSpPr>
            <a:spLocks noGrp="1"/>
          </p:cNvSpPr>
          <p:nvPr>
            <p:ph type="body" sz="quarter" idx="12"/>
          </p:nvPr>
        </p:nvSpPr>
        <p:spPr>
          <a:xfrm>
            <a:off x="1371689" y="6889608"/>
            <a:ext cx="4851717" cy="501949"/>
          </a:xfrm>
        </p:spPr>
        <p:txBody>
          <a:bodyPr lIns="36000" tIns="0" rIns="0" bIns="0">
            <a:noAutofit/>
          </a:bodyPr>
          <a:lstStyle>
            <a:lvl1pPr marL="0" indent="0">
              <a:buNone/>
              <a:defRPr sz="2300" b="1"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D49E438C-52D9-43F4-668D-0922DD16992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5" name="Tijdelijke aanduiding voor voettekst 4">
            <a:extLst>
              <a:ext uri="{FF2B5EF4-FFF2-40B4-BE49-F238E27FC236}">
                <a16:creationId xmlns:a16="http://schemas.microsoft.com/office/drawing/2014/main" id="{A22EFD89-87D8-C0FD-7659-12791D815FF6}"/>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7" name="Tijdelijke aanduiding voor dianummer 5">
            <a:extLst>
              <a:ext uri="{FF2B5EF4-FFF2-40B4-BE49-F238E27FC236}">
                <a16:creationId xmlns:a16="http://schemas.microsoft.com/office/drawing/2014/main" id="{D89C8120-0F8D-C904-9740-4956F41D235E}"/>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1111991134"/>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p_Titleslide-5">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D000665-AEE7-B856-8974-2719D385A0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8" y="2169929"/>
            <a:ext cx="19778999" cy="11124963"/>
          </a:xfrm>
          <a:prstGeom prst="rect">
            <a:avLst/>
          </a:prstGeom>
        </p:spPr>
      </p:pic>
      <p:sp>
        <p:nvSpPr>
          <p:cNvPr id="2" name="Titel 1">
            <a:extLst>
              <a:ext uri="{FF2B5EF4-FFF2-40B4-BE49-F238E27FC236}">
                <a16:creationId xmlns:a16="http://schemas.microsoft.com/office/drawing/2014/main" id="{62406C4D-B8A4-E449-9FEC-0B99424D4CB8}"/>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3" name="Ondertitel 2">
            <a:extLst>
              <a:ext uri="{FF2B5EF4-FFF2-40B4-BE49-F238E27FC236}">
                <a16:creationId xmlns:a16="http://schemas.microsoft.com/office/drawing/2014/main" id="{44418767-CA11-A642-A927-E121846248F7}"/>
              </a:ext>
            </a:extLst>
          </p:cNvPr>
          <p:cNvSpPr>
            <a:spLocks noGrp="1"/>
          </p:cNvSpPr>
          <p:nvPr>
            <p:ph type="subTitle" idx="1"/>
          </p:nvPr>
        </p:nvSpPr>
        <p:spPr>
          <a:xfrm>
            <a:off x="1371689"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4" name="Tijdelijke aanduiding voor datum 3">
            <a:extLst>
              <a:ext uri="{FF2B5EF4-FFF2-40B4-BE49-F238E27FC236}">
                <a16:creationId xmlns:a16="http://schemas.microsoft.com/office/drawing/2014/main" id="{2B5433BB-82FF-89A4-B3A3-9053E87F2821}"/>
              </a:ext>
            </a:extLst>
          </p:cNvPr>
          <p:cNvSpPr>
            <a:spLocks noGrp="1"/>
          </p:cNvSpPr>
          <p:nvPr>
            <p:ph type="dt" sz="half" idx="10"/>
          </p:nvPr>
        </p:nvSpPr>
        <p:spPr>
          <a:xfrm>
            <a:off x="1371689" y="7401155"/>
            <a:ext cx="4851717" cy="501949"/>
          </a:xfrm>
        </p:spPr>
        <p:txBody>
          <a:bodyPr lIns="36000" tIns="0" rIns="0" bIns="0" anchor="t" anchorCtr="0"/>
          <a:lstStyle>
            <a:lvl1pPr>
              <a:defRPr sz="2300" b="0" i="0" baseline="0">
                <a:solidFill>
                  <a:schemeClr val="bg1"/>
                </a:solidFill>
                <a:latin typeface="+mn-lt"/>
              </a:defRPr>
            </a:lvl1pPr>
          </a:lstStyle>
          <a:p>
            <a:fld id="{F9A32D74-E86B-3745-9D63-2BFB5EAC9424}" type="datetime1">
              <a:rPr lang="nl-BE" smtClean="0"/>
              <a:pPr/>
              <a:t>31/01/2025</a:t>
            </a:fld>
            <a:endParaRPr lang="nl-BE"/>
          </a:p>
        </p:txBody>
      </p:sp>
      <p:sp>
        <p:nvSpPr>
          <p:cNvPr id="15" name="Tijdelijke aanduiding voor tekst 9">
            <a:extLst>
              <a:ext uri="{FF2B5EF4-FFF2-40B4-BE49-F238E27FC236}">
                <a16:creationId xmlns:a16="http://schemas.microsoft.com/office/drawing/2014/main" id="{C834B952-A036-9558-C608-70B2C9E151BA}"/>
              </a:ext>
            </a:extLst>
          </p:cNvPr>
          <p:cNvSpPr>
            <a:spLocks noGrp="1"/>
          </p:cNvSpPr>
          <p:nvPr>
            <p:ph type="body" sz="quarter" idx="12"/>
          </p:nvPr>
        </p:nvSpPr>
        <p:spPr>
          <a:xfrm>
            <a:off x="1371689" y="6889608"/>
            <a:ext cx="4851717" cy="501949"/>
          </a:xfrm>
        </p:spPr>
        <p:txBody>
          <a:bodyPr lIns="36000" tIns="0" rIns="0" bIns="0">
            <a:noAutofit/>
          </a:bodyPr>
          <a:lstStyle>
            <a:lvl1pPr marL="0" indent="0">
              <a:buNone/>
              <a:defRPr sz="2300" b="1"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D4D20F58-A5C3-BBE7-DFB9-5B618CDF1E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5" name="Tijdelijke aanduiding voor voettekst 4">
            <a:extLst>
              <a:ext uri="{FF2B5EF4-FFF2-40B4-BE49-F238E27FC236}">
                <a16:creationId xmlns:a16="http://schemas.microsoft.com/office/drawing/2014/main" id="{B0DFB373-09AE-4AC5-D693-91D9FE83CB29}"/>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7" name="Tijdelijke aanduiding voor dianummer 5">
            <a:extLst>
              <a:ext uri="{FF2B5EF4-FFF2-40B4-BE49-F238E27FC236}">
                <a16:creationId xmlns:a16="http://schemas.microsoft.com/office/drawing/2014/main" id="{AD5C9990-91B9-03D7-54E1-B83DFA52A5E1}"/>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580320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_Titleslide-6">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D000665-AEE7-B856-8974-2719D385A0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96728" y="2169929"/>
            <a:ext cx="19778999" cy="11124963"/>
          </a:xfrm>
          <a:prstGeom prst="rect">
            <a:avLst/>
          </a:prstGeom>
        </p:spPr>
      </p:pic>
      <p:sp>
        <p:nvSpPr>
          <p:cNvPr id="2" name="Titel 1">
            <a:extLst>
              <a:ext uri="{FF2B5EF4-FFF2-40B4-BE49-F238E27FC236}">
                <a16:creationId xmlns:a16="http://schemas.microsoft.com/office/drawing/2014/main" id="{62406C4D-B8A4-E449-9FEC-0B99424D4CB8}"/>
              </a:ext>
            </a:extLst>
          </p:cNvPr>
          <p:cNvSpPr>
            <a:spLocks noGrp="1"/>
          </p:cNvSpPr>
          <p:nvPr>
            <p:ph type="ctrTitle"/>
          </p:nvPr>
        </p:nvSpPr>
        <p:spPr>
          <a:xfrm>
            <a:off x="1371688" y="565484"/>
            <a:ext cx="21601406" cy="2914342"/>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sp>
        <p:nvSpPr>
          <p:cNvPr id="3" name="Ondertitel 2">
            <a:extLst>
              <a:ext uri="{FF2B5EF4-FFF2-40B4-BE49-F238E27FC236}">
                <a16:creationId xmlns:a16="http://schemas.microsoft.com/office/drawing/2014/main" id="{44418767-CA11-A642-A927-E121846248F7}"/>
              </a:ext>
            </a:extLst>
          </p:cNvPr>
          <p:cNvSpPr>
            <a:spLocks noGrp="1"/>
          </p:cNvSpPr>
          <p:nvPr>
            <p:ph type="subTitle" idx="1"/>
          </p:nvPr>
        </p:nvSpPr>
        <p:spPr>
          <a:xfrm>
            <a:off x="1371689" y="3960836"/>
            <a:ext cx="12188782" cy="1656908"/>
          </a:xfrm>
        </p:spPr>
        <p:txBody>
          <a:bodyPr lIns="36000" tIns="0" rIns="0" bIns="0">
            <a:noAutofit/>
          </a:bodyPr>
          <a:lstStyle>
            <a:lvl1pPr marL="0" indent="0" algn="l">
              <a:buNone/>
              <a:defRPr sz="4000" b="0" i="0" baseline="0">
                <a:solidFill>
                  <a:schemeClr val="bg1"/>
                </a:solidFill>
                <a:latin typeface="+mn-lt"/>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nl-BE"/>
          </a:p>
        </p:txBody>
      </p:sp>
      <p:sp>
        <p:nvSpPr>
          <p:cNvPr id="14" name="Tijdelijke aanduiding voor datum 3">
            <a:extLst>
              <a:ext uri="{FF2B5EF4-FFF2-40B4-BE49-F238E27FC236}">
                <a16:creationId xmlns:a16="http://schemas.microsoft.com/office/drawing/2014/main" id="{2B5433BB-82FF-89A4-B3A3-9053E87F2821}"/>
              </a:ext>
            </a:extLst>
          </p:cNvPr>
          <p:cNvSpPr>
            <a:spLocks noGrp="1"/>
          </p:cNvSpPr>
          <p:nvPr>
            <p:ph type="dt" sz="half" idx="10"/>
          </p:nvPr>
        </p:nvSpPr>
        <p:spPr>
          <a:xfrm>
            <a:off x="1371689" y="7401155"/>
            <a:ext cx="4851717" cy="501949"/>
          </a:xfrm>
        </p:spPr>
        <p:txBody>
          <a:bodyPr lIns="36000" tIns="0" rIns="0" bIns="0" anchor="t" anchorCtr="0"/>
          <a:lstStyle>
            <a:lvl1pPr>
              <a:defRPr sz="2300" b="0" i="0" baseline="0">
                <a:solidFill>
                  <a:schemeClr val="bg1"/>
                </a:solidFill>
                <a:latin typeface="+mn-lt"/>
              </a:defRPr>
            </a:lvl1pPr>
          </a:lstStyle>
          <a:p>
            <a:fld id="{F9A32D74-E86B-3745-9D63-2BFB5EAC9424}" type="datetime1">
              <a:rPr lang="nl-BE" smtClean="0"/>
              <a:pPr/>
              <a:t>31/01/2025</a:t>
            </a:fld>
            <a:endParaRPr lang="nl-BE"/>
          </a:p>
        </p:txBody>
      </p:sp>
      <p:sp>
        <p:nvSpPr>
          <p:cNvPr id="15" name="Tijdelijke aanduiding voor tekst 9">
            <a:extLst>
              <a:ext uri="{FF2B5EF4-FFF2-40B4-BE49-F238E27FC236}">
                <a16:creationId xmlns:a16="http://schemas.microsoft.com/office/drawing/2014/main" id="{C834B952-A036-9558-C608-70B2C9E151BA}"/>
              </a:ext>
            </a:extLst>
          </p:cNvPr>
          <p:cNvSpPr>
            <a:spLocks noGrp="1"/>
          </p:cNvSpPr>
          <p:nvPr>
            <p:ph type="body" sz="quarter" idx="12"/>
          </p:nvPr>
        </p:nvSpPr>
        <p:spPr>
          <a:xfrm>
            <a:off x="1371689" y="6889608"/>
            <a:ext cx="4851717" cy="501949"/>
          </a:xfrm>
        </p:spPr>
        <p:txBody>
          <a:bodyPr lIns="36000" tIns="0" rIns="0" bIns="0">
            <a:noAutofit/>
          </a:bodyPr>
          <a:lstStyle>
            <a:lvl1pPr marL="0" indent="0">
              <a:buNone/>
              <a:defRPr sz="2300" b="1" i="0" baseline="0">
                <a:solidFill>
                  <a:schemeClr val="bg1"/>
                </a:solidFill>
              </a:defRPr>
            </a:lvl1pPr>
            <a:lvl2pPr>
              <a:defRPr sz="2300" baseline="0">
                <a:solidFill>
                  <a:schemeClr val="bg1"/>
                </a:solidFill>
              </a:defRPr>
            </a:lvl2pPr>
            <a:lvl3pPr>
              <a:defRPr sz="2300" baseline="0">
                <a:solidFill>
                  <a:schemeClr val="bg1"/>
                </a:solidFill>
              </a:defRPr>
            </a:lvl3pPr>
            <a:lvl4pPr>
              <a:defRPr sz="2300" baseline="0">
                <a:solidFill>
                  <a:schemeClr val="bg1"/>
                </a:solidFill>
              </a:defRPr>
            </a:lvl4pPr>
            <a:lvl5pPr>
              <a:defRPr sz="2300" baseline="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E3E83924-DEFC-04DF-55E4-64962E52107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5" name="Tijdelijke aanduiding voor voettekst 4">
            <a:extLst>
              <a:ext uri="{FF2B5EF4-FFF2-40B4-BE49-F238E27FC236}">
                <a16:creationId xmlns:a16="http://schemas.microsoft.com/office/drawing/2014/main" id="{BD1C1493-8938-9E66-A01F-AFF9DF5E3BC0}"/>
              </a:ext>
            </a:extLst>
          </p:cNvPr>
          <p:cNvSpPr>
            <a:spLocks noGrp="1"/>
          </p:cNvSpPr>
          <p:nvPr>
            <p:ph type="ftr" sz="quarter" idx="3"/>
          </p:nvPr>
        </p:nvSpPr>
        <p:spPr>
          <a:xfrm>
            <a:off x="1371689" y="12418878"/>
            <a:ext cx="4041440" cy="712800"/>
          </a:xfrm>
          <a:prstGeom prst="roundRect">
            <a:avLst>
              <a:gd name="adj" fmla="val 50000"/>
            </a:avLst>
          </a:prstGeom>
          <a:no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7" name="Tijdelijke aanduiding voor dianummer 5">
            <a:extLst>
              <a:ext uri="{FF2B5EF4-FFF2-40B4-BE49-F238E27FC236}">
                <a16:creationId xmlns:a16="http://schemas.microsoft.com/office/drawing/2014/main" id="{CFBC844A-D616-051A-E462-6CFBE2416D91}"/>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293777067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_Index">
    <p:bg>
      <p:bgPr>
        <a:solidFill>
          <a:schemeClr val="accent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0DD98FB-BB6C-D0BC-B1AD-224A3486B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22204" y="1967346"/>
            <a:ext cx="24762764" cy="13928148"/>
          </a:xfrm>
          <a:prstGeom prst="rect">
            <a:avLst/>
          </a:prstGeom>
        </p:spPr>
      </p:pic>
      <p:sp>
        <p:nvSpPr>
          <p:cNvPr id="3" name="Tijdelijke aanduiding voor inhoud 2">
            <a:extLst>
              <a:ext uri="{FF2B5EF4-FFF2-40B4-BE49-F238E27FC236}">
                <a16:creationId xmlns:a16="http://schemas.microsoft.com/office/drawing/2014/main" id="{4F5143FA-B3E2-1243-AA50-C2E8778ACD15}"/>
              </a:ext>
            </a:extLst>
          </p:cNvPr>
          <p:cNvSpPr>
            <a:spLocks noGrp="1"/>
          </p:cNvSpPr>
          <p:nvPr>
            <p:ph idx="1"/>
          </p:nvPr>
        </p:nvSpPr>
        <p:spPr>
          <a:xfrm>
            <a:off x="12192806" y="2361064"/>
            <a:ext cx="9068990" cy="9983337"/>
          </a:xfrm>
        </p:spPr>
        <p:txBody>
          <a:bodyPr lIns="0" tIns="0" rIns="0" bIns="0">
            <a:noAutofit/>
          </a:bodyPr>
          <a:lstStyle>
            <a:lvl1pPr marL="914400" indent="-914400">
              <a:lnSpc>
                <a:spcPct val="100000"/>
              </a:lnSpc>
              <a:spcBef>
                <a:spcPts val="4700"/>
              </a:spcBef>
              <a:buClr>
                <a:schemeClr val="accent2"/>
              </a:buClr>
              <a:buFont typeface="+mj-lt"/>
              <a:buAutoNum type="arabicPeriod"/>
              <a:defRPr sz="5000" baseline="0">
                <a:solidFill>
                  <a:schemeClr val="bg1"/>
                </a:solidFill>
                <a:latin typeface="+mj-lt"/>
              </a:defRPr>
            </a:lvl1pPr>
          </a:lstStyle>
          <a:p>
            <a:pPr lvl="0"/>
            <a:r>
              <a:rPr lang="en-US"/>
              <a:t>Click to edit Master text styles</a:t>
            </a:r>
          </a:p>
        </p:txBody>
      </p:sp>
      <p:sp>
        <p:nvSpPr>
          <p:cNvPr id="13" name="Titel 1">
            <a:extLst>
              <a:ext uri="{FF2B5EF4-FFF2-40B4-BE49-F238E27FC236}">
                <a16:creationId xmlns:a16="http://schemas.microsoft.com/office/drawing/2014/main" id="{61D71FE2-07D5-A833-DBFF-9328170E254B}"/>
              </a:ext>
            </a:extLst>
          </p:cNvPr>
          <p:cNvSpPr>
            <a:spLocks noGrp="1"/>
          </p:cNvSpPr>
          <p:nvPr>
            <p:ph type="ctrTitle"/>
          </p:nvPr>
        </p:nvSpPr>
        <p:spPr>
          <a:xfrm>
            <a:off x="1371689" y="1426465"/>
            <a:ext cx="9806555" cy="3835759"/>
          </a:xfrm>
        </p:spPr>
        <p:txBody>
          <a:bodyPr lIns="0" tIns="0" rIns="0" bIns="0" anchor="b">
            <a:noAutofit/>
          </a:bodyPr>
          <a:lstStyle>
            <a:lvl1pPr algn="l">
              <a:defRPr sz="9000" baseline="0">
                <a:solidFill>
                  <a:schemeClr val="bg1"/>
                </a:solidFill>
              </a:defRPr>
            </a:lvl1pPr>
          </a:lstStyle>
          <a:p>
            <a:r>
              <a:rPr lang="en-US"/>
              <a:t>Click to edit Master title style</a:t>
            </a:r>
            <a:endParaRPr lang="nl-BE"/>
          </a:p>
        </p:txBody>
      </p:sp>
      <p:pic>
        <p:nvPicPr>
          <p:cNvPr id="2" name="Graphic 1">
            <a:extLst>
              <a:ext uri="{FF2B5EF4-FFF2-40B4-BE49-F238E27FC236}">
                <a16:creationId xmlns:a16="http://schemas.microsoft.com/office/drawing/2014/main" id="{8FEDBA6E-5DBE-414F-9D0E-0BBAEB291B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4760961" y="12506401"/>
            <a:ext cx="6498423" cy="539893"/>
          </a:xfrm>
          <a:prstGeom prst="rect">
            <a:avLst/>
          </a:prstGeom>
        </p:spPr>
      </p:pic>
      <p:sp>
        <p:nvSpPr>
          <p:cNvPr id="5" name="Tijdelijke aanduiding voor voettekst 4">
            <a:extLst>
              <a:ext uri="{FF2B5EF4-FFF2-40B4-BE49-F238E27FC236}">
                <a16:creationId xmlns:a16="http://schemas.microsoft.com/office/drawing/2014/main" id="{E762EF6E-FF13-22E6-6049-289FA4E71E1A}"/>
              </a:ext>
            </a:extLst>
          </p:cNvPr>
          <p:cNvSpPr>
            <a:spLocks noGrp="1"/>
          </p:cNvSpPr>
          <p:nvPr>
            <p:ph type="ftr" sz="quarter" idx="3"/>
          </p:nvPr>
        </p:nvSpPr>
        <p:spPr>
          <a:xfrm>
            <a:off x="1371689" y="12418878"/>
            <a:ext cx="4041440" cy="712800"/>
          </a:xfrm>
          <a:prstGeom prst="roundRect">
            <a:avLst>
              <a:gd name="adj" fmla="val 50000"/>
            </a:avLst>
          </a:prstGeom>
          <a:solidFill>
            <a:schemeClr val="tx2"/>
          </a:solidFill>
          <a:ln>
            <a:solidFill>
              <a:schemeClr val="bg1"/>
            </a:solidFill>
          </a:ln>
        </p:spPr>
        <p:txBody>
          <a:bodyPr vert="horz" lIns="0" tIns="0" rIns="0" bIns="0" rtlCol="0" anchor="ctr"/>
          <a:lstStyle>
            <a:lvl1pPr algn="ctr">
              <a:defRPr sz="2300" b="0" i="0" baseline="0">
                <a:solidFill>
                  <a:schemeClr val="bg1"/>
                </a:solidFill>
              </a:defRPr>
            </a:lvl1pPr>
          </a:lstStyle>
          <a:p>
            <a:r>
              <a:rPr lang="nl-BE"/>
              <a:t>dataspace.copernicus.eu</a:t>
            </a:r>
          </a:p>
        </p:txBody>
      </p:sp>
      <p:sp>
        <p:nvSpPr>
          <p:cNvPr id="6" name="Tijdelijke aanduiding voor dianummer 5">
            <a:extLst>
              <a:ext uri="{FF2B5EF4-FFF2-40B4-BE49-F238E27FC236}">
                <a16:creationId xmlns:a16="http://schemas.microsoft.com/office/drawing/2014/main" id="{F298F438-4C21-259E-4BAF-F29E37141C54}"/>
              </a:ext>
            </a:extLst>
          </p:cNvPr>
          <p:cNvSpPr>
            <a:spLocks noGrp="1"/>
          </p:cNvSpPr>
          <p:nvPr>
            <p:ph type="sldNum" sz="quarter" idx="14"/>
          </p:nvPr>
        </p:nvSpPr>
        <p:spPr>
          <a:xfrm>
            <a:off x="22059175" y="12418878"/>
            <a:ext cx="742257" cy="712800"/>
          </a:xfrm>
        </p:spPr>
        <p:txBody>
          <a:bodyPr lIns="0" tIns="0" rIns="0" bIns="0" anchor="ctr" anchorCtr="0"/>
          <a:lstStyle>
            <a:lvl1pPr algn="r">
              <a:defRPr sz="1800" b="1" i="0" baseline="0">
                <a:solidFill>
                  <a:schemeClr val="bg1"/>
                </a:solidFill>
                <a:latin typeface="Montserrat" panose="02000505000000020004" pitchFamily="2" charset="77"/>
              </a:defRPr>
            </a:lvl1pPr>
          </a:lstStyle>
          <a:p>
            <a:fld id="{9CEDC8C2-27DA-E143-A1F7-0F5B3D3C163D}" type="slidenum">
              <a:rPr lang="nl-BE" smtClean="0"/>
              <a:pPr/>
              <a:t>‹#›</a:t>
            </a:fld>
            <a:endParaRPr lang="nl-BE"/>
          </a:p>
        </p:txBody>
      </p:sp>
    </p:spTree>
    <p:extLst>
      <p:ext uri="{BB962C8B-B14F-4D97-AF65-F5344CB8AC3E}">
        <p14:creationId xmlns:p14="http://schemas.microsoft.com/office/powerpoint/2010/main" val="3621476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ADCE918-6FDA-1C44-8033-D2E38F769145}"/>
              </a:ext>
            </a:extLst>
          </p:cNvPr>
          <p:cNvSpPr>
            <a:spLocks noGrp="1"/>
          </p:cNvSpPr>
          <p:nvPr>
            <p:ph type="title"/>
          </p:nvPr>
        </p:nvSpPr>
        <p:spPr>
          <a:xfrm>
            <a:off x="1676401" y="730251"/>
            <a:ext cx="21031200" cy="2651126"/>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CC6CF21-5370-8C41-8C4A-E4BDCB1B10B7}"/>
              </a:ext>
            </a:extLst>
          </p:cNvPr>
          <p:cNvSpPr>
            <a:spLocks noGrp="1"/>
          </p:cNvSpPr>
          <p:nvPr>
            <p:ph type="body" idx="1"/>
          </p:nvPr>
        </p:nvSpPr>
        <p:spPr>
          <a:xfrm>
            <a:off x="1676401" y="3651250"/>
            <a:ext cx="21031200" cy="8702676"/>
          </a:xfrm>
          <a:prstGeom prst="rect">
            <a:avLst/>
          </a:prstGeom>
        </p:spPr>
        <p:txBody>
          <a:bodyPr vert="horz" lIns="91440" tIns="45720" rIns="91440" bIns="45720" rtlCol="0">
            <a:normAutofit/>
          </a:bodyPr>
          <a:lstStyle/>
          <a:p>
            <a:r>
              <a:rPr lang="nl-NL"/>
              <a:t>Tekststijl van het model bewerken
Tweede niveau
Derde niveau
Vierde niveau
Vijfde niveau</a:t>
            </a:r>
            <a:endParaRPr lang="nl-BE"/>
          </a:p>
        </p:txBody>
      </p:sp>
      <p:sp>
        <p:nvSpPr>
          <p:cNvPr id="4" name="Tijdelijke aanduiding voor datum 3">
            <a:extLst>
              <a:ext uri="{FF2B5EF4-FFF2-40B4-BE49-F238E27FC236}">
                <a16:creationId xmlns:a16="http://schemas.microsoft.com/office/drawing/2014/main" id="{CDCE1383-2DA2-4C41-A923-994930A3546B}"/>
              </a:ext>
            </a:extLst>
          </p:cNvPr>
          <p:cNvSpPr>
            <a:spLocks noGrp="1"/>
          </p:cNvSpPr>
          <p:nvPr>
            <p:ph type="dt" sz="half" idx="2"/>
          </p:nvPr>
        </p:nvSpPr>
        <p:spPr>
          <a:xfrm>
            <a:off x="1676401"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EC229E8C-643F-2C4A-AD15-625CE02EECA1}" type="datetime1">
              <a:rPr lang="nl-BE" smtClean="0"/>
              <a:t>31/01/2025</a:t>
            </a:fld>
            <a:endParaRPr lang="nl-BE"/>
          </a:p>
        </p:txBody>
      </p:sp>
      <p:sp>
        <p:nvSpPr>
          <p:cNvPr id="5" name="Tijdelijke aanduiding voor voettekst 4">
            <a:extLst>
              <a:ext uri="{FF2B5EF4-FFF2-40B4-BE49-F238E27FC236}">
                <a16:creationId xmlns:a16="http://schemas.microsoft.com/office/drawing/2014/main" id="{26DD4434-8C47-1D4C-B03E-16E6892EF59C}"/>
              </a:ext>
            </a:extLst>
          </p:cNvPr>
          <p:cNvSpPr>
            <a:spLocks noGrp="1"/>
          </p:cNvSpPr>
          <p:nvPr>
            <p:ph type="ftr" sz="quarter" idx="3"/>
          </p:nvPr>
        </p:nvSpPr>
        <p:spPr>
          <a:xfrm>
            <a:off x="8077201"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nl-BE"/>
              <a:t>dataspace.copernicus.eu</a:t>
            </a:r>
          </a:p>
        </p:txBody>
      </p:sp>
      <p:sp>
        <p:nvSpPr>
          <p:cNvPr id="6" name="Tijdelijke aanduiding voor dianummer 5">
            <a:extLst>
              <a:ext uri="{FF2B5EF4-FFF2-40B4-BE49-F238E27FC236}">
                <a16:creationId xmlns:a16="http://schemas.microsoft.com/office/drawing/2014/main" id="{41964B85-320A-E84F-9D23-BF315C5F531E}"/>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CEDC8C2-27DA-E143-A1F7-0F5B3D3C163D}" type="slidenum">
              <a:rPr lang="nl-BE" smtClean="0"/>
              <a:t>‹#›</a:t>
            </a:fld>
            <a:endParaRPr lang="nl-BE"/>
          </a:p>
        </p:txBody>
      </p:sp>
    </p:spTree>
    <p:extLst>
      <p:ext uri="{BB962C8B-B14F-4D97-AF65-F5344CB8AC3E}">
        <p14:creationId xmlns:p14="http://schemas.microsoft.com/office/powerpoint/2010/main" val="2454299545"/>
      </p:ext>
    </p:extLst>
  </p:cSld>
  <p:clrMap bg1="lt1" tx1="dk1" bg2="lt2" tx2="dk2" accent1="accent1" accent2="accent2" accent3="accent3" accent4="accent4" accent5="accent5" accent6="accent6" hlink="hlink" folHlink="folHlink"/>
  <p:sldLayoutIdLst>
    <p:sldLayoutId id="2147483711" r:id="rId1"/>
    <p:sldLayoutId id="2147483660" r:id="rId2"/>
    <p:sldLayoutId id="2147483719" r:id="rId3"/>
    <p:sldLayoutId id="2147483689" r:id="rId4"/>
    <p:sldLayoutId id="2147483694" r:id="rId5"/>
    <p:sldLayoutId id="2147483695" r:id="rId6"/>
    <p:sldLayoutId id="2147483696" r:id="rId7"/>
    <p:sldLayoutId id="2147483712" r:id="rId8"/>
    <p:sldLayoutId id="2147483664" r:id="rId9"/>
    <p:sldLayoutId id="2147483691" r:id="rId10"/>
    <p:sldLayoutId id="2147483665" r:id="rId11"/>
    <p:sldLayoutId id="2147483690" r:id="rId12"/>
    <p:sldLayoutId id="2147483693" r:id="rId13"/>
    <p:sldLayoutId id="2147483692" r:id="rId14"/>
    <p:sldLayoutId id="2147483697" r:id="rId15"/>
    <p:sldLayoutId id="2147483698" r:id="rId16"/>
    <p:sldLayoutId id="2147483699" r:id="rId17"/>
    <p:sldLayoutId id="2147483721" r:id="rId18"/>
    <p:sldLayoutId id="2147483720" r:id="rId19"/>
    <p:sldLayoutId id="2147483722" r:id="rId20"/>
    <p:sldLayoutId id="2147483718" r:id="rId21"/>
    <p:sldLayoutId id="2147483707" r:id="rId22"/>
    <p:sldLayoutId id="2147483717" r:id="rId23"/>
    <p:sldLayoutId id="2147483671" r:id="rId24"/>
    <p:sldLayoutId id="2147483672" r:id="rId25"/>
    <p:sldLayoutId id="2147483702" r:id="rId26"/>
    <p:sldLayoutId id="2147483703" r:id="rId27"/>
    <p:sldLayoutId id="2147483716" r:id="rId28"/>
    <p:sldLayoutId id="2147483715" r:id="rId29"/>
    <p:sldLayoutId id="2147483673" r:id="rId30"/>
    <p:sldLayoutId id="2147483709" r:id="rId31"/>
    <p:sldLayoutId id="2147483723" r:id="rId32"/>
    <p:sldLayoutId id="2147483684" r:id="rId33"/>
    <p:sldLayoutId id="2147483704" r:id="rId34"/>
    <p:sldLayoutId id="2147483705" r:id="rId35"/>
    <p:sldLayoutId id="2147483706" r:id="rId36"/>
    <p:sldLayoutId id="2147483714" r:id="rId37"/>
    <p:sldLayoutId id="2147483724" r:id="rId38"/>
    <p:sldLayoutId id="2147483725" r:id="rId39"/>
    <p:sldLayoutId id="2147483726" r:id="rId40"/>
  </p:sldLayoutIdLst>
  <p:hf hdr="0"/>
  <p:txStyles>
    <p:titleStyle>
      <a:lvl1pPr algn="l" defTabSz="1828709" rtl="0" eaLnBrk="1" latinLnBrk="0" hangingPunct="1">
        <a:lnSpc>
          <a:spcPct val="90000"/>
        </a:lnSpc>
        <a:spcBef>
          <a:spcPct val="0"/>
        </a:spcBef>
        <a:buNone/>
        <a:defRPr sz="8800" kern="1200">
          <a:solidFill>
            <a:srgbClr val="0A4393"/>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A4393"/>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l-B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hyperlink" Target="https://open-eo.github.io/openeo-python-client/udf.html" TargetMode="External"/><Relationship Id="rId2"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hyperlink" Target="https://processes.openeo.org/" TargetMode="External"/><Relationship Id="rId5" Type="http://schemas.microsoft.com/office/2007/relationships/hdphoto" Target="../media/hdphoto2.wdp"/><Relationship Id="rId4" Type="http://schemas.openxmlformats.org/officeDocument/2006/relationships/image" Target="../media/image68.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pixabay.com/de/globus-erde-welt-transparenz-134877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0.xml"/><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emf"/><Relationship Id="rId7" Type="http://schemas.openxmlformats.org/officeDocument/2006/relationships/image" Target="../media/image49.gi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38.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F94D102-6C8D-C47D-833A-AB9C783B311F}"/>
              </a:ext>
            </a:extLst>
          </p:cNvPr>
          <p:cNvSpPr>
            <a:spLocks noGrp="1"/>
          </p:cNvSpPr>
          <p:nvPr>
            <p:ph type="ftr" sz="quarter" idx="3"/>
          </p:nvPr>
        </p:nvSpPr>
        <p:spPr/>
        <p:txBody>
          <a:bodyPr/>
          <a:lstStyle/>
          <a:p>
            <a:r>
              <a:rPr lang="nl-BE"/>
              <a:t>dataspace.copernicus.eu</a:t>
            </a:r>
          </a:p>
        </p:txBody>
      </p:sp>
      <p:sp>
        <p:nvSpPr>
          <p:cNvPr id="13" name="Title 12">
            <a:extLst>
              <a:ext uri="{FF2B5EF4-FFF2-40B4-BE49-F238E27FC236}">
                <a16:creationId xmlns:a16="http://schemas.microsoft.com/office/drawing/2014/main" id="{D944512E-A59F-4A0D-E49F-83FD9FF2F424}"/>
              </a:ext>
            </a:extLst>
          </p:cNvPr>
          <p:cNvSpPr>
            <a:spLocks noGrp="1"/>
          </p:cNvSpPr>
          <p:nvPr>
            <p:ph type="ctrTitle"/>
          </p:nvPr>
        </p:nvSpPr>
        <p:spPr>
          <a:xfrm>
            <a:off x="1373186" y="4911507"/>
            <a:ext cx="10818814" cy="3711100"/>
          </a:xfrm>
        </p:spPr>
        <p:txBody>
          <a:bodyPr/>
          <a:lstStyle/>
          <a:p>
            <a:r>
              <a:rPr lang="en-US" sz="6000" b="1" dirty="0">
                <a:latin typeface="Open Sans" panose="020B0606030504020204" pitchFamily="34" charset="0"/>
              </a:rPr>
              <a:t>Unlocking Open-Source Capabilities in the Copernicus Data Space Ecosystem</a:t>
            </a:r>
            <a:br>
              <a:rPr lang="en-US" sz="1050" b="1" dirty="0">
                <a:solidFill>
                  <a:srgbClr val="333333"/>
                </a:solidFill>
                <a:latin typeface="Signika"/>
              </a:rPr>
            </a:br>
            <a:endParaRPr lang="nl-BE" sz="6000" dirty="0"/>
          </a:p>
        </p:txBody>
      </p:sp>
      <p:sp>
        <p:nvSpPr>
          <p:cNvPr id="14" name="Text Placeholder 13">
            <a:extLst>
              <a:ext uri="{FF2B5EF4-FFF2-40B4-BE49-F238E27FC236}">
                <a16:creationId xmlns:a16="http://schemas.microsoft.com/office/drawing/2014/main" id="{68B48E7F-6464-85AA-4B00-92B62FE0F0FA}"/>
              </a:ext>
            </a:extLst>
          </p:cNvPr>
          <p:cNvSpPr>
            <a:spLocks noGrp="1"/>
          </p:cNvSpPr>
          <p:nvPr>
            <p:ph type="body" sz="quarter" idx="12"/>
          </p:nvPr>
        </p:nvSpPr>
        <p:spPr/>
        <p:txBody>
          <a:bodyPr/>
          <a:lstStyle/>
          <a:p>
            <a:r>
              <a:rPr lang="en-US" dirty="0"/>
              <a:t>FOSDEM’</a:t>
            </a:r>
            <a:r>
              <a:rPr lang="en-US" baseline="30000" dirty="0"/>
              <a:t>25</a:t>
            </a:r>
            <a:endParaRPr lang="nl-BE" dirty="0"/>
          </a:p>
        </p:txBody>
      </p:sp>
      <p:sp>
        <p:nvSpPr>
          <p:cNvPr id="15" name="Text Placeholder 14">
            <a:extLst>
              <a:ext uri="{FF2B5EF4-FFF2-40B4-BE49-F238E27FC236}">
                <a16:creationId xmlns:a16="http://schemas.microsoft.com/office/drawing/2014/main" id="{33A6E1A3-A464-60DD-BCC0-5AA1CEE2164C}"/>
              </a:ext>
            </a:extLst>
          </p:cNvPr>
          <p:cNvSpPr>
            <a:spLocks noGrp="1"/>
          </p:cNvSpPr>
          <p:nvPr>
            <p:ph type="body" sz="quarter" idx="13"/>
          </p:nvPr>
        </p:nvSpPr>
        <p:spPr/>
        <p:txBody>
          <a:bodyPr/>
          <a:lstStyle/>
          <a:p>
            <a:fld id="{3EC1239E-DE7D-4630-95EE-F19E78D2CFB8}" type="datetime3">
              <a:rPr lang="en-US" smtClean="0"/>
              <a:t>31 January 2025</a:t>
            </a:fld>
            <a:endParaRPr lang="nl-BE" dirty="0"/>
          </a:p>
        </p:txBody>
      </p:sp>
      <p:sp>
        <p:nvSpPr>
          <p:cNvPr id="4" name="Slide Number Placeholder 3">
            <a:extLst>
              <a:ext uri="{FF2B5EF4-FFF2-40B4-BE49-F238E27FC236}">
                <a16:creationId xmlns:a16="http://schemas.microsoft.com/office/drawing/2014/main" id="{1540C618-07F0-CFD6-65EF-9B877CDA98CF}"/>
              </a:ext>
            </a:extLst>
          </p:cNvPr>
          <p:cNvSpPr>
            <a:spLocks noGrp="1"/>
          </p:cNvSpPr>
          <p:nvPr>
            <p:ph type="sldNum" sz="quarter" idx="4294967295"/>
          </p:nvPr>
        </p:nvSpPr>
        <p:spPr>
          <a:xfrm>
            <a:off x="23641845" y="12419014"/>
            <a:ext cx="741363" cy="712787"/>
          </a:xfrm>
        </p:spPr>
        <p:txBody>
          <a:bodyPr/>
          <a:lstStyle/>
          <a:p>
            <a:fld id="{9CEDC8C2-27DA-E143-A1F7-0F5B3D3C163D}" type="slidenum">
              <a:rPr lang="nl-BE" smtClean="0"/>
              <a:pPr/>
              <a:t>1</a:t>
            </a:fld>
            <a:endParaRPr lang="nl-BE"/>
          </a:p>
        </p:txBody>
      </p:sp>
    </p:spTree>
    <p:extLst>
      <p:ext uri="{BB962C8B-B14F-4D97-AF65-F5344CB8AC3E}">
        <p14:creationId xmlns:p14="http://schemas.microsoft.com/office/powerpoint/2010/main" val="213336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A809-4733-732F-9685-D67659FBFE8E}"/>
              </a:ext>
            </a:extLst>
          </p:cNvPr>
          <p:cNvSpPr>
            <a:spLocks noGrp="1"/>
          </p:cNvSpPr>
          <p:nvPr>
            <p:ph type="title"/>
          </p:nvPr>
        </p:nvSpPr>
        <p:spPr/>
        <p:txBody>
          <a:bodyPr/>
          <a:lstStyle/>
          <a:p>
            <a:r>
              <a:rPr lang="en-US" dirty="0"/>
              <a:t>With openEO</a:t>
            </a:r>
            <a:endParaRPr lang="nl-BE" dirty="0"/>
          </a:p>
        </p:txBody>
      </p:sp>
      <p:sp>
        <p:nvSpPr>
          <p:cNvPr id="7" name="Content Placeholder 3">
            <a:extLst>
              <a:ext uri="{FF2B5EF4-FFF2-40B4-BE49-F238E27FC236}">
                <a16:creationId xmlns:a16="http://schemas.microsoft.com/office/drawing/2014/main" id="{EB9A2103-F5DD-D379-CEF1-8436FF194F85}"/>
              </a:ext>
            </a:extLst>
          </p:cNvPr>
          <p:cNvSpPr>
            <a:spLocks noGrp="1"/>
          </p:cNvSpPr>
          <p:nvPr>
            <p:ph sz="quarter" idx="15"/>
          </p:nvPr>
        </p:nvSpPr>
        <p:spPr>
          <a:prstGeom prst="rect">
            <a:avLst/>
          </a:prstGeom>
        </p:spPr>
        <p:txBody>
          <a:bodyPr vert="horz" lIns="91440" tIns="45720" rIns="91440" bIns="45720" rtlCol="0" anchor="b">
            <a:normAutofit/>
          </a:bodyPr>
          <a:lstStyle>
            <a:lvl1pPr marL="0" indent="0" algn="l" defTabSz="1828709" rtl="0" eaLnBrk="1" latinLnBrk="0" hangingPunct="1">
              <a:lnSpc>
                <a:spcPct val="90000"/>
              </a:lnSpc>
              <a:spcBef>
                <a:spcPts val="2000"/>
              </a:spcBef>
              <a:buFont typeface="Arial" panose="020B0604020202020204" pitchFamily="34" charset="0"/>
              <a:buNone/>
              <a:defRPr sz="1800" b="1" kern="1200">
                <a:solidFill>
                  <a:srgbClr val="0A4393"/>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openEO instance in Copernicus Data Space Ecosystem</a:t>
            </a:r>
            <a:endParaRPr lang="nl-BE" dirty="0"/>
          </a:p>
        </p:txBody>
      </p:sp>
      <p:sp>
        <p:nvSpPr>
          <p:cNvPr id="5" name="Footer Placeholder 4">
            <a:extLst>
              <a:ext uri="{FF2B5EF4-FFF2-40B4-BE49-F238E27FC236}">
                <a16:creationId xmlns:a16="http://schemas.microsoft.com/office/drawing/2014/main" id="{10DFE198-BC0B-1F2E-A9E6-307CCB2F1C31}"/>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AD56DF59-9B04-147D-0B3A-F773A8E7E3E3}"/>
              </a:ext>
            </a:extLst>
          </p:cNvPr>
          <p:cNvSpPr>
            <a:spLocks noGrp="1"/>
          </p:cNvSpPr>
          <p:nvPr>
            <p:ph type="sldNum" sz="quarter" idx="14"/>
          </p:nvPr>
        </p:nvSpPr>
        <p:spPr/>
        <p:txBody>
          <a:bodyPr/>
          <a:lstStyle/>
          <a:p>
            <a:fld id="{9CEDC8C2-27DA-E143-A1F7-0F5B3D3C163D}" type="slidenum">
              <a:rPr lang="nl-BE" smtClean="0"/>
              <a:pPr/>
              <a:t>10</a:t>
            </a:fld>
            <a:endParaRPr lang="nl-BE"/>
          </a:p>
        </p:txBody>
      </p:sp>
      <p:sp>
        <p:nvSpPr>
          <p:cNvPr id="9" name="Text Placeholder 8">
            <a:extLst>
              <a:ext uri="{FF2B5EF4-FFF2-40B4-BE49-F238E27FC236}">
                <a16:creationId xmlns:a16="http://schemas.microsoft.com/office/drawing/2014/main" id="{1C77DD21-4E9E-1474-83C5-347C45D4D797}"/>
              </a:ext>
            </a:extLst>
          </p:cNvPr>
          <p:cNvSpPr>
            <a:spLocks noGrp="1"/>
          </p:cNvSpPr>
          <p:nvPr>
            <p:ph type="body" sz="quarter" idx="17"/>
          </p:nvPr>
        </p:nvSpPr>
        <p:spPr>
          <a:xfrm>
            <a:off x="1531014" y="4130759"/>
            <a:ext cx="18194694" cy="6897592"/>
          </a:xfrm>
        </p:spPr>
        <p:txBody>
          <a:bodyPr>
            <a:normAutofit/>
          </a:bodyPr>
          <a:lstStyle/>
          <a:p>
            <a:pPr marL="285750" indent="-285750" algn="just">
              <a:lnSpc>
                <a:spcPct val="150000"/>
              </a:lnSpc>
              <a:buFont typeface="Arial" panose="020B0604020202020204" pitchFamily="34" charset="0"/>
              <a:buChar char="•"/>
            </a:pPr>
            <a:r>
              <a:rPr lang="en-US" sz="3900" dirty="0">
                <a:solidFill>
                  <a:schemeClr val="bg1"/>
                </a:solidFill>
              </a:rPr>
              <a:t>Simple data access &amp; processing for multiple Earth observation datasets </a:t>
            </a:r>
            <a:endParaRPr lang="nl-NL" sz="3900" dirty="0">
              <a:solidFill>
                <a:schemeClr val="bg1"/>
              </a:solidFill>
            </a:endParaRPr>
          </a:p>
          <a:p>
            <a:pPr marL="285750" indent="-285750" algn="just">
              <a:lnSpc>
                <a:spcPct val="150000"/>
              </a:lnSpc>
              <a:buFont typeface="Arial" panose="020B0604020202020204" pitchFamily="34" charset="0"/>
              <a:buChar char="•"/>
            </a:pPr>
            <a:r>
              <a:rPr lang="en-US" sz="3900" dirty="0">
                <a:solidFill>
                  <a:schemeClr val="bg1"/>
                </a:solidFill>
              </a:rPr>
              <a:t>Scalable and efficient processing capabilities </a:t>
            </a:r>
            <a:endParaRPr lang="nl-NL" sz="3900" dirty="0">
              <a:solidFill>
                <a:schemeClr val="bg1"/>
              </a:solidFill>
            </a:endParaRPr>
          </a:p>
          <a:p>
            <a:pPr marL="285750" indent="-285750" algn="just">
              <a:lnSpc>
                <a:spcPct val="150000"/>
              </a:lnSpc>
              <a:buFont typeface="Arial" panose="020B0604020202020204" pitchFamily="34" charset="0"/>
              <a:buChar char="•"/>
            </a:pPr>
            <a:r>
              <a:rPr lang="en-US" sz="3900" dirty="0">
                <a:solidFill>
                  <a:schemeClr val="bg1"/>
                </a:solidFill>
              </a:rPr>
              <a:t>A standardized system that works across different platforms</a:t>
            </a:r>
          </a:p>
          <a:p>
            <a:pPr marL="285750" indent="-285750" algn="just">
              <a:lnSpc>
                <a:spcPct val="150000"/>
              </a:lnSpc>
              <a:buFont typeface="Arial" panose="020B0604020202020204" pitchFamily="34" charset="0"/>
              <a:buChar char="•"/>
            </a:pPr>
            <a:r>
              <a:rPr lang="en-US" sz="3900" dirty="0">
                <a:solidFill>
                  <a:schemeClr val="bg1"/>
                </a:solidFill>
              </a:rPr>
              <a:t>Independence from underlying technologies and software libraries</a:t>
            </a:r>
          </a:p>
          <a:p>
            <a:pPr marL="285750" indent="-285750" algn="just">
              <a:lnSpc>
                <a:spcPct val="150000"/>
              </a:lnSpc>
              <a:buFont typeface="Arial" panose="020B0604020202020204" pitchFamily="34" charset="0"/>
              <a:buChar char="•"/>
            </a:pPr>
            <a:r>
              <a:rPr lang="en-US" sz="3900" dirty="0">
                <a:solidFill>
                  <a:schemeClr val="bg1"/>
                </a:solidFill>
              </a:rPr>
              <a:t>Supporting principles of FAIR (Findable, Accessible, Interoperable, and Reusable) data and Open Science, e.g. transparent workflows for reproducibility</a:t>
            </a:r>
          </a:p>
          <a:p>
            <a:pPr algn="just"/>
            <a:endParaRPr lang="nl-BE" sz="3600" dirty="0">
              <a:solidFill>
                <a:schemeClr val="bg1"/>
              </a:solidFill>
            </a:endParaRPr>
          </a:p>
        </p:txBody>
      </p:sp>
      <p:sp>
        <p:nvSpPr>
          <p:cNvPr id="13" name="Text Placeholder 8">
            <a:extLst>
              <a:ext uri="{FF2B5EF4-FFF2-40B4-BE49-F238E27FC236}">
                <a16:creationId xmlns:a16="http://schemas.microsoft.com/office/drawing/2014/main" id="{1E5ABC27-2C94-6DC2-E9FA-01320F979022}"/>
              </a:ext>
            </a:extLst>
          </p:cNvPr>
          <p:cNvSpPr txBox="1">
            <a:spLocks/>
          </p:cNvSpPr>
          <p:nvPr/>
        </p:nvSpPr>
        <p:spPr>
          <a:xfrm>
            <a:off x="15692551" y="5521287"/>
            <a:ext cx="3740950" cy="5636571"/>
          </a:xfrm>
          <a:prstGeom prst="rect">
            <a:avLst/>
          </a:prstGeom>
        </p:spPr>
        <p:txBody>
          <a:bodyPr vert="horz" lIns="0" tIns="0" rIns="0" bIns="0" rtlCol="0">
            <a:noAutofit/>
          </a:bodyPr>
          <a:lstStyle>
            <a:lvl1pPr marL="571500" indent="-571500" algn="l" defTabSz="1828709" rtl="0" eaLnBrk="1" latinLnBrk="0" hangingPunct="1">
              <a:lnSpc>
                <a:spcPct val="100000"/>
              </a:lnSpc>
              <a:spcBef>
                <a:spcPts val="2000"/>
              </a:spcBef>
              <a:buClr>
                <a:srgbClr val="0A4393"/>
              </a:buClr>
              <a:buFont typeface="Arial" panose="020B0604020202020204" pitchFamily="34" charset="0"/>
              <a:buChar char="•"/>
              <a:defRPr sz="4000" b="0" kern="1200" baseline="0">
                <a:solidFill>
                  <a:srgbClr val="0A4393"/>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000" kern="1200">
                <a:solidFill>
                  <a:srgbClr val="0A4393"/>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rgbClr val="0A4393"/>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i="1" kern="1200">
                <a:solidFill>
                  <a:srgbClr val="0A4393"/>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nl-BE" sz="3200" dirty="0"/>
          </a:p>
        </p:txBody>
      </p:sp>
    </p:spTree>
    <p:extLst>
      <p:ext uri="{BB962C8B-B14F-4D97-AF65-F5344CB8AC3E}">
        <p14:creationId xmlns:p14="http://schemas.microsoft.com/office/powerpoint/2010/main" val="2826978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B5DD5F-DC4F-418A-8FCD-7A61CF044E5B}"/>
              </a:ext>
            </a:extLst>
          </p:cNvPr>
          <p:cNvSpPr>
            <a:spLocks noGrp="1"/>
          </p:cNvSpPr>
          <p:nvPr>
            <p:ph type="title"/>
          </p:nvPr>
        </p:nvSpPr>
        <p:spPr/>
        <p:txBody>
          <a:bodyPr/>
          <a:lstStyle/>
          <a:p>
            <a:r>
              <a:rPr lang="en-US"/>
              <a:t>openEO Workflow</a:t>
            </a:r>
            <a:endParaRPr lang="nl-BE"/>
          </a:p>
        </p:txBody>
      </p:sp>
      <p:sp>
        <p:nvSpPr>
          <p:cNvPr id="11" name="Content Placeholder 10">
            <a:extLst>
              <a:ext uri="{FF2B5EF4-FFF2-40B4-BE49-F238E27FC236}">
                <a16:creationId xmlns:a16="http://schemas.microsoft.com/office/drawing/2014/main" id="{76075F68-5924-4B28-B12B-3E89C00FC149}"/>
              </a:ext>
            </a:extLst>
          </p:cNvPr>
          <p:cNvSpPr>
            <a:spLocks noGrp="1"/>
          </p:cNvSpPr>
          <p:nvPr>
            <p:ph sz="quarter" idx="15"/>
          </p:nvPr>
        </p:nvSpPr>
        <p:spPr/>
        <p:txBody>
          <a:bodyPr/>
          <a:lstStyle/>
          <a:p>
            <a:r>
              <a:rPr lang="en-US" dirty="0">
                <a:latin typeface="Open Sans" panose="020B0606030504020204" pitchFamily="34" charset="0"/>
              </a:rPr>
              <a:t>CDSE components</a:t>
            </a:r>
            <a:endParaRPr lang="nl-BE" dirty="0"/>
          </a:p>
        </p:txBody>
      </p:sp>
      <p:sp>
        <p:nvSpPr>
          <p:cNvPr id="4" name="Footer Placeholder 3">
            <a:extLst>
              <a:ext uri="{FF2B5EF4-FFF2-40B4-BE49-F238E27FC236}">
                <a16:creationId xmlns:a16="http://schemas.microsoft.com/office/drawing/2014/main" id="{A306FACB-69E3-472C-A182-6C2BB6A74981}"/>
              </a:ext>
            </a:extLst>
          </p:cNvPr>
          <p:cNvSpPr>
            <a:spLocks noGrp="1"/>
          </p:cNvSpPr>
          <p:nvPr>
            <p:ph type="ftr" sz="quarter" idx="3"/>
          </p:nvPr>
        </p:nvSpPr>
        <p:spPr/>
        <p:txBody>
          <a:bodyPr/>
          <a:lstStyle/>
          <a:p>
            <a:r>
              <a:rPr lang="nl-BE"/>
              <a:t>dataspace.copernicus.eu</a:t>
            </a:r>
          </a:p>
        </p:txBody>
      </p:sp>
      <p:sp>
        <p:nvSpPr>
          <p:cNvPr id="5" name="Slide Number Placeholder 4">
            <a:extLst>
              <a:ext uri="{FF2B5EF4-FFF2-40B4-BE49-F238E27FC236}">
                <a16:creationId xmlns:a16="http://schemas.microsoft.com/office/drawing/2014/main" id="{C1A27D2B-60F8-41C1-A0AF-7F3A25A023AE}"/>
              </a:ext>
            </a:extLst>
          </p:cNvPr>
          <p:cNvSpPr>
            <a:spLocks noGrp="1"/>
          </p:cNvSpPr>
          <p:nvPr>
            <p:ph type="sldNum" sz="quarter" idx="14"/>
          </p:nvPr>
        </p:nvSpPr>
        <p:spPr/>
        <p:txBody>
          <a:bodyPr/>
          <a:lstStyle/>
          <a:p>
            <a:fld id="{9CEDC8C2-27DA-E143-A1F7-0F5B3D3C163D}" type="slidenum">
              <a:rPr lang="nl-BE" smtClean="0"/>
              <a:pPr/>
              <a:t>11</a:t>
            </a:fld>
            <a:endParaRPr lang="nl-BE"/>
          </a:p>
        </p:txBody>
      </p:sp>
      <p:pic>
        <p:nvPicPr>
          <p:cNvPr id="22" name="Picture 21">
            <a:extLst>
              <a:ext uri="{FF2B5EF4-FFF2-40B4-BE49-F238E27FC236}">
                <a16:creationId xmlns:a16="http://schemas.microsoft.com/office/drawing/2014/main" id="{EA62E0CE-2D78-4BB2-AEB2-32C2B337A544}"/>
              </a:ext>
            </a:extLst>
          </p:cNvPr>
          <p:cNvPicPr>
            <a:picLocks noChangeAspect="1"/>
          </p:cNvPicPr>
          <p:nvPr/>
        </p:nvPicPr>
        <p:blipFill rotWithShape="1">
          <a:blip r:embed="rId2"/>
          <a:srcRect r="7508"/>
          <a:stretch/>
        </p:blipFill>
        <p:spPr>
          <a:xfrm>
            <a:off x="12455864" y="4657985"/>
            <a:ext cx="10563954" cy="2106319"/>
          </a:xfrm>
          <a:prstGeom prst="rect">
            <a:avLst/>
          </a:prstGeom>
        </p:spPr>
      </p:pic>
      <p:pic>
        <p:nvPicPr>
          <p:cNvPr id="23" name="Picture 22">
            <a:extLst>
              <a:ext uri="{FF2B5EF4-FFF2-40B4-BE49-F238E27FC236}">
                <a16:creationId xmlns:a16="http://schemas.microsoft.com/office/drawing/2014/main" id="{70F0492C-9D37-4568-8F3C-462FEA4AC208}"/>
              </a:ext>
            </a:extLst>
          </p:cNvPr>
          <p:cNvPicPr>
            <a:picLocks noChangeAspect="1"/>
          </p:cNvPicPr>
          <p:nvPr/>
        </p:nvPicPr>
        <p:blipFill>
          <a:blip r:embed="rId3"/>
          <a:stretch>
            <a:fillRect/>
          </a:stretch>
        </p:blipFill>
        <p:spPr>
          <a:xfrm>
            <a:off x="14325678" y="8642819"/>
            <a:ext cx="5098388" cy="712800"/>
          </a:xfrm>
          <a:prstGeom prst="rect">
            <a:avLst/>
          </a:prstGeom>
        </p:spPr>
      </p:pic>
      <p:pic>
        <p:nvPicPr>
          <p:cNvPr id="28" name="Picture 9">
            <a:extLst>
              <a:ext uri="{FF2B5EF4-FFF2-40B4-BE49-F238E27FC236}">
                <a16:creationId xmlns:a16="http://schemas.microsoft.com/office/drawing/2014/main" id="{EF150016-6D5B-4C57-A80E-CC751D1D410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000" b="95889" l="10000" r="95000">
                        <a14:foregroundMark x1="89000" y1="4778" x2="94813" y2="7667"/>
                        <a14:foregroundMark x1="92563" y1="10333" x2="92563" y2="10333"/>
                        <a14:foregroundMark x1="92563" y1="10333" x2="92563" y2="10333"/>
                        <a14:foregroundMark x1="92563" y1="10333" x2="94688" y2="11778"/>
                        <a14:foregroundMark x1="90313" y1="11556" x2="94000" y2="11778"/>
                        <a14:foregroundMark x1="93000" y1="9778" x2="93000" y2="9778"/>
                        <a14:foregroundMark x1="93000" y1="9778" x2="93000" y2="9778"/>
                        <a14:foregroundMark x1="93000" y1="7778" x2="93188" y2="11000"/>
                        <a14:foregroundMark x1="88313" y1="15111" x2="94688" y2="20667"/>
                        <a14:foregroundMark x1="94688" y1="20667" x2="95000" y2="20778"/>
                        <a14:foregroundMark x1="91375" y1="4333" x2="91375" y2="4333"/>
                        <a14:foregroundMark x1="91375" y1="4333" x2="91375" y2="4333"/>
                        <a14:foregroundMark x1="41063" y1="93111" x2="41063" y2="93111"/>
                        <a14:foregroundMark x1="41063" y1="93111" x2="41063" y2="93111"/>
                        <a14:foregroundMark x1="40313" y1="50778" x2="40313" y2="50778"/>
                        <a14:foregroundMark x1="40313" y1="50778" x2="40313" y2="50778"/>
                        <a14:foregroundMark x1="27500" y1="50556" x2="27500" y2="50556"/>
                        <a14:foregroundMark x1="27500" y1="50556" x2="27500" y2="50556"/>
                        <a14:foregroundMark x1="47188" y1="46000" x2="47188" y2="46000"/>
                        <a14:foregroundMark x1="47188" y1="46000" x2="47188" y2="46000"/>
                        <a14:foregroundMark x1="36563" y1="35778" x2="36563" y2="35778"/>
                        <a14:foregroundMark x1="36563" y1="35778" x2="36563" y2="35778"/>
                        <a14:foregroundMark x1="40250" y1="34333" x2="44625" y2="34778"/>
                        <a14:foregroundMark x1="44625" y1="34778" x2="46375" y2="34222"/>
                        <a14:foregroundMark x1="49250" y1="53556" x2="49250" y2="53556"/>
                        <a14:foregroundMark x1="49250" y1="53556" x2="49250" y2="53556"/>
                        <a14:foregroundMark x1="40875" y1="44556" x2="40875" y2="44556"/>
                        <a14:foregroundMark x1="40875" y1="44556" x2="40875" y2="44556"/>
                        <a14:foregroundMark x1="40875" y1="44556" x2="41063" y2="44556"/>
                        <a14:foregroundMark x1="41063" y1="44556" x2="41063" y2="44556"/>
                        <a14:foregroundMark x1="41063" y1="44556" x2="41063" y2="44556"/>
                        <a14:foregroundMark x1="41063" y1="44556" x2="45375" y2="44778"/>
                        <a14:foregroundMark x1="45375" y1="44778" x2="52750" y2="44333"/>
                        <a14:foregroundMark x1="52750" y1="44333" x2="55813" y2="44444"/>
                        <a14:foregroundMark x1="20438" y1="47111" x2="19750" y2="53000"/>
                        <a14:foregroundMark x1="19750" y1="53000" x2="22375" y2="54778"/>
                        <a14:foregroundMark x1="22375" y1="54778" x2="29313" y2="54333"/>
                        <a14:foregroundMark x1="29313" y1="54333" x2="38313" y2="55000"/>
                        <a14:foregroundMark x1="20750" y1="81222" x2="30250" y2="83556"/>
                        <a14:foregroundMark x1="30250" y1="83556" x2="34438" y2="82889"/>
                        <a14:foregroundMark x1="34438" y1="82889" x2="39313" y2="83556"/>
                        <a14:foregroundMark x1="20188" y1="81444" x2="22563" y2="83667"/>
                        <a14:foregroundMark x1="22563" y1="83667" x2="25313" y2="83444"/>
                        <a14:foregroundMark x1="41875" y1="83111" x2="46688" y2="82778"/>
                        <a14:foregroundMark x1="46688" y1="82778" x2="58313" y2="83889"/>
                        <a14:foregroundMark x1="58313" y1="83889" x2="60813" y2="79444"/>
                        <a14:foregroundMark x1="60813" y1="79444" x2="60813" y2="71556"/>
                        <a14:foregroundMark x1="60438" y1="82889" x2="60938" y2="81333"/>
                        <a14:foregroundMark x1="60938" y1="81333" x2="58938" y2="83111"/>
                        <a14:foregroundMark x1="58938" y1="83111" x2="60938" y2="81000"/>
                        <a14:foregroundMark x1="31563" y1="93667" x2="34063" y2="95778"/>
                        <a14:foregroundMark x1="34063" y1="95778" x2="41313" y2="95111"/>
                        <a14:foregroundMark x1="41313" y1="95111" x2="45750" y2="96111"/>
                        <a14:foregroundMark x1="45750" y1="96111" x2="49125" y2="95778"/>
                        <a14:foregroundMark x1="49125" y1="95778" x2="49938" y2="94556"/>
                        <a14:foregroundMark x1="38375" y1="95667" x2="43375" y2="95333"/>
                        <a14:foregroundMark x1="31625" y1="94222" x2="34500" y2="95889"/>
                        <a14:foregroundMark x1="34500" y1="95889" x2="34938" y2="95778"/>
                        <a14:foregroundMark x1="34938" y1="95778" x2="31813" y2="95889"/>
                        <a14:foregroundMark x1="31813" y1="95889" x2="31438" y2="93889"/>
                        <a14:foregroundMark x1="49750" y1="88111" x2="49563" y2="86556"/>
                        <a14:foregroundMark x1="50000" y1="94333" x2="49750" y2="89000"/>
                        <a14:foregroundMark x1="49750" y1="89000" x2="49875" y2="93667"/>
                        <a14:foregroundMark x1="31500" y1="20000" x2="31375" y2="25111"/>
                        <a14:foregroundMark x1="31375" y1="25111" x2="31750" y2="20556"/>
                        <a14:foregroundMark x1="31750" y1="19667" x2="39813" y2="18778"/>
                        <a14:foregroundMark x1="39813" y1="18778" x2="48375" y2="19667"/>
                        <a14:foregroundMark x1="48375" y1="19667" x2="47813" y2="18778"/>
                        <a14:foregroundMark x1="32125" y1="19333" x2="34000" y2="19111"/>
                        <a14:foregroundMark x1="46563" y1="19333" x2="49250" y2="19111"/>
                        <a14:foregroundMark x1="49250" y1="19111" x2="49375" y2="19111"/>
                        <a14:foregroundMark x1="49375" y1="19333" x2="49750" y2="22000"/>
                        <a14:foregroundMark x1="56313" y1="45000" x2="60063" y2="46111"/>
                        <a14:foregroundMark x1="60063" y1="46111" x2="61125" y2="52111"/>
                        <a14:foregroundMark x1="61125" y1="52111" x2="58875" y2="55667"/>
                        <a14:foregroundMark x1="58875" y1="55667" x2="57938" y2="55333"/>
                        <a14:foregroundMark x1="55750" y1="43778" x2="60625" y2="43889"/>
                        <a14:foregroundMark x1="59062" y1="83556" x2="61000" y2="83222"/>
                        <a14:foregroundMark x1="61063" y1="74889" x2="61187" y2="83000"/>
                        <a14:foregroundMark x1="40063" y1="72556" x2="43063" y2="72778"/>
                        <a14:foregroundMark x1="43063" y1="72778" x2="47625" y2="72556"/>
                        <a14:foregroundMark x1="47625" y1="72556" x2="51188" y2="73000"/>
                        <a14:foregroundMark x1="51188" y1="73000" x2="54750" y2="72333"/>
                        <a14:foregroundMark x1="54750" y1="72333" x2="60375" y2="72778"/>
                        <a14:foregroundMark x1="40063" y1="72444" x2="20000" y2="73333"/>
                        <a14:foregroundMark x1="20000" y1="73333" x2="20313" y2="79333"/>
                        <a14:foregroundMark x1="20313" y1="79333" x2="21313" y2="83667"/>
                        <a14:foregroundMark x1="21313" y1="83667" x2="21313" y2="83667"/>
                        <a14:foregroundMark x1="21313" y1="83667" x2="19750" y2="79111"/>
                        <a14:foregroundMark x1="19750" y1="79111" x2="19750" y2="75889"/>
                        <a14:foregroundMark x1="20125" y1="80778" x2="21500" y2="83667"/>
                        <a14:foregroundMark x1="21500" y1="83667" x2="19875" y2="80000"/>
                        <a14:foregroundMark x1="19875" y1="80000" x2="20188" y2="78444"/>
                        <a14:foregroundMark x1="20813" y1="72667" x2="23688" y2="72222"/>
                        <a14:foregroundMark x1="23688" y1="72222" x2="29875" y2="72778"/>
                        <a14:foregroundMark x1="20250" y1="82111" x2="21625" y2="84222"/>
                        <a14:foregroundMark x1="21625" y1="84222" x2="20188" y2="82333"/>
                        <a14:foregroundMark x1="60375" y1="54778" x2="61000" y2="54111"/>
                        <a14:backgroundMark x1="19938" y1="23778" x2="19938" y2="23778"/>
                        <a14:backgroundMark x1="19938" y1="23778" x2="19938" y2="23778"/>
                        <a14:backgroundMark x1="19938" y1="23778" x2="19938" y2="23778"/>
                        <a14:backgroundMark x1="14188" y1="22889" x2="16938" y2="22667"/>
                        <a14:backgroundMark x1="16938" y1="22667" x2="20625" y2="22889"/>
                        <a14:backgroundMark x1="20625" y1="22889" x2="24500" y2="22889"/>
                        <a14:backgroundMark x1="24500" y1="22889" x2="27750" y2="22889"/>
                        <a14:backgroundMark x1="17313" y1="31778" x2="27187" y2="39000"/>
                        <a14:backgroundMark x1="17750" y1="44444" x2="13563" y2="45000"/>
                        <a14:backgroundMark x1="15500" y1="91778" x2="24750" y2="91000"/>
                        <a14:backgroundMark x1="51625" y1="70000" x2="51625" y2="70000"/>
                        <a14:backgroundMark x1="51625" y1="70000" x2="51625" y2="70000"/>
                        <a14:backgroundMark x1="51625" y1="57778" x2="51563" y2="58222"/>
                      </a14:backgroundRemoval>
                    </a14:imgEffect>
                  </a14:imgLayer>
                </a14:imgProps>
              </a:ext>
              <a:ext uri="{28A0092B-C50C-407E-A947-70E740481C1C}">
                <a14:useLocalDpi xmlns:a14="http://schemas.microsoft.com/office/drawing/2010/main" val="0"/>
              </a:ext>
            </a:extLst>
          </a:blip>
          <a:srcRect l="83516" b="76878"/>
          <a:stretch/>
        </p:blipFill>
        <p:spPr bwMode="auto">
          <a:xfrm>
            <a:off x="1372390" y="4386138"/>
            <a:ext cx="2983412" cy="235394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32FD4F4-7D84-405C-8985-3E4F183CA96B}"/>
              </a:ext>
            </a:extLst>
          </p:cNvPr>
          <p:cNvSpPr txBox="1"/>
          <p:nvPr/>
        </p:nvSpPr>
        <p:spPr>
          <a:xfrm>
            <a:off x="14325678" y="7156142"/>
            <a:ext cx="9244179" cy="954107"/>
          </a:xfrm>
          <a:prstGeom prst="rect">
            <a:avLst/>
          </a:prstGeom>
          <a:noFill/>
        </p:spPr>
        <p:txBody>
          <a:bodyPr wrap="square">
            <a:spAutoFit/>
          </a:bodyPr>
          <a:lstStyle/>
          <a:p>
            <a:r>
              <a:rPr lang="nl-BE" sz="2800" dirty="0">
                <a:solidFill>
                  <a:schemeClr val="bg1"/>
                </a:solidFill>
                <a:hlinkClick r:id="rId6">
                  <a:extLst>
                    <a:ext uri="{A12FA001-AC4F-418D-AE19-62706E023703}">
                      <ahyp:hlinkClr xmlns:ahyp="http://schemas.microsoft.com/office/drawing/2018/hyperlinkcolor" val="tx"/>
                    </a:ext>
                  </a:extLst>
                </a:hlinkClick>
              </a:rPr>
              <a:t>https://processes.openeo.org/</a:t>
            </a:r>
            <a:endParaRPr lang="nl-BE" sz="2800" dirty="0">
              <a:solidFill>
                <a:schemeClr val="bg1"/>
              </a:solidFill>
            </a:endParaRPr>
          </a:p>
          <a:p>
            <a:r>
              <a:rPr lang="nl-BE" sz="2800" dirty="0">
                <a:solidFill>
                  <a:schemeClr val="bg1"/>
                </a:solidFill>
                <a:hlinkClick r:id="rId7">
                  <a:extLst>
                    <a:ext uri="{A12FA001-AC4F-418D-AE19-62706E023703}">
                      <ahyp:hlinkClr xmlns:ahyp="http://schemas.microsoft.com/office/drawing/2018/hyperlinkcolor" val="tx"/>
                    </a:ext>
                  </a:extLst>
                </a:hlinkClick>
              </a:rPr>
              <a:t>https://open-eo.github.io/openeo-python-client/udf.html</a:t>
            </a:r>
            <a:r>
              <a:rPr lang="nl-BE" sz="2800" dirty="0">
                <a:solidFill>
                  <a:schemeClr val="bg1"/>
                </a:solidFill>
              </a:rPr>
              <a:t>  </a:t>
            </a:r>
          </a:p>
        </p:txBody>
      </p:sp>
      <p:pic>
        <p:nvPicPr>
          <p:cNvPr id="3" name="Picture 2">
            <a:extLst>
              <a:ext uri="{FF2B5EF4-FFF2-40B4-BE49-F238E27FC236}">
                <a16:creationId xmlns:a16="http://schemas.microsoft.com/office/drawing/2014/main" id="{55097D57-F47B-444A-9647-DE92BBEF6873}"/>
              </a:ext>
            </a:extLst>
          </p:cNvPr>
          <p:cNvPicPr>
            <a:picLocks noChangeAspect="1"/>
          </p:cNvPicPr>
          <p:nvPr/>
        </p:nvPicPr>
        <p:blipFill>
          <a:blip r:embed="rId8"/>
          <a:stretch>
            <a:fillRect/>
          </a:stretch>
        </p:blipFill>
        <p:spPr>
          <a:xfrm>
            <a:off x="12455865" y="3350506"/>
            <a:ext cx="10563955" cy="902464"/>
          </a:xfrm>
          <a:prstGeom prst="rect">
            <a:avLst/>
          </a:prstGeom>
        </p:spPr>
      </p:pic>
      <p:sp>
        <p:nvSpPr>
          <p:cNvPr id="9" name="Rectangle: Rounded Corners 8">
            <a:extLst>
              <a:ext uri="{FF2B5EF4-FFF2-40B4-BE49-F238E27FC236}">
                <a16:creationId xmlns:a16="http://schemas.microsoft.com/office/drawing/2014/main" id="{2D93F415-3B79-B62F-735F-CB4231847AFC}"/>
              </a:ext>
            </a:extLst>
          </p:cNvPr>
          <p:cNvSpPr/>
          <p:nvPr/>
        </p:nvSpPr>
        <p:spPr>
          <a:xfrm>
            <a:off x="7268122" y="3431444"/>
            <a:ext cx="4426698" cy="954695"/>
          </a:xfrm>
          <a:prstGeom prst="roundRect">
            <a:avLst/>
          </a:prstGeom>
          <a:solidFill>
            <a:srgbClr val="D1E8FB"/>
          </a:solidFill>
          <a:ln>
            <a:solidFill>
              <a:srgbClr val="F9B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latin typeface="Bahnschrift" panose="020B0502040204020203" pitchFamily="34" charset="0"/>
                <a:cs typeface="Times New Roman" panose="02020603050405020304" pitchFamily="18" charset="0"/>
              </a:rPr>
              <a:t>Authenticate</a:t>
            </a:r>
            <a:endParaRPr lang="nl-BE">
              <a:solidFill>
                <a:schemeClr val="accent1"/>
              </a:solidFill>
              <a:latin typeface="Bahnschrift" panose="020B0502040204020203"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2438310F-7AD0-F727-92FD-E69F7D4FAE07}"/>
              </a:ext>
            </a:extLst>
          </p:cNvPr>
          <p:cNvSpPr/>
          <p:nvPr/>
        </p:nvSpPr>
        <p:spPr>
          <a:xfrm>
            <a:off x="7268122" y="5341242"/>
            <a:ext cx="4426698" cy="954695"/>
          </a:xfrm>
          <a:prstGeom prst="roundRect">
            <a:avLst/>
          </a:prstGeom>
          <a:solidFill>
            <a:srgbClr val="D1E8FB"/>
          </a:solidFill>
          <a:ln>
            <a:solidFill>
              <a:srgbClr val="F9B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latin typeface="Bahnschrift" panose="020B0502040204020203" pitchFamily="34" charset="0"/>
                <a:cs typeface="Times New Roman" panose="02020603050405020304" pitchFamily="18" charset="0"/>
              </a:rPr>
              <a:t>Load collection</a:t>
            </a:r>
            <a:endParaRPr lang="nl-BE">
              <a:solidFill>
                <a:schemeClr val="accent1"/>
              </a:solidFill>
              <a:latin typeface="Bahnschrift" panose="020B0502040204020203"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50C8D3A1-25FF-8927-B0FE-8D4750D57551}"/>
              </a:ext>
            </a:extLst>
          </p:cNvPr>
          <p:cNvSpPr/>
          <p:nvPr/>
        </p:nvSpPr>
        <p:spPr>
          <a:xfrm>
            <a:off x="7268122" y="10353999"/>
            <a:ext cx="4426698" cy="954695"/>
          </a:xfrm>
          <a:prstGeom prst="roundRect">
            <a:avLst/>
          </a:prstGeom>
          <a:solidFill>
            <a:srgbClr val="D1E8FB"/>
          </a:solidFill>
          <a:ln>
            <a:solidFill>
              <a:srgbClr val="F9B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latin typeface="Bahnschrift" panose="020B0502040204020203" pitchFamily="34" charset="0"/>
                <a:cs typeface="Times New Roman" panose="02020603050405020304" pitchFamily="18" charset="0"/>
              </a:rPr>
              <a:t>Write results</a:t>
            </a:r>
            <a:endParaRPr lang="nl-BE">
              <a:solidFill>
                <a:schemeClr val="accent1"/>
              </a:solidFill>
              <a:latin typeface="Bahnschrift" panose="020B0502040204020203"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67CEF740-4671-6EF9-F53C-6A130545D175}"/>
              </a:ext>
            </a:extLst>
          </p:cNvPr>
          <p:cNvGrpSpPr/>
          <p:nvPr/>
        </p:nvGrpSpPr>
        <p:grpSpPr>
          <a:xfrm>
            <a:off x="5415950" y="7156141"/>
            <a:ext cx="8133455" cy="2425148"/>
            <a:chOff x="5679822" y="6122504"/>
            <a:chExt cx="8133455" cy="2425148"/>
          </a:xfrm>
        </p:grpSpPr>
        <p:sp>
          <p:nvSpPr>
            <p:cNvPr id="12" name="Rectangle: Rounded Corners 11">
              <a:extLst>
                <a:ext uri="{FF2B5EF4-FFF2-40B4-BE49-F238E27FC236}">
                  <a16:creationId xmlns:a16="http://schemas.microsoft.com/office/drawing/2014/main" id="{998CF963-507C-CA18-431E-0DCFE32299A0}"/>
                </a:ext>
              </a:extLst>
            </p:cNvPr>
            <p:cNvSpPr/>
            <p:nvPr/>
          </p:nvSpPr>
          <p:spPr>
            <a:xfrm>
              <a:off x="5901258" y="6953275"/>
              <a:ext cx="3381749" cy="1341412"/>
            </a:xfrm>
            <a:prstGeom prst="roundRect">
              <a:avLst/>
            </a:prstGeom>
            <a:solidFill>
              <a:srgbClr val="D1E8FB"/>
            </a:solidFill>
            <a:ln>
              <a:solidFill>
                <a:srgbClr val="F9B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latin typeface="Bahnschrift" panose="020B0502040204020203" pitchFamily="34" charset="0"/>
                  <a:cs typeface="Times New Roman" panose="02020603050405020304" pitchFamily="18" charset="0"/>
                </a:rPr>
                <a:t>General Process</a:t>
              </a:r>
              <a:endParaRPr lang="nl-BE">
                <a:solidFill>
                  <a:schemeClr val="accent1"/>
                </a:solidFill>
                <a:latin typeface="Bahnschrift" panose="020B0502040204020203"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4E29DDFA-F48E-9434-D684-D132C576C610}"/>
                </a:ext>
              </a:extLst>
            </p:cNvPr>
            <p:cNvSpPr/>
            <p:nvPr/>
          </p:nvSpPr>
          <p:spPr>
            <a:xfrm>
              <a:off x="9855840" y="6953274"/>
              <a:ext cx="3708274" cy="1341412"/>
            </a:xfrm>
            <a:prstGeom prst="roundRect">
              <a:avLst/>
            </a:prstGeom>
            <a:solidFill>
              <a:schemeClr val="accent6">
                <a:lumMod val="60000"/>
                <a:lumOff val="40000"/>
              </a:schemeClr>
            </a:solidFill>
            <a:ln>
              <a:solidFill>
                <a:srgbClr val="F9BD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latin typeface="Bahnschrift" panose="020B0502040204020203" pitchFamily="34" charset="0"/>
                  <a:cs typeface="Times New Roman" panose="02020603050405020304" pitchFamily="18" charset="0"/>
                </a:rPr>
                <a:t>User-defined functions</a:t>
              </a:r>
              <a:endParaRPr lang="nl-BE">
                <a:solidFill>
                  <a:schemeClr val="accent1"/>
                </a:solidFill>
                <a:latin typeface="Bahnschrift" panose="020B0502040204020203"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A3B53FC0-4BE1-66B8-2297-B2FC4909763C}"/>
                </a:ext>
              </a:extLst>
            </p:cNvPr>
            <p:cNvSpPr/>
            <p:nvPr/>
          </p:nvSpPr>
          <p:spPr>
            <a:xfrm>
              <a:off x="5679822" y="6122504"/>
              <a:ext cx="8133455" cy="2425148"/>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extBox 15">
              <a:extLst>
                <a:ext uri="{FF2B5EF4-FFF2-40B4-BE49-F238E27FC236}">
                  <a16:creationId xmlns:a16="http://schemas.microsoft.com/office/drawing/2014/main" id="{1B8852BC-F7E5-E318-C8AB-4C2232936FF2}"/>
                </a:ext>
              </a:extLst>
            </p:cNvPr>
            <p:cNvSpPr txBox="1"/>
            <p:nvPr/>
          </p:nvSpPr>
          <p:spPr>
            <a:xfrm>
              <a:off x="7989497" y="6167615"/>
              <a:ext cx="3514104" cy="646331"/>
            </a:xfrm>
            <a:prstGeom prst="rect">
              <a:avLst/>
            </a:prstGeom>
            <a:noFill/>
          </p:spPr>
          <p:txBody>
            <a:bodyPr wrap="none" rtlCol="0">
              <a:spAutoFit/>
            </a:bodyPr>
            <a:lstStyle/>
            <a:p>
              <a:pPr algn="ctr"/>
              <a:r>
                <a:rPr lang="en-US">
                  <a:solidFill>
                    <a:schemeClr val="accent1"/>
                  </a:solidFill>
                  <a:latin typeface="Bahnschrift" panose="020B0502040204020203" pitchFamily="34" charset="0"/>
                  <a:cs typeface="Times New Roman" panose="02020603050405020304" pitchFamily="18" charset="0"/>
                </a:rPr>
                <a:t>Apply Algorithm</a:t>
              </a:r>
              <a:endParaRPr lang="nl-BE">
                <a:solidFill>
                  <a:schemeClr val="accent1"/>
                </a:solidFill>
                <a:latin typeface="Bahnschrift" panose="020B0502040204020203" pitchFamily="34"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DBF7489D-CEB3-FED3-6A09-1A752C51F265}"/>
              </a:ext>
            </a:extLst>
          </p:cNvPr>
          <p:cNvPicPr>
            <a:picLocks noChangeAspect="1"/>
          </p:cNvPicPr>
          <p:nvPr/>
        </p:nvPicPr>
        <p:blipFill>
          <a:blip r:embed="rId9"/>
          <a:stretch>
            <a:fillRect/>
          </a:stretch>
        </p:blipFill>
        <p:spPr>
          <a:xfrm>
            <a:off x="13251229" y="10496348"/>
            <a:ext cx="10318629" cy="712800"/>
          </a:xfrm>
          <a:prstGeom prst="rect">
            <a:avLst/>
          </a:prstGeom>
        </p:spPr>
      </p:pic>
      <p:cxnSp>
        <p:nvCxnSpPr>
          <p:cNvPr id="21" name="Straight Arrow Connector 20">
            <a:extLst>
              <a:ext uri="{FF2B5EF4-FFF2-40B4-BE49-F238E27FC236}">
                <a16:creationId xmlns:a16="http://schemas.microsoft.com/office/drawing/2014/main" id="{7889FA76-6EB4-F855-575E-3B1DE1A0413B}"/>
              </a:ext>
            </a:extLst>
          </p:cNvPr>
          <p:cNvCxnSpPr>
            <a:stCxn id="9" idx="2"/>
            <a:endCxn id="10" idx="0"/>
          </p:cNvCxnSpPr>
          <p:nvPr/>
        </p:nvCxnSpPr>
        <p:spPr>
          <a:xfrm>
            <a:off x="9481471" y="4386139"/>
            <a:ext cx="0" cy="955103"/>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E8F9254-6970-5D44-FCE4-20A59D80AFE3}"/>
              </a:ext>
            </a:extLst>
          </p:cNvPr>
          <p:cNvCxnSpPr>
            <a:stCxn id="10" idx="2"/>
            <a:endCxn id="16" idx="0"/>
          </p:cNvCxnSpPr>
          <p:nvPr/>
        </p:nvCxnSpPr>
        <p:spPr>
          <a:xfrm>
            <a:off x="9481472" y="6295936"/>
            <a:ext cx="1205" cy="905316"/>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5FBF1D9-0CB1-E0EF-654E-28C8276D1BC7}"/>
              </a:ext>
            </a:extLst>
          </p:cNvPr>
          <p:cNvCxnSpPr>
            <a:stCxn id="15" idx="2"/>
            <a:endCxn id="14" idx="0"/>
          </p:cNvCxnSpPr>
          <p:nvPr/>
        </p:nvCxnSpPr>
        <p:spPr>
          <a:xfrm flipH="1">
            <a:off x="9481471" y="9581290"/>
            <a:ext cx="1206" cy="77270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86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53EBC6-4671-AE7B-0EB4-D82D0D9AC4CF}"/>
              </a:ext>
            </a:extLst>
          </p:cNvPr>
          <p:cNvSpPr>
            <a:spLocks noGrp="1"/>
          </p:cNvSpPr>
          <p:nvPr>
            <p:ph sz="quarter" idx="15"/>
          </p:nvPr>
        </p:nvSpPr>
        <p:spPr/>
        <p:txBody>
          <a:bodyPr/>
          <a:lstStyle/>
          <a:p>
            <a:r>
              <a:rPr lang="en-US" dirty="0"/>
              <a:t>CDSE Components</a:t>
            </a:r>
            <a:endParaRPr lang="nl-BE" dirty="0"/>
          </a:p>
        </p:txBody>
      </p:sp>
      <p:sp>
        <p:nvSpPr>
          <p:cNvPr id="5" name="Footer Placeholder 4">
            <a:extLst>
              <a:ext uri="{FF2B5EF4-FFF2-40B4-BE49-F238E27FC236}">
                <a16:creationId xmlns:a16="http://schemas.microsoft.com/office/drawing/2014/main" id="{06A0908A-7609-6DA9-AD6A-E4E424DF32DE}"/>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7D1E8FED-9896-7880-0DB6-E7B5D418EEDF}"/>
              </a:ext>
            </a:extLst>
          </p:cNvPr>
          <p:cNvSpPr>
            <a:spLocks noGrp="1"/>
          </p:cNvSpPr>
          <p:nvPr>
            <p:ph type="sldNum" sz="quarter" idx="14"/>
          </p:nvPr>
        </p:nvSpPr>
        <p:spPr/>
        <p:txBody>
          <a:bodyPr/>
          <a:lstStyle/>
          <a:p>
            <a:fld id="{9CEDC8C2-27DA-E143-A1F7-0F5B3D3C163D}" type="slidenum">
              <a:rPr lang="nl-BE" smtClean="0"/>
              <a:pPr/>
              <a:t>12</a:t>
            </a:fld>
            <a:endParaRPr lang="nl-BE"/>
          </a:p>
        </p:txBody>
      </p:sp>
      <p:pic>
        <p:nvPicPr>
          <p:cNvPr id="7" name="Picture 6">
            <a:extLst>
              <a:ext uri="{FF2B5EF4-FFF2-40B4-BE49-F238E27FC236}">
                <a16:creationId xmlns:a16="http://schemas.microsoft.com/office/drawing/2014/main" id="{39E10BF0-22F2-DAB9-3C1F-8DDC1F048C51}"/>
              </a:ext>
            </a:extLst>
          </p:cNvPr>
          <p:cNvPicPr>
            <a:picLocks noChangeAspect="1"/>
          </p:cNvPicPr>
          <p:nvPr/>
        </p:nvPicPr>
        <p:blipFill rotWithShape="1">
          <a:blip r:embed="rId2"/>
          <a:srcRect l="21285" t="14341" r="22867"/>
          <a:stretch/>
        </p:blipFill>
        <p:spPr>
          <a:xfrm>
            <a:off x="1372393" y="1513160"/>
            <a:ext cx="13146834" cy="10821308"/>
          </a:xfrm>
          <a:prstGeom prst="rect">
            <a:avLst/>
          </a:prstGeom>
          <a:ln>
            <a:solidFill>
              <a:schemeClr val="accent1"/>
            </a:solidFill>
          </a:ln>
        </p:spPr>
      </p:pic>
      <p:pic>
        <p:nvPicPr>
          <p:cNvPr id="10" name="Picture 9">
            <a:extLst>
              <a:ext uri="{FF2B5EF4-FFF2-40B4-BE49-F238E27FC236}">
                <a16:creationId xmlns:a16="http://schemas.microsoft.com/office/drawing/2014/main" id="{DF39FAF1-CD8C-4E7D-ACF7-B6699A5D1445}"/>
              </a:ext>
            </a:extLst>
          </p:cNvPr>
          <p:cNvPicPr>
            <a:picLocks noChangeAspect="1"/>
          </p:cNvPicPr>
          <p:nvPr/>
        </p:nvPicPr>
        <p:blipFill>
          <a:blip r:embed="rId3"/>
          <a:stretch>
            <a:fillRect/>
          </a:stretch>
        </p:blipFill>
        <p:spPr>
          <a:xfrm>
            <a:off x="14616265" y="279919"/>
            <a:ext cx="9478963" cy="5528335"/>
          </a:xfrm>
          <a:prstGeom prst="rect">
            <a:avLst/>
          </a:prstGeom>
          <a:ln>
            <a:solidFill>
              <a:schemeClr val="accent1"/>
            </a:solidFill>
          </a:ln>
        </p:spPr>
      </p:pic>
      <p:pic>
        <p:nvPicPr>
          <p:cNvPr id="3" name="Picture 2">
            <a:extLst>
              <a:ext uri="{FF2B5EF4-FFF2-40B4-BE49-F238E27FC236}">
                <a16:creationId xmlns:a16="http://schemas.microsoft.com/office/drawing/2014/main" id="{20A9AD0F-F28A-9452-E5F3-120EE2D11A6F}"/>
              </a:ext>
            </a:extLst>
          </p:cNvPr>
          <p:cNvPicPr>
            <a:picLocks noChangeAspect="1"/>
          </p:cNvPicPr>
          <p:nvPr/>
        </p:nvPicPr>
        <p:blipFill>
          <a:blip r:embed="rId4"/>
          <a:stretch>
            <a:fillRect/>
          </a:stretch>
        </p:blipFill>
        <p:spPr>
          <a:xfrm>
            <a:off x="16614182" y="5439208"/>
            <a:ext cx="7578083" cy="5942812"/>
          </a:xfrm>
          <a:prstGeom prst="rect">
            <a:avLst/>
          </a:prstGeom>
        </p:spPr>
      </p:pic>
    </p:spTree>
    <p:extLst>
      <p:ext uri="{BB962C8B-B14F-4D97-AF65-F5344CB8AC3E}">
        <p14:creationId xmlns:p14="http://schemas.microsoft.com/office/powerpoint/2010/main" val="197962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E62BEA-0D24-2D4D-AEBF-F485B27B66B0}"/>
              </a:ext>
            </a:extLst>
          </p:cNvPr>
          <p:cNvSpPr>
            <a:spLocks noGrp="1"/>
          </p:cNvSpPr>
          <p:nvPr>
            <p:ph type="title"/>
          </p:nvPr>
        </p:nvSpPr>
        <p:spPr/>
        <p:txBody>
          <a:bodyPr/>
          <a:lstStyle/>
          <a:p>
            <a:r>
              <a:rPr lang="en-US" dirty="0"/>
              <a:t>Demo</a:t>
            </a:r>
            <a:endParaRPr lang="nl-BE" dirty="0"/>
          </a:p>
        </p:txBody>
      </p:sp>
      <p:sp>
        <p:nvSpPr>
          <p:cNvPr id="4" name="Content Placeholder 3">
            <a:extLst>
              <a:ext uri="{FF2B5EF4-FFF2-40B4-BE49-F238E27FC236}">
                <a16:creationId xmlns:a16="http://schemas.microsoft.com/office/drawing/2014/main" id="{72BFB2FE-4195-6EBA-68D1-3AC6645730B9}"/>
              </a:ext>
            </a:extLst>
          </p:cNvPr>
          <p:cNvSpPr>
            <a:spLocks noGrp="1"/>
          </p:cNvSpPr>
          <p:nvPr>
            <p:ph sz="quarter" idx="15"/>
          </p:nvPr>
        </p:nvSpPr>
        <p:spPr/>
        <p:txBody>
          <a:bodyPr/>
          <a:lstStyle/>
          <a:p>
            <a:r>
              <a:rPr lang="en-US" dirty="0"/>
              <a:t>CDSE Component; openEO</a:t>
            </a:r>
            <a:endParaRPr lang="nl-BE" dirty="0"/>
          </a:p>
        </p:txBody>
      </p:sp>
      <p:sp>
        <p:nvSpPr>
          <p:cNvPr id="5" name="Footer Placeholder 4">
            <a:extLst>
              <a:ext uri="{FF2B5EF4-FFF2-40B4-BE49-F238E27FC236}">
                <a16:creationId xmlns:a16="http://schemas.microsoft.com/office/drawing/2014/main" id="{2934A239-A28F-F83E-2A82-0923E9BC2354}"/>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8424F9AC-A9F4-D974-9905-2BF443952AC4}"/>
              </a:ext>
            </a:extLst>
          </p:cNvPr>
          <p:cNvSpPr>
            <a:spLocks noGrp="1"/>
          </p:cNvSpPr>
          <p:nvPr>
            <p:ph type="sldNum" sz="quarter" idx="14"/>
          </p:nvPr>
        </p:nvSpPr>
        <p:spPr/>
        <p:txBody>
          <a:bodyPr/>
          <a:lstStyle/>
          <a:p>
            <a:fld id="{9CEDC8C2-27DA-E143-A1F7-0F5B3D3C163D}" type="slidenum">
              <a:rPr lang="nl-BE" smtClean="0"/>
              <a:pPr/>
              <a:t>13</a:t>
            </a:fld>
            <a:endParaRPr lang="nl-BE"/>
          </a:p>
        </p:txBody>
      </p:sp>
      <p:sp>
        <p:nvSpPr>
          <p:cNvPr id="8" name="TextBox 7">
            <a:extLst>
              <a:ext uri="{FF2B5EF4-FFF2-40B4-BE49-F238E27FC236}">
                <a16:creationId xmlns:a16="http://schemas.microsoft.com/office/drawing/2014/main" id="{4A444FB6-6ACA-F529-87A8-22D54066B376}"/>
              </a:ext>
            </a:extLst>
          </p:cNvPr>
          <p:cNvSpPr txBox="1"/>
          <p:nvPr/>
        </p:nvSpPr>
        <p:spPr>
          <a:xfrm>
            <a:off x="1372393" y="6808623"/>
            <a:ext cx="6291262" cy="646331"/>
          </a:xfrm>
          <a:prstGeom prst="rect">
            <a:avLst/>
          </a:prstGeom>
          <a:noFill/>
        </p:spPr>
        <p:txBody>
          <a:bodyPr wrap="square">
            <a:spAutoFit/>
          </a:bodyPr>
          <a:lstStyle/>
          <a:p>
            <a:r>
              <a:rPr lang="nl-BE" dirty="0">
                <a:solidFill>
                  <a:schemeClr val="bg2"/>
                </a:solidFill>
              </a:rPr>
              <a:t>https://github.com/Open-EO</a:t>
            </a:r>
          </a:p>
        </p:txBody>
      </p:sp>
      <p:sp>
        <p:nvSpPr>
          <p:cNvPr id="12" name="TextBox 11">
            <a:extLst>
              <a:ext uri="{FF2B5EF4-FFF2-40B4-BE49-F238E27FC236}">
                <a16:creationId xmlns:a16="http://schemas.microsoft.com/office/drawing/2014/main" id="{0E280F8A-7213-058F-D08B-F4C885A95BF5}"/>
              </a:ext>
            </a:extLst>
          </p:cNvPr>
          <p:cNvSpPr txBox="1"/>
          <p:nvPr/>
        </p:nvSpPr>
        <p:spPr>
          <a:xfrm>
            <a:off x="1372393" y="4130760"/>
            <a:ext cx="16640174" cy="830997"/>
          </a:xfrm>
          <a:prstGeom prst="rect">
            <a:avLst/>
          </a:prstGeom>
          <a:noFill/>
        </p:spPr>
        <p:txBody>
          <a:bodyPr wrap="square">
            <a:spAutoFit/>
          </a:bodyPr>
          <a:lstStyle/>
          <a:p>
            <a:r>
              <a:rPr lang="nl-BE" sz="4800" dirty="0">
                <a:solidFill>
                  <a:schemeClr val="bg2"/>
                </a:solidFill>
              </a:rPr>
              <a:t>https://jupyterhub.dataspace.copernicus.eu/</a:t>
            </a:r>
          </a:p>
        </p:txBody>
      </p:sp>
    </p:spTree>
    <p:extLst>
      <p:ext uri="{BB962C8B-B14F-4D97-AF65-F5344CB8AC3E}">
        <p14:creationId xmlns:p14="http://schemas.microsoft.com/office/powerpoint/2010/main" val="2206294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841A98-E662-C042-4BF6-1B4EFF0521D1}"/>
              </a:ext>
            </a:extLst>
          </p:cNvPr>
          <p:cNvSpPr>
            <a:spLocks noGrp="1"/>
          </p:cNvSpPr>
          <p:nvPr>
            <p:ph type="body" sz="quarter" idx="17"/>
          </p:nvPr>
        </p:nvSpPr>
        <p:spPr>
          <a:xfrm>
            <a:off x="2261912" y="4443600"/>
            <a:ext cx="8711682" cy="7621200"/>
          </a:xfrm>
        </p:spPr>
        <p:txBody>
          <a:bodyPr/>
          <a:lstStyle/>
          <a:p>
            <a:r>
              <a:rPr lang="hu-HU" sz="3600" dirty="0"/>
              <a:t>Datasets generated by federated parties and individual users</a:t>
            </a:r>
          </a:p>
          <a:p>
            <a:r>
              <a:rPr lang="hu-HU" sz="3600" dirty="0"/>
              <a:t>Codebase, free and commercial algorithms</a:t>
            </a:r>
          </a:p>
          <a:p>
            <a:r>
              <a:rPr lang="hu-HU" sz="3600" dirty="0"/>
              <a:t>Use cases, network of processing pipelines</a:t>
            </a:r>
          </a:p>
          <a:p>
            <a:endParaRPr lang="hu-HU" sz="3600" dirty="0"/>
          </a:p>
          <a:p>
            <a:r>
              <a:rPr lang="en-US" sz="3600" dirty="0"/>
              <a:t>Collaboration</a:t>
            </a:r>
            <a:endParaRPr lang="hu-HU" sz="3600" dirty="0"/>
          </a:p>
          <a:p>
            <a:pPr marL="1943031" lvl="1" indent="-571500"/>
            <a:r>
              <a:rPr lang="hu-HU" sz="3600" dirty="0"/>
              <a:t>In this public, independent, open platform</a:t>
            </a:r>
            <a:endParaRPr lang="en-GB" sz="3600" dirty="0"/>
          </a:p>
        </p:txBody>
      </p:sp>
      <p:sp>
        <p:nvSpPr>
          <p:cNvPr id="3" name="Title 2">
            <a:extLst>
              <a:ext uri="{FF2B5EF4-FFF2-40B4-BE49-F238E27FC236}">
                <a16:creationId xmlns:a16="http://schemas.microsoft.com/office/drawing/2014/main" id="{79E212C0-134C-84FE-98E4-5749974838B7}"/>
              </a:ext>
            </a:extLst>
          </p:cNvPr>
          <p:cNvSpPr>
            <a:spLocks noGrp="1"/>
          </p:cNvSpPr>
          <p:nvPr>
            <p:ph type="title"/>
          </p:nvPr>
        </p:nvSpPr>
        <p:spPr/>
        <p:txBody>
          <a:bodyPr/>
          <a:lstStyle/>
          <a:p>
            <a:r>
              <a:rPr lang="en-US" dirty="0"/>
              <a:t>Community and Support</a:t>
            </a:r>
            <a:endParaRPr lang="nl-BE" dirty="0"/>
          </a:p>
        </p:txBody>
      </p:sp>
      <p:sp>
        <p:nvSpPr>
          <p:cNvPr id="5" name="Footer Placeholder 4">
            <a:extLst>
              <a:ext uri="{FF2B5EF4-FFF2-40B4-BE49-F238E27FC236}">
                <a16:creationId xmlns:a16="http://schemas.microsoft.com/office/drawing/2014/main" id="{C4D95D9D-CAA2-7FD8-50B1-65BED062C164}"/>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BF416DA6-F08A-9CCB-B216-8362CFEAD350}"/>
              </a:ext>
            </a:extLst>
          </p:cNvPr>
          <p:cNvSpPr>
            <a:spLocks noGrp="1"/>
          </p:cNvSpPr>
          <p:nvPr>
            <p:ph type="sldNum" sz="quarter" idx="14"/>
          </p:nvPr>
        </p:nvSpPr>
        <p:spPr/>
        <p:txBody>
          <a:bodyPr/>
          <a:lstStyle/>
          <a:p>
            <a:fld id="{9CEDC8C2-27DA-E143-A1F7-0F5B3D3C163D}" type="slidenum">
              <a:rPr lang="nl-BE" smtClean="0"/>
              <a:pPr/>
              <a:t>14</a:t>
            </a:fld>
            <a:endParaRPr lang="nl-BE"/>
          </a:p>
        </p:txBody>
      </p:sp>
      <p:pic>
        <p:nvPicPr>
          <p:cNvPr id="2050" name="Picture 2">
            <a:extLst>
              <a:ext uri="{FF2B5EF4-FFF2-40B4-BE49-F238E27FC236}">
                <a16:creationId xmlns:a16="http://schemas.microsoft.com/office/drawing/2014/main" id="{0816E2E7-9BC1-5CA9-3997-56E680E91F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11"/>
          <a:stretch/>
        </p:blipFill>
        <p:spPr bwMode="auto">
          <a:xfrm>
            <a:off x="11733328" y="5422933"/>
            <a:ext cx="12411075" cy="4168937"/>
          </a:xfrm>
          <a:prstGeom prst="rect">
            <a:avLst/>
          </a:prstGeom>
          <a:noFill/>
          <a:ln w="3175">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433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8BE0B0-0AA1-C0F6-2E59-24B45F9BE1E2}"/>
              </a:ext>
            </a:extLst>
          </p:cNvPr>
          <p:cNvSpPr>
            <a:spLocks noGrp="1"/>
          </p:cNvSpPr>
          <p:nvPr>
            <p:ph type="ftr" sz="quarter" idx="3"/>
          </p:nvPr>
        </p:nvSpPr>
        <p:spPr/>
        <p:txBody>
          <a:bodyPr/>
          <a:lstStyle/>
          <a:p>
            <a:pPr>
              <a:defRPr/>
            </a:pPr>
            <a:r>
              <a:rPr lang="nl-BE">
                <a:solidFill>
                  <a:srgbClr val="FFFFFF"/>
                </a:solidFill>
                <a:latin typeface="Arial"/>
              </a:rPr>
              <a:t>dataspace.copernicus.eu</a:t>
            </a:r>
          </a:p>
        </p:txBody>
      </p:sp>
      <p:sp>
        <p:nvSpPr>
          <p:cNvPr id="5" name="Slide Number Placeholder 4">
            <a:extLst>
              <a:ext uri="{FF2B5EF4-FFF2-40B4-BE49-F238E27FC236}">
                <a16:creationId xmlns:a16="http://schemas.microsoft.com/office/drawing/2014/main" id="{72A38667-C3B6-C1BF-9986-5D4BE3A58A53}"/>
              </a:ext>
            </a:extLst>
          </p:cNvPr>
          <p:cNvSpPr>
            <a:spLocks noGrp="1"/>
          </p:cNvSpPr>
          <p:nvPr>
            <p:ph type="sldNum" sz="quarter" idx="14"/>
          </p:nvPr>
        </p:nvSpPr>
        <p:spPr/>
        <p:txBody>
          <a:bodyPr/>
          <a:lstStyle/>
          <a:p>
            <a:pPr>
              <a:defRPr/>
            </a:pPr>
            <a:fld id="{9CEDC8C2-27DA-E143-A1F7-0F5B3D3C163D}" type="slidenum">
              <a:rPr lang="nl-BE">
                <a:solidFill>
                  <a:srgbClr val="FFFFFF"/>
                </a:solidFill>
              </a:rPr>
              <a:pPr>
                <a:defRPr/>
              </a:pPr>
              <a:t>15</a:t>
            </a:fld>
            <a:endParaRPr lang="nl-BE">
              <a:solidFill>
                <a:srgbClr val="FFFFFF"/>
              </a:solidFill>
            </a:endParaRPr>
          </a:p>
        </p:txBody>
      </p:sp>
      <p:sp>
        <p:nvSpPr>
          <p:cNvPr id="12" name="Subtitle 2">
            <a:extLst>
              <a:ext uri="{FF2B5EF4-FFF2-40B4-BE49-F238E27FC236}">
                <a16:creationId xmlns:a16="http://schemas.microsoft.com/office/drawing/2014/main" id="{7218443F-7843-DC72-FF78-97C075F8AEF1}"/>
              </a:ext>
            </a:extLst>
          </p:cNvPr>
          <p:cNvSpPr>
            <a:spLocks noGrp="1"/>
          </p:cNvSpPr>
          <p:nvPr>
            <p:ph type="subTitle" idx="1"/>
          </p:nvPr>
        </p:nvSpPr>
        <p:spPr>
          <a:xfrm>
            <a:off x="1372394" y="4489688"/>
            <a:ext cx="9867901" cy="8641991"/>
          </a:xfrm>
        </p:spPr>
        <p:txBody>
          <a:bodyPr/>
          <a:lstStyle/>
          <a:p>
            <a:pPr marL="571500" indent="-571500">
              <a:buFont typeface="Arial" panose="020B0604020202020204" pitchFamily="34" charset="0"/>
              <a:buChar char="•"/>
            </a:pPr>
            <a:r>
              <a:rPr lang="hu-HU" sz="3600" dirty="0">
                <a:solidFill>
                  <a:schemeClr val="accent1"/>
                </a:solidFill>
              </a:rPr>
              <a:t>Share your datasets to reach a wide range of collaborators</a:t>
            </a:r>
            <a:endParaRPr lang="en-US" sz="3600" dirty="0">
              <a:solidFill>
                <a:schemeClr val="accent1"/>
              </a:solidFill>
            </a:endParaRPr>
          </a:p>
          <a:p>
            <a:pPr marL="571500" indent="-571500">
              <a:buFont typeface="Arial" panose="020B0604020202020204" pitchFamily="34" charset="0"/>
              <a:buChar char="•"/>
            </a:pPr>
            <a:r>
              <a:rPr lang="hu-HU" sz="3600" dirty="0">
                <a:solidFill>
                  <a:schemeClr val="accent1"/>
                </a:solidFill>
              </a:rPr>
              <a:t>Share your analysis tools and products for operational use</a:t>
            </a:r>
            <a:endParaRPr lang="en-US" sz="3600" dirty="0">
              <a:solidFill>
                <a:schemeClr val="accent1"/>
              </a:solidFill>
            </a:endParaRPr>
          </a:p>
          <a:p>
            <a:pPr marL="571500" indent="-571500">
              <a:buFont typeface="Arial" panose="020B0604020202020204" pitchFamily="34" charset="0"/>
              <a:buChar char="•"/>
            </a:pPr>
            <a:r>
              <a:rPr lang="hu-HU" sz="3600" dirty="0">
                <a:solidFill>
                  <a:schemeClr val="accent1"/>
                </a:solidFill>
              </a:rPr>
              <a:t>Use the official, authoritative IT component of the Copernicus Programme</a:t>
            </a:r>
          </a:p>
          <a:p>
            <a:pPr marL="571500" indent="-571500">
              <a:buFont typeface="Arial" panose="020B0604020202020204" pitchFamily="34" charset="0"/>
              <a:buChar char="•"/>
            </a:pPr>
            <a:endParaRPr lang="hu-HU" sz="4800" dirty="0"/>
          </a:p>
        </p:txBody>
      </p:sp>
      <p:sp>
        <p:nvSpPr>
          <p:cNvPr id="13" name="Title 1">
            <a:extLst>
              <a:ext uri="{FF2B5EF4-FFF2-40B4-BE49-F238E27FC236}">
                <a16:creationId xmlns:a16="http://schemas.microsoft.com/office/drawing/2014/main" id="{BF14918A-A3DB-1B00-9882-796248B0B137}"/>
              </a:ext>
            </a:extLst>
          </p:cNvPr>
          <p:cNvSpPr>
            <a:spLocks noGrp="1"/>
          </p:cNvSpPr>
          <p:nvPr>
            <p:ph type="ctrTitle"/>
          </p:nvPr>
        </p:nvSpPr>
        <p:spPr>
          <a:xfrm>
            <a:off x="1372393" y="1688123"/>
            <a:ext cx="12344402" cy="1791703"/>
          </a:xfrm>
          <a:noFill/>
        </p:spPr>
        <p:txBody>
          <a:bodyPr/>
          <a:lstStyle/>
          <a:p>
            <a:br>
              <a:rPr lang="en-US" noProof="0" dirty="0">
                <a:solidFill>
                  <a:schemeClr val="accent1"/>
                </a:solidFill>
              </a:rPr>
            </a:br>
            <a:r>
              <a:rPr lang="hu-HU" sz="5500" dirty="0">
                <a:solidFill>
                  <a:schemeClr val="accent1"/>
                </a:solidFill>
              </a:rPr>
              <a:t>A free, public platform for EO-based solution development</a:t>
            </a:r>
            <a:endParaRPr lang="en-US" sz="5500" dirty="0">
              <a:solidFill>
                <a:schemeClr val="accent1"/>
              </a:solidFill>
            </a:endParaRPr>
          </a:p>
        </p:txBody>
      </p:sp>
      <p:sp>
        <p:nvSpPr>
          <p:cNvPr id="3" name="TextBox 2">
            <a:extLst>
              <a:ext uri="{FF2B5EF4-FFF2-40B4-BE49-F238E27FC236}">
                <a16:creationId xmlns:a16="http://schemas.microsoft.com/office/drawing/2014/main" id="{7EB3B2FC-DB01-EBB5-3A1D-CD0AE71623C1}"/>
              </a:ext>
            </a:extLst>
          </p:cNvPr>
          <p:cNvSpPr txBox="1"/>
          <p:nvPr/>
        </p:nvSpPr>
        <p:spPr>
          <a:xfrm>
            <a:off x="17120715" y="6153150"/>
            <a:ext cx="7262493" cy="2308324"/>
          </a:xfrm>
          <a:prstGeom prst="rect">
            <a:avLst/>
          </a:prstGeom>
          <a:noFill/>
        </p:spPr>
        <p:txBody>
          <a:bodyPr wrap="square">
            <a:spAutoFit/>
          </a:bodyPr>
          <a:lstStyle/>
          <a:p>
            <a:r>
              <a:rPr lang="hu-HU" sz="4800" dirty="0">
                <a:solidFill>
                  <a:schemeClr val="accent1"/>
                </a:solidFill>
                <a:latin typeface="+mj-lt"/>
                <a:ea typeface="+mj-ea"/>
                <a:cs typeface="+mj-cs"/>
              </a:rPr>
              <a:t>A </a:t>
            </a:r>
            <a:r>
              <a:rPr lang="en-US" sz="4800" dirty="0">
                <a:solidFill>
                  <a:schemeClr val="accent1"/>
                </a:solidFill>
                <a:latin typeface="+mj-lt"/>
                <a:ea typeface="+mj-ea"/>
                <a:cs typeface="+mj-cs"/>
              </a:rPr>
              <a:t>Transformative Solution</a:t>
            </a:r>
            <a:r>
              <a:rPr lang="hu-HU" sz="4800" dirty="0">
                <a:solidFill>
                  <a:schemeClr val="accent1"/>
                </a:solidFill>
                <a:latin typeface="+mj-lt"/>
                <a:ea typeface="+mj-ea"/>
                <a:cs typeface="+mj-cs"/>
              </a:rPr>
              <a:t> for Earth Observation</a:t>
            </a:r>
            <a:endParaRPr lang="en-GB" sz="4800" dirty="0">
              <a:solidFill>
                <a:schemeClr val="accent1"/>
              </a:solidFill>
              <a:latin typeface="+mj-lt"/>
              <a:ea typeface="+mj-ea"/>
              <a:cs typeface="+mj-cs"/>
            </a:endParaRPr>
          </a:p>
        </p:txBody>
      </p:sp>
    </p:spTree>
    <p:extLst>
      <p:ext uri="{BB962C8B-B14F-4D97-AF65-F5344CB8AC3E}">
        <p14:creationId xmlns:p14="http://schemas.microsoft.com/office/powerpoint/2010/main" val="1153355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C63A4C8-47D7-4A02-801D-75C601656C14}"/>
              </a:ext>
            </a:extLst>
          </p:cNvPr>
          <p:cNvSpPr>
            <a:spLocks noGrp="1"/>
          </p:cNvSpPr>
          <p:nvPr>
            <p:ph type="subTitle" idx="1"/>
          </p:nvPr>
        </p:nvSpPr>
        <p:spPr/>
        <p:txBody>
          <a:bodyPr/>
          <a:lstStyle/>
          <a:p>
            <a:r>
              <a:rPr lang="hu-HU" dirty="0"/>
              <a:t>On behalf of the whole consortium</a:t>
            </a:r>
          </a:p>
          <a:p>
            <a:r>
              <a:rPr lang="en-US" dirty="0"/>
              <a:t>Pratichhya Sharma</a:t>
            </a:r>
            <a:endParaRPr lang="hu-HU" dirty="0"/>
          </a:p>
          <a:p>
            <a:r>
              <a:rPr lang="en-US" dirty="0"/>
              <a:t>pratichhya.sharma@vito.be</a:t>
            </a:r>
            <a:endParaRPr lang="en-BE" dirty="0"/>
          </a:p>
        </p:txBody>
      </p:sp>
      <p:sp>
        <p:nvSpPr>
          <p:cNvPr id="3" name="Title 2">
            <a:extLst>
              <a:ext uri="{FF2B5EF4-FFF2-40B4-BE49-F238E27FC236}">
                <a16:creationId xmlns:a16="http://schemas.microsoft.com/office/drawing/2014/main" id="{383B8948-C736-4DA4-B592-924202408831}"/>
              </a:ext>
            </a:extLst>
          </p:cNvPr>
          <p:cNvSpPr>
            <a:spLocks noGrp="1"/>
          </p:cNvSpPr>
          <p:nvPr>
            <p:ph type="ctrTitle"/>
          </p:nvPr>
        </p:nvSpPr>
        <p:spPr/>
        <p:txBody>
          <a:bodyPr/>
          <a:lstStyle/>
          <a:p>
            <a:r>
              <a:rPr lang="hu-HU" sz="8000"/>
              <a:t>Thank you for your attention</a:t>
            </a:r>
            <a:endParaRPr lang="en-BE" sz="8000"/>
          </a:p>
        </p:txBody>
      </p:sp>
      <p:sp>
        <p:nvSpPr>
          <p:cNvPr id="4" name="Footer Placeholder 3">
            <a:extLst>
              <a:ext uri="{FF2B5EF4-FFF2-40B4-BE49-F238E27FC236}">
                <a16:creationId xmlns:a16="http://schemas.microsoft.com/office/drawing/2014/main" id="{6D9EC366-3B8F-4FEF-8D2E-288C4C7EF835}"/>
              </a:ext>
            </a:extLst>
          </p:cNvPr>
          <p:cNvSpPr>
            <a:spLocks noGrp="1"/>
          </p:cNvSpPr>
          <p:nvPr>
            <p:ph type="ftr" sz="quarter" idx="3"/>
          </p:nvPr>
        </p:nvSpPr>
        <p:spPr/>
        <p:txBody>
          <a:bodyPr/>
          <a:lstStyle/>
          <a:p>
            <a:r>
              <a:rPr lang="nl-BE"/>
              <a:t>dataspace.copernicus.eu</a:t>
            </a:r>
          </a:p>
        </p:txBody>
      </p:sp>
      <p:sp>
        <p:nvSpPr>
          <p:cNvPr id="5" name="Slide Number Placeholder 4">
            <a:extLst>
              <a:ext uri="{FF2B5EF4-FFF2-40B4-BE49-F238E27FC236}">
                <a16:creationId xmlns:a16="http://schemas.microsoft.com/office/drawing/2014/main" id="{F4D0EBEF-4FF4-40CF-9788-DC6D932AA8C5}"/>
              </a:ext>
            </a:extLst>
          </p:cNvPr>
          <p:cNvSpPr>
            <a:spLocks noGrp="1"/>
          </p:cNvSpPr>
          <p:nvPr>
            <p:ph type="sldNum" sz="quarter" idx="14"/>
          </p:nvPr>
        </p:nvSpPr>
        <p:spPr/>
        <p:txBody>
          <a:bodyPr/>
          <a:lstStyle/>
          <a:p>
            <a:fld id="{9CEDC8C2-27DA-E143-A1F7-0F5B3D3C163D}" type="slidenum">
              <a:rPr lang="nl-BE" smtClean="0"/>
              <a:pPr/>
              <a:t>16</a:t>
            </a:fld>
            <a:endParaRPr lang="nl-BE"/>
          </a:p>
        </p:txBody>
      </p:sp>
      <p:pic>
        <p:nvPicPr>
          <p:cNvPr id="7" name="Picture 6">
            <a:extLst>
              <a:ext uri="{FF2B5EF4-FFF2-40B4-BE49-F238E27FC236}">
                <a16:creationId xmlns:a16="http://schemas.microsoft.com/office/drawing/2014/main" id="{1E6EE8B4-E25F-A888-F981-37F7FF642C77}"/>
              </a:ext>
            </a:extLst>
          </p:cNvPr>
          <p:cNvPicPr>
            <a:picLocks noChangeAspect="1"/>
          </p:cNvPicPr>
          <p:nvPr/>
        </p:nvPicPr>
        <p:blipFill>
          <a:blip r:embed="rId3"/>
          <a:stretch>
            <a:fillRect/>
          </a:stretch>
        </p:blipFill>
        <p:spPr>
          <a:xfrm>
            <a:off x="17388997" y="8703734"/>
            <a:ext cx="6538542" cy="3235177"/>
          </a:xfrm>
          <a:prstGeom prst="rect">
            <a:avLst/>
          </a:prstGeom>
        </p:spPr>
      </p:pic>
    </p:spTree>
    <p:extLst>
      <p:ext uri="{BB962C8B-B14F-4D97-AF65-F5344CB8AC3E}">
        <p14:creationId xmlns:p14="http://schemas.microsoft.com/office/powerpoint/2010/main" val="3295617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44CD43-2006-E2F4-79C3-6CA6DD8D59E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4450AA-2A5E-30EE-EAC9-1ABEA54A5C1C}"/>
              </a:ext>
            </a:extLst>
          </p:cNvPr>
          <p:cNvSpPr>
            <a:spLocks noGrp="1"/>
          </p:cNvSpPr>
          <p:nvPr>
            <p:ph sz="quarter" idx="15"/>
          </p:nvPr>
        </p:nvSpPr>
        <p:spPr/>
        <p:txBody>
          <a:bodyPr/>
          <a:lstStyle/>
          <a:p>
            <a:r>
              <a:rPr lang="en-US" dirty="0"/>
              <a:t>CDSE components</a:t>
            </a:r>
            <a:endParaRPr lang="nl-BE" dirty="0"/>
          </a:p>
        </p:txBody>
      </p:sp>
      <p:sp>
        <p:nvSpPr>
          <p:cNvPr id="5" name="Footer Placeholder 4">
            <a:extLst>
              <a:ext uri="{FF2B5EF4-FFF2-40B4-BE49-F238E27FC236}">
                <a16:creationId xmlns:a16="http://schemas.microsoft.com/office/drawing/2014/main" id="{FBDDA30E-EBD1-4DA0-0E37-C17CBFAD6449}"/>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02DF6F81-4AB6-8D3B-CB05-14DB6487AA81}"/>
              </a:ext>
            </a:extLst>
          </p:cNvPr>
          <p:cNvSpPr>
            <a:spLocks noGrp="1"/>
          </p:cNvSpPr>
          <p:nvPr>
            <p:ph type="sldNum" sz="quarter" idx="14"/>
          </p:nvPr>
        </p:nvSpPr>
        <p:spPr/>
        <p:txBody>
          <a:bodyPr/>
          <a:lstStyle/>
          <a:p>
            <a:fld id="{9CEDC8C2-27DA-E143-A1F7-0F5B3D3C163D}" type="slidenum">
              <a:rPr lang="nl-BE" smtClean="0"/>
              <a:pPr/>
              <a:t>17</a:t>
            </a:fld>
            <a:endParaRPr lang="nl-BE"/>
          </a:p>
        </p:txBody>
      </p:sp>
      <p:pic>
        <p:nvPicPr>
          <p:cNvPr id="15" name="Picture 14">
            <a:extLst>
              <a:ext uri="{FF2B5EF4-FFF2-40B4-BE49-F238E27FC236}">
                <a16:creationId xmlns:a16="http://schemas.microsoft.com/office/drawing/2014/main" id="{1A296D0A-65A5-CCB0-03A8-5147C0AB06BA}"/>
              </a:ext>
            </a:extLst>
          </p:cNvPr>
          <p:cNvPicPr>
            <a:picLocks noChangeAspect="1"/>
          </p:cNvPicPr>
          <p:nvPr/>
        </p:nvPicPr>
        <p:blipFill>
          <a:blip r:embed="rId3"/>
          <a:stretch>
            <a:fillRect/>
          </a:stretch>
        </p:blipFill>
        <p:spPr>
          <a:xfrm>
            <a:off x="12192001" y="584322"/>
            <a:ext cx="11749751" cy="11423996"/>
          </a:xfrm>
          <a:prstGeom prst="rect">
            <a:avLst/>
          </a:prstGeom>
          <a:ln w="38100">
            <a:solidFill>
              <a:schemeClr val="accent2"/>
            </a:solidFill>
          </a:ln>
        </p:spPr>
      </p:pic>
      <p:sp>
        <p:nvSpPr>
          <p:cNvPr id="20" name="TextBox 19">
            <a:extLst>
              <a:ext uri="{FF2B5EF4-FFF2-40B4-BE49-F238E27FC236}">
                <a16:creationId xmlns:a16="http://schemas.microsoft.com/office/drawing/2014/main" id="{76D34656-38D7-0666-A5AF-E33B31BCBF9C}"/>
              </a:ext>
            </a:extLst>
          </p:cNvPr>
          <p:cNvSpPr txBox="1"/>
          <p:nvPr/>
        </p:nvSpPr>
        <p:spPr>
          <a:xfrm>
            <a:off x="2342777" y="2697887"/>
            <a:ext cx="8238932" cy="8320226"/>
          </a:xfrm>
          <a:prstGeom prst="rect">
            <a:avLst/>
          </a:prstGeom>
          <a:noFill/>
        </p:spPr>
        <p:txBody>
          <a:bodyPr wrap="square">
            <a:spAutoFit/>
          </a:bodyPr>
          <a:lstStyle/>
          <a:p>
            <a:pPr marL="571500" indent="-571500">
              <a:spcBef>
                <a:spcPts val="2000"/>
              </a:spcBef>
              <a:buFont typeface="Arial" panose="020B0604020202020204" pitchFamily="34" charset="0"/>
              <a:buChar char="•"/>
            </a:pPr>
            <a:r>
              <a:rPr lang="en-GB" sz="3900" dirty="0">
                <a:solidFill>
                  <a:schemeClr val="bg1"/>
                </a:solidFill>
              </a:rPr>
              <a:t>The full and up-to-date authoritative source </a:t>
            </a:r>
            <a:br>
              <a:rPr lang="en-GB" sz="3900" dirty="0">
                <a:solidFill>
                  <a:schemeClr val="bg1"/>
                </a:solidFill>
              </a:rPr>
            </a:br>
            <a:r>
              <a:rPr lang="en-GB" sz="3900" dirty="0">
                <a:solidFill>
                  <a:schemeClr val="bg1"/>
                </a:solidFill>
              </a:rPr>
              <a:t>for all Sentinel user data, digitally traced </a:t>
            </a:r>
            <a:br>
              <a:rPr lang="en-GB" sz="3900" dirty="0">
                <a:solidFill>
                  <a:schemeClr val="bg1"/>
                </a:solidFill>
              </a:rPr>
            </a:br>
            <a:r>
              <a:rPr lang="en-GB" sz="3900" dirty="0">
                <a:solidFill>
                  <a:schemeClr val="bg1"/>
                </a:solidFill>
              </a:rPr>
              <a:t>for a permanent record of authenticity</a:t>
            </a:r>
          </a:p>
          <a:p>
            <a:pPr marL="571500" indent="-571500">
              <a:spcBef>
                <a:spcPts val="2000"/>
              </a:spcBef>
              <a:buFont typeface="Arial" panose="020B0604020202020204" pitchFamily="34" charset="0"/>
              <a:buChar char="•"/>
            </a:pPr>
            <a:endParaRPr lang="en-GB" sz="3900" dirty="0">
              <a:solidFill>
                <a:schemeClr val="bg1"/>
              </a:solidFill>
            </a:endParaRPr>
          </a:p>
          <a:p>
            <a:pPr marL="571500" indent="-571500">
              <a:spcBef>
                <a:spcPts val="2000"/>
              </a:spcBef>
              <a:buFont typeface="Arial" panose="020B0604020202020204" pitchFamily="34" charset="0"/>
              <a:buChar char="•"/>
            </a:pPr>
            <a:r>
              <a:rPr lang="en-GB" sz="3900" dirty="0">
                <a:solidFill>
                  <a:schemeClr val="bg1"/>
                </a:solidFill>
              </a:rPr>
              <a:t>Immediately available</a:t>
            </a:r>
            <a:r>
              <a:rPr lang="hu-HU" sz="3900" dirty="0">
                <a:solidFill>
                  <a:schemeClr val="bg1"/>
                </a:solidFill>
              </a:rPr>
              <a:t>, free and open</a:t>
            </a:r>
            <a:r>
              <a:rPr lang="en-GB" sz="3900" dirty="0">
                <a:solidFill>
                  <a:schemeClr val="bg1"/>
                </a:solidFill>
              </a:rPr>
              <a:t> data</a:t>
            </a:r>
          </a:p>
          <a:p>
            <a:pPr marL="571500" indent="-571500">
              <a:spcBef>
                <a:spcPts val="2000"/>
              </a:spcBef>
              <a:buFont typeface="Arial" panose="020B0604020202020204" pitchFamily="34" charset="0"/>
              <a:buChar char="•"/>
            </a:pPr>
            <a:endParaRPr lang="en-GB" sz="3900" dirty="0">
              <a:solidFill>
                <a:schemeClr val="bg1"/>
              </a:solidFill>
            </a:endParaRPr>
          </a:p>
          <a:p>
            <a:pPr marL="571500" indent="-571500">
              <a:spcBef>
                <a:spcPts val="2000"/>
              </a:spcBef>
              <a:buFont typeface="Arial" panose="020B0604020202020204" pitchFamily="34" charset="0"/>
              <a:buChar char="•"/>
            </a:pPr>
            <a:r>
              <a:rPr lang="en-GB" sz="3900" dirty="0">
                <a:solidFill>
                  <a:schemeClr val="bg1"/>
                </a:solidFill>
              </a:rPr>
              <a:t>https://documentation.dataspace.copernicus.eu/Data.html</a:t>
            </a:r>
          </a:p>
        </p:txBody>
      </p:sp>
    </p:spTree>
    <p:extLst>
      <p:ext uri="{BB962C8B-B14F-4D97-AF65-F5344CB8AC3E}">
        <p14:creationId xmlns:p14="http://schemas.microsoft.com/office/powerpoint/2010/main" val="120698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79A61E-E663-10C7-A6E1-38C3AD8FEC9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D710C2-FD5B-A396-21D5-922701F278A5}"/>
              </a:ext>
            </a:extLst>
          </p:cNvPr>
          <p:cNvSpPr>
            <a:spLocks noGrp="1"/>
          </p:cNvSpPr>
          <p:nvPr>
            <p:ph sz="quarter" idx="15"/>
          </p:nvPr>
        </p:nvSpPr>
        <p:spPr/>
        <p:txBody>
          <a:bodyPr/>
          <a:lstStyle/>
          <a:p>
            <a:r>
              <a:rPr lang="en-US" dirty="0"/>
              <a:t>CDSE components</a:t>
            </a:r>
            <a:endParaRPr lang="nl-BE" dirty="0"/>
          </a:p>
        </p:txBody>
      </p:sp>
      <p:sp>
        <p:nvSpPr>
          <p:cNvPr id="5" name="Footer Placeholder 4">
            <a:extLst>
              <a:ext uri="{FF2B5EF4-FFF2-40B4-BE49-F238E27FC236}">
                <a16:creationId xmlns:a16="http://schemas.microsoft.com/office/drawing/2014/main" id="{11151451-9FC1-2280-2F7E-0EAA91315722}"/>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73985B1A-281D-B0BE-13D6-55C6B3BD51AC}"/>
              </a:ext>
            </a:extLst>
          </p:cNvPr>
          <p:cNvSpPr>
            <a:spLocks noGrp="1"/>
          </p:cNvSpPr>
          <p:nvPr>
            <p:ph type="sldNum" sz="quarter" idx="14"/>
          </p:nvPr>
        </p:nvSpPr>
        <p:spPr/>
        <p:txBody>
          <a:bodyPr/>
          <a:lstStyle/>
          <a:p>
            <a:fld id="{9CEDC8C2-27DA-E143-A1F7-0F5B3D3C163D}" type="slidenum">
              <a:rPr lang="nl-BE" smtClean="0"/>
              <a:pPr/>
              <a:t>18</a:t>
            </a:fld>
            <a:endParaRPr lang="nl-BE"/>
          </a:p>
        </p:txBody>
      </p:sp>
      <p:pic>
        <p:nvPicPr>
          <p:cNvPr id="13" name="Picture 12">
            <a:extLst>
              <a:ext uri="{FF2B5EF4-FFF2-40B4-BE49-F238E27FC236}">
                <a16:creationId xmlns:a16="http://schemas.microsoft.com/office/drawing/2014/main" id="{3DB08C46-D858-6023-4F8A-E05427F68F1A}"/>
              </a:ext>
            </a:extLst>
          </p:cNvPr>
          <p:cNvPicPr>
            <a:picLocks noChangeAspect="1"/>
          </p:cNvPicPr>
          <p:nvPr/>
        </p:nvPicPr>
        <p:blipFill rotWithShape="1">
          <a:blip r:embed="rId2"/>
          <a:srcRect r="1126" b="4376"/>
          <a:stretch/>
        </p:blipFill>
        <p:spPr>
          <a:xfrm>
            <a:off x="15699124" y="584322"/>
            <a:ext cx="7389844" cy="11286414"/>
          </a:xfrm>
          <a:prstGeom prst="rect">
            <a:avLst/>
          </a:prstGeom>
          <a:ln w="38100">
            <a:solidFill>
              <a:schemeClr val="accent2"/>
            </a:solidFill>
          </a:ln>
        </p:spPr>
      </p:pic>
      <p:sp>
        <p:nvSpPr>
          <p:cNvPr id="8" name="TextBox 7">
            <a:extLst>
              <a:ext uri="{FF2B5EF4-FFF2-40B4-BE49-F238E27FC236}">
                <a16:creationId xmlns:a16="http://schemas.microsoft.com/office/drawing/2014/main" id="{4C1E3AB4-16A1-1A22-8855-7746A4D48D9F}"/>
              </a:ext>
            </a:extLst>
          </p:cNvPr>
          <p:cNvSpPr txBox="1"/>
          <p:nvPr/>
        </p:nvSpPr>
        <p:spPr>
          <a:xfrm>
            <a:off x="1372393" y="2697887"/>
            <a:ext cx="8238932" cy="6776214"/>
          </a:xfrm>
          <a:prstGeom prst="rect">
            <a:avLst/>
          </a:prstGeom>
          <a:noFill/>
        </p:spPr>
        <p:txBody>
          <a:bodyPr wrap="square">
            <a:spAutoFit/>
          </a:bodyPr>
          <a:lstStyle/>
          <a:p>
            <a:pPr marL="571500" indent="-571500">
              <a:spcBef>
                <a:spcPts val="2000"/>
              </a:spcBef>
              <a:buFont typeface="Arial" panose="020B0604020202020204" pitchFamily="34" charset="0"/>
              <a:buChar char="•"/>
            </a:pPr>
            <a:endParaRPr lang="en-GB" sz="3900" dirty="0">
              <a:solidFill>
                <a:schemeClr val="bg1"/>
              </a:solidFill>
            </a:endParaRPr>
          </a:p>
          <a:p>
            <a:pPr marL="571500" indent="-571500">
              <a:spcBef>
                <a:spcPts val="2000"/>
              </a:spcBef>
              <a:buFont typeface="Arial" panose="020B0604020202020204" pitchFamily="34" charset="0"/>
              <a:buChar char="•"/>
            </a:pPr>
            <a:r>
              <a:rPr lang="en-US" sz="3900" dirty="0">
                <a:solidFill>
                  <a:schemeClr val="bg1"/>
                </a:solidFill>
              </a:rPr>
              <a:t>Search for data in your country over a specific month or based on any criteria</a:t>
            </a:r>
          </a:p>
          <a:p>
            <a:pPr marL="571500" indent="-571500">
              <a:spcBef>
                <a:spcPts val="2000"/>
              </a:spcBef>
              <a:buFont typeface="Arial" panose="020B0604020202020204" pitchFamily="34" charset="0"/>
              <a:buChar char="•"/>
            </a:pPr>
            <a:endParaRPr lang="en-GB" sz="3900" dirty="0">
              <a:solidFill>
                <a:schemeClr val="bg1"/>
              </a:solidFill>
            </a:endParaRPr>
          </a:p>
          <a:p>
            <a:pPr marL="571500" indent="-571500">
              <a:spcBef>
                <a:spcPts val="2000"/>
              </a:spcBef>
              <a:buFont typeface="Arial" panose="020B0604020202020204" pitchFamily="34" charset="0"/>
              <a:buChar char="•"/>
            </a:pPr>
            <a:r>
              <a:rPr lang="en-GB" sz="3900" dirty="0">
                <a:solidFill>
                  <a:schemeClr val="bg1"/>
                </a:solidFill>
              </a:rPr>
              <a:t>Access and process EO dataset</a:t>
            </a:r>
          </a:p>
          <a:p>
            <a:pPr marL="571500" indent="-571500">
              <a:spcBef>
                <a:spcPts val="2000"/>
              </a:spcBef>
              <a:buFont typeface="Arial" panose="020B0604020202020204" pitchFamily="34" charset="0"/>
              <a:buChar char="•"/>
            </a:pPr>
            <a:endParaRPr lang="en-GB" sz="3900" dirty="0">
              <a:solidFill>
                <a:schemeClr val="bg1"/>
              </a:solidFill>
            </a:endParaRPr>
          </a:p>
          <a:p>
            <a:pPr marL="571500" indent="-571500">
              <a:spcBef>
                <a:spcPts val="2000"/>
              </a:spcBef>
              <a:buFont typeface="Arial" panose="020B0604020202020204" pitchFamily="34" charset="0"/>
              <a:buChar char="•"/>
            </a:pPr>
            <a:r>
              <a:rPr lang="en-GB" sz="3900" dirty="0">
                <a:solidFill>
                  <a:schemeClr val="bg1"/>
                </a:solidFill>
              </a:rPr>
              <a:t>https://documentation.dataspace.copernicus.eu/APIs.html</a:t>
            </a:r>
          </a:p>
        </p:txBody>
      </p:sp>
    </p:spTree>
    <p:extLst>
      <p:ext uri="{BB962C8B-B14F-4D97-AF65-F5344CB8AC3E}">
        <p14:creationId xmlns:p14="http://schemas.microsoft.com/office/powerpoint/2010/main" val="29499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4990F8-B59B-AA75-B76F-158569594A3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649367-2C22-0AE4-30B3-952757AA5035}"/>
              </a:ext>
            </a:extLst>
          </p:cNvPr>
          <p:cNvSpPr>
            <a:spLocks noGrp="1"/>
          </p:cNvSpPr>
          <p:nvPr>
            <p:ph sz="quarter" idx="15"/>
          </p:nvPr>
        </p:nvSpPr>
        <p:spPr/>
        <p:txBody>
          <a:bodyPr/>
          <a:lstStyle/>
          <a:p>
            <a:r>
              <a:rPr lang="en-US" dirty="0"/>
              <a:t>CDSE components</a:t>
            </a:r>
            <a:endParaRPr lang="nl-BE" dirty="0"/>
          </a:p>
        </p:txBody>
      </p:sp>
      <p:sp>
        <p:nvSpPr>
          <p:cNvPr id="5" name="Footer Placeholder 4">
            <a:extLst>
              <a:ext uri="{FF2B5EF4-FFF2-40B4-BE49-F238E27FC236}">
                <a16:creationId xmlns:a16="http://schemas.microsoft.com/office/drawing/2014/main" id="{14C5FB9B-43F9-4C5E-87E7-C3CEBDFD7067}"/>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8F242D9D-B4A0-4229-BBC2-D52A733E45F8}"/>
              </a:ext>
            </a:extLst>
          </p:cNvPr>
          <p:cNvSpPr>
            <a:spLocks noGrp="1"/>
          </p:cNvSpPr>
          <p:nvPr>
            <p:ph type="sldNum" sz="quarter" idx="14"/>
          </p:nvPr>
        </p:nvSpPr>
        <p:spPr/>
        <p:txBody>
          <a:bodyPr/>
          <a:lstStyle/>
          <a:p>
            <a:fld id="{9CEDC8C2-27DA-E143-A1F7-0F5B3D3C163D}" type="slidenum">
              <a:rPr lang="nl-BE" smtClean="0"/>
              <a:pPr/>
              <a:t>19</a:t>
            </a:fld>
            <a:endParaRPr lang="nl-BE"/>
          </a:p>
        </p:txBody>
      </p:sp>
      <p:sp>
        <p:nvSpPr>
          <p:cNvPr id="8" name="TextBox 7">
            <a:extLst>
              <a:ext uri="{FF2B5EF4-FFF2-40B4-BE49-F238E27FC236}">
                <a16:creationId xmlns:a16="http://schemas.microsoft.com/office/drawing/2014/main" id="{D59EAC96-3033-E022-6DDE-0F7C10B4178F}"/>
              </a:ext>
            </a:extLst>
          </p:cNvPr>
          <p:cNvSpPr txBox="1"/>
          <p:nvPr/>
        </p:nvSpPr>
        <p:spPr>
          <a:xfrm>
            <a:off x="1372394" y="2013085"/>
            <a:ext cx="10819607" cy="10546477"/>
          </a:xfrm>
          <a:prstGeom prst="rect">
            <a:avLst/>
          </a:prstGeom>
          <a:noFill/>
        </p:spPr>
        <p:txBody>
          <a:bodyPr wrap="square">
            <a:spAutoFit/>
          </a:bodyPr>
          <a:lstStyle/>
          <a:p>
            <a:pPr marL="571500" indent="-571500">
              <a:spcBef>
                <a:spcPts val="2000"/>
              </a:spcBef>
              <a:buFont typeface="Arial" panose="020B0604020202020204" pitchFamily="34" charset="0"/>
              <a:buChar char="•"/>
            </a:pPr>
            <a:r>
              <a:rPr lang="en-US" sz="3900" dirty="0">
                <a:solidFill>
                  <a:schemeClr val="bg1"/>
                </a:solidFill>
              </a:rPr>
              <a:t>Can be used to access, process, and visualize Copernicus data. </a:t>
            </a:r>
          </a:p>
          <a:p>
            <a:pPr marL="571500" indent="-571500">
              <a:spcBef>
                <a:spcPts val="2000"/>
              </a:spcBef>
              <a:buFont typeface="Arial" panose="020B0604020202020204" pitchFamily="34" charset="0"/>
              <a:buChar char="•"/>
            </a:pPr>
            <a:endParaRPr lang="en-US" sz="3900" dirty="0">
              <a:solidFill>
                <a:schemeClr val="bg1"/>
              </a:solidFill>
            </a:endParaRPr>
          </a:p>
          <a:p>
            <a:pPr marL="571500" indent="-571500">
              <a:spcBef>
                <a:spcPts val="2000"/>
              </a:spcBef>
              <a:buFont typeface="Arial" panose="020B0604020202020204" pitchFamily="34" charset="0"/>
              <a:buChar char="•"/>
            </a:pPr>
            <a:r>
              <a:rPr lang="en-US" sz="3900" dirty="0">
                <a:solidFill>
                  <a:schemeClr val="bg1"/>
                </a:solidFill>
              </a:rPr>
              <a:t>For users, new to the Ecosystem: Copernicus Brower</a:t>
            </a:r>
          </a:p>
          <a:p>
            <a:pPr marL="571500" indent="-571500">
              <a:spcBef>
                <a:spcPts val="2000"/>
              </a:spcBef>
              <a:buFont typeface="Arial" panose="020B0604020202020204" pitchFamily="34" charset="0"/>
              <a:buChar char="•"/>
            </a:pPr>
            <a:endParaRPr lang="en-US" sz="3900" dirty="0">
              <a:solidFill>
                <a:schemeClr val="bg1"/>
              </a:solidFill>
            </a:endParaRPr>
          </a:p>
          <a:p>
            <a:pPr marL="571500" indent="-571500">
              <a:spcBef>
                <a:spcPts val="2000"/>
              </a:spcBef>
              <a:buFont typeface="Arial" panose="020B0604020202020204" pitchFamily="34" charset="0"/>
              <a:buChar char="•"/>
            </a:pPr>
            <a:r>
              <a:rPr lang="en-US" sz="3900" dirty="0">
                <a:solidFill>
                  <a:schemeClr val="bg1"/>
                </a:solidFill>
              </a:rPr>
              <a:t>Advance users, for interactive analysis: Jupyter Lab, openEO web-editor</a:t>
            </a:r>
          </a:p>
          <a:p>
            <a:pPr marL="571500" indent="-571500">
              <a:spcBef>
                <a:spcPts val="2000"/>
              </a:spcBef>
              <a:buFont typeface="Arial" panose="020B0604020202020204" pitchFamily="34" charset="0"/>
              <a:buChar char="•"/>
            </a:pPr>
            <a:endParaRPr lang="en-US" sz="3900" dirty="0">
              <a:solidFill>
                <a:schemeClr val="bg1"/>
              </a:solidFill>
            </a:endParaRPr>
          </a:p>
          <a:p>
            <a:pPr marL="571500" indent="-571500">
              <a:spcBef>
                <a:spcPts val="2000"/>
              </a:spcBef>
              <a:buFont typeface="Arial" panose="020B0604020202020204" pitchFamily="34" charset="0"/>
              <a:buChar char="•"/>
            </a:pPr>
            <a:r>
              <a:rPr lang="en-US" sz="3900" dirty="0">
                <a:solidFill>
                  <a:schemeClr val="bg1"/>
                </a:solidFill>
              </a:rPr>
              <a:t>Share and use EO workflows: openEO Algorithm Plaza</a:t>
            </a:r>
          </a:p>
          <a:p>
            <a:pPr marL="571500" indent="-571500">
              <a:spcBef>
                <a:spcPts val="2000"/>
              </a:spcBef>
              <a:buFont typeface="Arial" panose="020B0604020202020204" pitchFamily="34" charset="0"/>
              <a:buChar char="•"/>
            </a:pPr>
            <a:endParaRPr lang="en-GB" sz="3900" dirty="0">
              <a:solidFill>
                <a:schemeClr val="bg1"/>
              </a:solidFill>
            </a:endParaRPr>
          </a:p>
          <a:p>
            <a:pPr marL="571500" indent="-571500">
              <a:spcBef>
                <a:spcPts val="2000"/>
              </a:spcBef>
              <a:buFont typeface="Arial" panose="020B0604020202020204" pitchFamily="34" charset="0"/>
              <a:buChar char="•"/>
            </a:pPr>
            <a:r>
              <a:rPr lang="en-GB" sz="3900" dirty="0">
                <a:solidFill>
                  <a:schemeClr val="bg1"/>
                </a:solidFill>
              </a:rPr>
              <a:t>https://documentation.dataspace.copernicus.eu/APIs.html</a:t>
            </a:r>
          </a:p>
        </p:txBody>
      </p:sp>
      <p:pic>
        <p:nvPicPr>
          <p:cNvPr id="2" name="Picture 1">
            <a:extLst>
              <a:ext uri="{FF2B5EF4-FFF2-40B4-BE49-F238E27FC236}">
                <a16:creationId xmlns:a16="http://schemas.microsoft.com/office/drawing/2014/main" id="{45E2DAC3-14E7-A8D1-78CA-CA93B31FC450}"/>
              </a:ext>
            </a:extLst>
          </p:cNvPr>
          <p:cNvPicPr>
            <a:picLocks noChangeAspect="1"/>
          </p:cNvPicPr>
          <p:nvPr/>
        </p:nvPicPr>
        <p:blipFill>
          <a:blip r:embed="rId2"/>
          <a:stretch>
            <a:fillRect/>
          </a:stretch>
        </p:blipFill>
        <p:spPr>
          <a:xfrm>
            <a:off x="12536719" y="2425959"/>
            <a:ext cx="11365783" cy="8169496"/>
          </a:xfrm>
          <a:prstGeom prst="rect">
            <a:avLst/>
          </a:prstGeom>
          <a:ln w="38100">
            <a:solidFill>
              <a:schemeClr val="accent2"/>
            </a:solidFill>
          </a:ln>
        </p:spPr>
      </p:pic>
    </p:spTree>
    <p:extLst>
      <p:ext uri="{BB962C8B-B14F-4D97-AF65-F5344CB8AC3E}">
        <p14:creationId xmlns:p14="http://schemas.microsoft.com/office/powerpoint/2010/main" val="216226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8F35E4-D856-25A9-EBEE-5D10BC72DA9D}"/>
              </a:ext>
            </a:extLst>
          </p:cNvPr>
          <p:cNvSpPr>
            <a:spLocks noGrp="1"/>
          </p:cNvSpPr>
          <p:nvPr>
            <p:ph type="ctrTitle"/>
          </p:nvPr>
        </p:nvSpPr>
        <p:spPr>
          <a:xfrm>
            <a:off x="16630320" y="4572219"/>
            <a:ext cx="7311129" cy="2914342"/>
          </a:xfrm>
        </p:spPr>
        <p:txBody>
          <a:bodyPr/>
          <a:lstStyle/>
          <a:p>
            <a:r>
              <a:rPr lang="en-US" dirty="0">
                <a:solidFill>
                  <a:schemeClr val="accent1"/>
                </a:solidFill>
              </a:rPr>
              <a:t>Content</a:t>
            </a:r>
            <a:endParaRPr lang="nl-BE" dirty="0">
              <a:solidFill>
                <a:schemeClr val="accent1"/>
              </a:solidFill>
            </a:endParaRPr>
          </a:p>
        </p:txBody>
      </p:sp>
      <p:sp>
        <p:nvSpPr>
          <p:cNvPr id="3" name="Footer Placeholder 2">
            <a:extLst>
              <a:ext uri="{FF2B5EF4-FFF2-40B4-BE49-F238E27FC236}">
                <a16:creationId xmlns:a16="http://schemas.microsoft.com/office/drawing/2014/main" id="{910AE151-90E2-7AD0-7F63-FA2816FECCED}"/>
              </a:ext>
            </a:extLst>
          </p:cNvPr>
          <p:cNvSpPr>
            <a:spLocks noGrp="1"/>
          </p:cNvSpPr>
          <p:nvPr>
            <p:ph type="ftr" sz="quarter" idx="3"/>
          </p:nvPr>
        </p:nvSpPr>
        <p:spPr/>
        <p:txBody>
          <a:bodyPr/>
          <a:lstStyle/>
          <a:p>
            <a:r>
              <a:rPr lang="nl-BE"/>
              <a:t>dataspace.copernicus.eu</a:t>
            </a:r>
          </a:p>
        </p:txBody>
      </p:sp>
      <p:sp>
        <p:nvSpPr>
          <p:cNvPr id="4" name="Slide Number Placeholder 3">
            <a:extLst>
              <a:ext uri="{FF2B5EF4-FFF2-40B4-BE49-F238E27FC236}">
                <a16:creationId xmlns:a16="http://schemas.microsoft.com/office/drawing/2014/main" id="{F7B4166E-B20A-427C-A5D5-416C8BF125C8}"/>
              </a:ext>
            </a:extLst>
          </p:cNvPr>
          <p:cNvSpPr>
            <a:spLocks noGrp="1"/>
          </p:cNvSpPr>
          <p:nvPr>
            <p:ph type="sldNum" sz="quarter" idx="14"/>
          </p:nvPr>
        </p:nvSpPr>
        <p:spPr/>
        <p:txBody>
          <a:bodyPr/>
          <a:lstStyle/>
          <a:p>
            <a:fld id="{9CEDC8C2-27DA-E143-A1F7-0F5B3D3C163D}" type="slidenum">
              <a:rPr lang="nl-BE" smtClean="0"/>
              <a:pPr/>
              <a:t>2</a:t>
            </a:fld>
            <a:endParaRPr lang="nl-BE"/>
          </a:p>
        </p:txBody>
      </p:sp>
      <p:sp>
        <p:nvSpPr>
          <p:cNvPr id="2" name="TextBox 1">
            <a:extLst>
              <a:ext uri="{FF2B5EF4-FFF2-40B4-BE49-F238E27FC236}">
                <a16:creationId xmlns:a16="http://schemas.microsoft.com/office/drawing/2014/main" id="{DE82EE91-501E-0ABD-FB9D-ADDF863EF4BA}"/>
              </a:ext>
            </a:extLst>
          </p:cNvPr>
          <p:cNvSpPr txBox="1"/>
          <p:nvPr/>
        </p:nvSpPr>
        <p:spPr>
          <a:xfrm>
            <a:off x="1546960" y="1770611"/>
            <a:ext cx="12760038" cy="9803068"/>
          </a:xfrm>
          <a:prstGeom prst="rect">
            <a:avLst/>
          </a:prstGeom>
          <a:noFill/>
        </p:spPr>
        <p:txBody>
          <a:bodyPr wrap="square" rtlCol="0">
            <a:spAutoFit/>
          </a:bodyPr>
          <a:lstStyle/>
          <a:p>
            <a:pPr marL="457200" indent="-457200">
              <a:lnSpc>
                <a:spcPct val="200000"/>
              </a:lnSpc>
              <a:buSzPct val="144000"/>
              <a:buBlip>
                <a:blip r:embed="rId3">
                  <a:extLst>
                    <a:ext uri="{837473B0-CC2E-450A-ABE3-18F120FF3D39}">
                      <a1611:picAttrSrcUrl xmlns:a1611="http://schemas.microsoft.com/office/drawing/2016/11/main" r:id="rId4"/>
                    </a:ext>
                  </a:extLst>
                </a:blip>
              </a:buBlip>
            </a:pPr>
            <a:r>
              <a:rPr lang="en-US" sz="3200" b="1" dirty="0">
                <a:solidFill>
                  <a:schemeClr val="bg2"/>
                </a:solidFill>
                <a:latin typeface="Arial Black" panose="020B0A04020102020204" pitchFamily="34" charset="0"/>
              </a:rPr>
              <a:t>What is Remote Sensing?</a:t>
            </a:r>
          </a:p>
          <a:p>
            <a:pPr marL="457200" indent="-457200">
              <a:lnSpc>
                <a:spcPct val="200000"/>
              </a:lnSpc>
              <a:buSzPct val="144000"/>
              <a:buBlip>
                <a:blip r:embed="rId3">
                  <a:extLst>
                    <a:ext uri="{837473B0-CC2E-450A-ABE3-18F120FF3D39}">
                      <a1611:picAttrSrcUrl xmlns:a1611="http://schemas.microsoft.com/office/drawing/2016/11/main" r:id="rId4"/>
                    </a:ext>
                  </a:extLst>
                </a:blip>
              </a:buBlip>
            </a:pPr>
            <a:r>
              <a:rPr lang="en-US" sz="3200" b="1" dirty="0">
                <a:solidFill>
                  <a:schemeClr val="bg2"/>
                </a:solidFill>
                <a:latin typeface="Arial Black" panose="020B0A04020102020204" pitchFamily="34" charset="0"/>
              </a:rPr>
              <a:t>Earth Observation: Monitoring our Planet</a:t>
            </a:r>
          </a:p>
          <a:p>
            <a:pPr marL="457200" indent="-457200">
              <a:lnSpc>
                <a:spcPct val="200000"/>
              </a:lnSpc>
              <a:buSzPct val="144000"/>
              <a:buBlip>
                <a:blip r:embed="rId3">
                  <a:extLst>
                    <a:ext uri="{837473B0-CC2E-450A-ABE3-18F120FF3D39}">
                      <a1611:picAttrSrcUrl xmlns:a1611="http://schemas.microsoft.com/office/drawing/2016/11/main" r:id="rId4"/>
                    </a:ext>
                  </a:extLst>
                </a:blip>
              </a:buBlip>
            </a:pPr>
            <a:r>
              <a:rPr lang="en-US" sz="3200" b="1" dirty="0">
                <a:solidFill>
                  <a:schemeClr val="bg2"/>
                </a:solidFill>
                <a:latin typeface="Arial Black" panose="020B0A04020102020204" pitchFamily="34" charset="0"/>
              </a:rPr>
              <a:t>Data to information</a:t>
            </a:r>
          </a:p>
          <a:p>
            <a:pPr marL="457200" indent="-457200">
              <a:lnSpc>
                <a:spcPct val="200000"/>
              </a:lnSpc>
              <a:buSzPct val="144000"/>
              <a:buBlip>
                <a:blip r:embed="rId3">
                  <a:extLst>
                    <a:ext uri="{837473B0-CC2E-450A-ABE3-18F120FF3D39}">
                      <a1611:picAttrSrcUrl xmlns:a1611="http://schemas.microsoft.com/office/drawing/2016/11/main" r:id="rId4"/>
                    </a:ext>
                  </a:extLst>
                </a:blip>
              </a:buBlip>
            </a:pPr>
            <a:r>
              <a:rPr lang="en-US" sz="3200" b="1" dirty="0">
                <a:solidFill>
                  <a:schemeClr val="bg2"/>
                </a:solidFill>
                <a:latin typeface="Arial Black" panose="020B0A04020102020204" pitchFamily="34" charset="0"/>
              </a:rPr>
              <a:t>Introducing Copernicus Data Space Ecosystem (CDSE)</a:t>
            </a:r>
          </a:p>
          <a:p>
            <a:pPr marL="457200" indent="-457200">
              <a:lnSpc>
                <a:spcPct val="200000"/>
              </a:lnSpc>
              <a:buSzPct val="144000"/>
              <a:buBlip>
                <a:blip r:embed="rId3">
                  <a:extLst>
                    <a:ext uri="{837473B0-CC2E-450A-ABE3-18F120FF3D39}">
                      <a1611:picAttrSrcUrl xmlns:a1611="http://schemas.microsoft.com/office/drawing/2016/11/main" r:id="rId4"/>
                    </a:ext>
                  </a:extLst>
                </a:blip>
              </a:buBlip>
            </a:pPr>
            <a:r>
              <a:rPr lang="en-US" sz="3200" b="1" dirty="0">
                <a:solidFill>
                  <a:schemeClr val="bg2"/>
                </a:solidFill>
                <a:latin typeface="Arial Black" panose="020B0A04020102020204" pitchFamily="34" charset="0"/>
              </a:rPr>
              <a:t>CDSE Components</a:t>
            </a:r>
          </a:p>
          <a:p>
            <a:pPr marL="1371554" lvl="1" indent="-457200">
              <a:lnSpc>
                <a:spcPct val="200000"/>
              </a:lnSpc>
              <a:buSzPct val="144000"/>
              <a:buBlip>
                <a:blip r:embed="rId3">
                  <a:extLst>
                    <a:ext uri="{837473B0-CC2E-450A-ABE3-18F120FF3D39}">
                      <a1611:picAttrSrcUrl xmlns:a1611="http://schemas.microsoft.com/office/drawing/2016/11/main" r:id="rId4"/>
                    </a:ext>
                  </a:extLst>
                </a:blip>
              </a:buBlip>
            </a:pPr>
            <a:r>
              <a:rPr lang="en-US" sz="3200" b="1" dirty="0">
                <a:solidFill>
                  <a:schemeClr val="bg2"/>
                </a:solidFill>
                <a:latin typeface="Arial Black" panose="020B0A04020102020204" pitchFamily="34" charset="0"/>
              </a:rPr>
              <a:t>Data</a:t>
            </a:r>
          </a:p>
          <a:p>
            <a:pPr marL="1371554" lvl="1" indent="-457200">
              <a:lnSpc>
                <a:spcPct val="200000"/>
              </a:lnSpc>
              <a:buSzPct val="144000"/>
              <a:buBlip>
                <a:blip r:embed="rId3">
                  <a:extLst>
                    <a:ext uri="{837473B0-CC2E-450A-ABE3-18F120FF3D39}">
                      <a1611:picAttrSrcUrl xmlns:a1611="http://schemas.microsoft.com/office/drawing/2016/11/main" r:id="rId4"/>
                    </a:ext>
                  </a:extLst>
                </a:blip>
              </a:buBlip>
            </a:pPr>
            <a:r>
              <a:rPr lang="en-US" sz="3200" b="1" dirty="0">
                <a:solidFill>
                  <a:schemeClr val="bg2"/>
                </a:solidFill>
                <a:latin typeface="Arial Black" panose="020B0A04020102020204" pitchFamily="34" charset="0"/>
              </a:rPr>
              <a:t>APIs</a:t>
            </a:r>
          </a:p>
          <a:p>
            <a:pPr marL="1371554" lvl="1" indent="-457200">
              <a:lnSpc>
                <a:spcPct val="200000"/>
              </a:lnSpc>
              <a:buSzPct val="144000"/>
              <a:buBlip>
                <a:blip r:embed="rId3">
                  <a:extLst>
                    <a:ext uri="{837473B0-CC2E-450A-ABE3-18F120FF3D39}">
                      <a1611:picAttrSrcUrl xmlns:a1611="http://schemas.microsoft.com/office/drawing/2016/11/main" r:id="rId4"/>
                    </a:ext>
                  </a:extLst>
                </a:blip>
              </a:buBlip>
            </a:pPr>
            <a:r>
              <a:rPr lang="en-US" sz="3200" b="1" dirty="0">
                <a:solidFill>
                  <a:schemeClr val="bg2"/>
                </a:solidFill>
                <a:latin typeface="Arial Black" panose="020B0A04020102020204" pitchFamily="34" charset="0"/>
              </a:rPr>
              <a:t>Applications/Platforms</a:t>
            </a:r>
          </a:p>
          <a:p>
            <a:pPr marL="457200" indent="-457200">
              <a:lnSpc>
                <a:spcPct val="200000"/>
              </a:lnSpc>
              <a:buSzPct val="144000"/>
              <a:buBlip>
                <a:blip r:embed="rId3">
                  <a:extLst>
                    <a:ext uri="{837473B0-CC2E-450A-ABE3-18F120FF3D39}">
                      <a1611:picAttrSrcUrl xmlns:a1611="http://schemas.microsoft.com/office/drawing/2016/11/main" r:id="rId4"/>
                    </a:ext>
                  </a:extLst>
                </a:blip>
              </a:buBlip>
            </a:pPr>
            <a:r>
              <a:rPr lang="en-US" sz="3200" b="1" dirty="0">
                <a:solidFill>
                  <a:schemeClr val="bg2"/>
                </a:solidFill>
                <a:latin typeface="Arial Black" panose="020B0A04020102020204" pitchFamily="34" charset="0"/>
              </a:rPr>
              <a:t>Community and support</a:t>
            </a:r>
          </a:p>
        </p:txBody>
      </p:sp>
    </p:spTree>
    <p:extLst>
      <p:ext uri="{BB962C8B-B14F-4D97-AF65-F5344CB8AC3E}">
        <p14:creationId xmlns:p14="http://schemas.microsoft.com/office/powerpoint/2010/main" val="178307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687F2D9-A4B9-C92E-9580-A144C59FD7C7}"/>
              </a:ext>
            </a:extLst>
          </p:cNvPr>
          <p:cNvSpPr>
            <a:spLocks noGrp="1"/>
          </p:cNvSpPr>
          <p:nvPr>
            <p:ph sz="quarter" idx="15"/>
          </p:nvPr>
        </p:nvSpPr>
        <p:spPr/>
        <p:txBody>
          <a:bodyPr/>
          <a:lstStyle/>
          <a:p>
            <a:r>
              <a:rPr lang="en-US" dirty="0"/>
              <a:t>CDSE Components</a:t>
            </a:r>
            <a:endParaRPr lang="nl-BE" dirty="0"/>
          </a:p>
        </p:txBody>
      </p:sp>
      <p:sp>
        <p:nvSpPr>
          <p:cNvPr id="5" name="Footer Placeholder 4">
            <a:extLst>
              <a:ext uri="{FF2B5EF4-FFF2-40B4-BE49-F238E27FC236}">
                <a16:creationId xmlns:a16="http://schemas.microsoft.com/office/drawing/2014/main" id="{98D34F4A-56B9-E2C6-5198-5946E4BE6661}"/>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6FE8DDEB-5452-68E9-8BE3-47BB2A9CE774}"/>
              </a:ext>
            </a:extLst>
          </p:cNvPr>
          <p:cNvSpPr>
            <a:spLocks noGrp="1"/>
          </p:cNvSpPr>
          <p:nvPr>
            <p:ph type="sldNum" sz="quarter" idx="14"/>
          </p:nvPr>
        </p:nvSpPr>
        <p:spPr/>
        <p:txBody>
          <a:bodyPr/>
          <a:lstStyle/>
          <a:p>
            <a:fld id="{9CEDC8C2-27DA-E143-A1F7-0F5B3D3C163D}" type="slidenum">
              <a:rPr lang="nl-BE" smtClean="0"/>
              <a:pPr/>
              <a:t>20</a:t>
            </a:fld>
            <a:endParaRPr lang="nl-BE"/>
          </a:p>
        </p:txBody>
      </p:sp>
      <p:pic>
        <p:nvPicPr>
          <p:cNvPr id="1026" name="Picture 2">
            <a:extLst>
              <a:ext uri="{FF2B5EF4-FFF2-40B4-BE49-F238E27FC236}">
                <a16:creationId xmlns:a16="http://schemas.microsoft.com/office/drawing/2014/main" id="{0BE41EE7-B545-5B02-D99B-943203B75A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91"/>
          <a:stretch/>
        </p:blipFill>
        <p:spPr bwMode="auto">
          <a:xfrm>
            <a:off x="903469" y="2638897"/>
            <a:ext cx="14112680" cy="9216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8680069-1595-A5DC-5596-B64C87D9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3438" y="7292085"/>
            <a:ext cx="5491347" cy="394354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E3C15AAA-7B22-4B6E-F24C-DD1769F4699B}"/>
              </a:ext>
            </a:extLst>
          </p:cNvPr>
          <p:cNvSpPr>
            <a:spLocks noGrp="1"/>
          </p:cNvSpPr>
          <p:nvPr>
            <p:ph type="body" sz="quarter" idx="17"/>
          </p:nvPr>
        </p:nvSpPr>
        <p:spPr>
          <a:xfrm>
            <a:off x="15661840" y="6469082"/>
            <a:ext cx="4288972" cy="2129332"/>
          </a:xfrm>
        </p:spPr>
        <p:txBody>
          <a:bodyPr/>
          <a:lstStyle/>
          <a:p>
            <a:r>
              <a:rPr lang="en-US" sz="3200" dirty="0"/>
              <a:t>Python Kernel</a:t>
            </a:r>
          </a:p>
          <a:p>
            <a:r>
              <a:rPr lang="en-US" sz="3200" dirty="0"/>
              <a:t>R Kernel</a:t>
            </a:r>
            <a:endParaRPr lang="en-SI" sz="3200" dirty="0"/>
          </a:p>
        </p:txBody>
      </p:sp>
      <p:pic>
        <p:nvPicPr>
          <p:cNvPr id="10" name="Picture 9">
            <a:extLst>
              <a:ext uri="{FF2B5EF4-FFF2-40B4-BE49-F238E27FC236}">
                <a16:creationId xmlns:a16="http://schemas.microsoft.com/office/drawing/2014/main" id="{0AD9A5AC-EF4E-2610-63DC-E9C10E0E71DE}"/>
              </a:ext>
            </a:extLst>
          </p:cNvPr>
          <p:cNvPicPr>
            <a:picLocks noChangeAspect="1"/>
          </p:cNvPicPr>
          <p:nvPr/>
        </p:nvPicPr>
        <p:blipFill rotWithShape="1">
          <a:blip r:embed="rId4"/>
          <a:srcRect l="622" t="12982" r="22026" b="4600"/>
          <a:stretch/>
        </p:blipFill>
        <p:spPr>
          <a:xfrm>
            <a:off x="15294482" y="0"/>
            <a:ext cx="8864790" cy="5903430"/>
          </a:xfrm>
          <a:prstGeom prst="rect">
            <a:avLst/>
          </a:prstGeom>
        </p:spPr>
      </p:pic>
    </p:spTree>
    <p:extLst>
      <p:ext uri="{BB962C8B-B14F-4D97-AF65-F5344CB8AC3E}">
        <p14:creationId xmlns:p14="http://schemas.microsoft.com/office/powerpoint/2010/main" val="49618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D17C6B-045F-F140-78E4-F408294A9A73}"/>
              </a:ext>
            </a:extLst>
          </p:cNvPr>
          <p:cNvSpPr>
            <a:spLocks noGrp="1"/>
          </p:cNvSpPr>
          <p:nvPr>
            <p:ph type="title"/>
          </p:nvPr>
        </p:nvSpPr>
        <p:spPr/>
        <p:txBody>
          <a:bodyPr/>
          <a:lstStyle/>
          <a:p>
            <a:r>
              <a:rPr lang="en-US" dirty="0"/>
              <a:t>openEO web-editor</a:t>
            </a:r>
            <a:endParaRPr lang="nl-BE" dirty="0"/>
          </a:p>
        </p:txBody>
      </p:sp>
      <p:sp>
        <p:nvSpPr>
          <p:cNvPr id="4" name="Content Placeholder 3">
            <a:extLst>
              <a:ext uri="{FF2B5EF4-FFF2-40B4-BE49-F238E27FC236}">
                <a16:creationId xmlns:a16="http://schemas.microsoft.com/office/drawing/2014/main" id="{703A27F2-F0BE-FBA0-32F1-2FD9761D8BA7}"/>
              </a:ext>
            </a:extLst>
          </p:cNvPr>
          <p:cNvSpPr>
            <a:spLocks noGrp="1"/>
          </p:cNvSpPr>
          <p:nvPr>
            <p:ph sz="quarter" idx="15"/>
          </p:nvPr>
        </p:nvSpPr>
        <p:spPr/>
        <p:txBody>
          <a:bodyPr/>
          <a:lstStyle/>
          <a:p>
            <a:r>
              <a:rPr lang="en-US" dirty="0"/>
              <a:t>CDSE components</a:t>
            </a:r>
            <a:endParaRPr lang="nl-BE" dirty="0"/>
          </a:p>
        </p:txBody>
      </p:sp>
      <p:sp>
        <p:nvSpPr>
          <p:cNvPr id="5" name="Footer Placeholder 4">
            <a:extLst>
              <a:ext uri="{FF2B5EF4-FFF2-40B4-BE49-F238E27FC236}">
                <a16:creationId xmlns:a16="http://schemas.microsoft.com/office/drawing/2014/main" id="{5FD3E149-5D29-D650-9B19-9D21B8FF6F71}"/>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950BD43B-824D-2720-7D05-5B916D6DD06C}"/>
              </a:ext>
            </a:extLst>
          </p:cNvPr>
          <p:cNvSpPr>
            <a:spLocks noGrp="1"/>
          </p:cNvSpPr>
          <p:nvPr>
            <p:ph type="sldNum" sz="quarter" idx="14"/>
          </p:nvPr>
        </p:nvSpPr>
        <p:spPr/>
        <p:txBody>
          <a:bodyPr/>
          <a:lstStyle/>
          <a:p>
            <a:fld id="{9CEDC8C2-27DA-E143-A1F7-0F5B3D3C163D}" type="slidenum">
              <a:rPr lang="nl-BE" smtClean="0"/>
              <a:pPr/>
              <a:t>21</a:t>
            </a:fld>
            <a:endParaRPr lang="nl-BE"/>
          </a:p>
        </p:txBody>
      </p:sp>
      <p:pic>
        <p:nvPicPr>
          <p:cNvPr id="9" name="Picture 8">
            <a:extLst>
              <a:ext uri="{FF2B5EF4-FFF2-40B4-BE49-F238E27FC236}">
                <a16:creationId xmlns:a16="http://schemas.microsoft.com/office/drawing/2014/main" id="{5AA1D9C4-7907-C3F4-71FF-1E92206EA0CA}"/>
              </a:ext>
            </a:extLst>
          </p:cNvPr>
          <p:cNvPicPr>
            <a:picLocks noChangeAspect="1"/>
          </p:cNvPicPr>
          <p:nvPr/>
        </p:nvPicPr>
        <p:blipFill>
          <a:blip r:embed="rId2"/>
          <a:stretch>
            <a:fillRect/>
          </a:stretch>
        </p:blipFill>
        <p:spPr>
          <a:xfrm>
            <a:off x="3176588" y="3691955"/>
            <a:ext cx="18030825" cy="8410575"/>
          </a:xfrm>
          <a:prstGeom prst="rect">
            <a:avLst/>
          </a:prstGeom>
        </p:spPr>
      </p:pic>
    </p:spTree>
    <p:extLst>
      <p:ext uri="{BB962C8B-B14F-4D97-AF65-F5344CB8AC3E}">
        <p14:creationId xmlns:p14="http://schemas.microsoft.com/office/powerpoint/2010/main" val="1458584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361250-4D10-F232-D3DB-229721897B27}"/>
              </a:ext>
            </a:extLst>
          </p:cNvPr>
          <p:cNvSpPr>
            <a:spLocks noGrp="1"/>
          </p:cNvSpPr>
          <p:nvPr>
            <p:ph type="body" sz="quarter" idx="17"/>
          </p:nvPr>
        </p:nvSpPr>
        <p:spPr>
          <a:xfrm>
            <a:off x="1179562" y="3682307"/>
            <a:ext cx="9671795" cy="10033693"/>
          </a:xfrm>
        </p:spPr>
        <p:txBody>
          <a:bodyPr/>
          <a:lstStyle/>
          <a:p>
            <a:r>
              <a:rPr lang="en-SI" sz="3600" dirty="0"/>
              <a:t>Free to use </a:t>
            </a:r>
          </a:p>
          <a:p>
            <a:pPr lvl="1"/>
            <a:r>
              <a:rPr lang="en-SI" sz="3600" dirty="0"/>
              <a:t>Overall analysis of E</a:t>
            </a:r>
            <a:r>
              <a:rPr lang="hu-HU" sz="3600" dirty="0"/>
              <a:t>arth </a:t>
            </a:r>
            <a:r>
              <a:rPr lang="en-SI" sz="3600" dirty="0"/>
              <a:t>O</a:t>
            </a:r>
            <a:r>
              <a:rPr lang="hu-HU" sz="3600" dirty="0"/>
              <a:t>bservation</a:t>
            </a:r>
            <a:r>
              <a:rPr lang="en-SI" sz="3600" dirty="0"/>
              <a:t> data</a:t>
            </a:r>
            <a:endParaRPr lang="hu-HU" sz="3600" dirty="0"/>
          </a:p>
          <a:p>
            <a:pPr lvl="1"/>
            <a:r>
              <a:rPr lang="hu-HU" sz="3600" dirty="0"/>
              <a:t>Visual comprehension</a:t>
            </a:r>
            <a:r>
              <a:rPr lang="en-SI" sz="3600" dirty="0"/>
              <a:t> </a:t>
            </a:r>
            <a:endParaRPr lang="en-US" sz="3600" dirty="0"/>
          </a:p>
          <a:p>
            <a:pPr marL="914354" lvl="1" indent="0">
              <a:buNone/>
            </a:pPr>
            <a:endParaRPr lang="en-SI" sz="3600" dirty="0"/>
          </a:p>
          <a:p>
            <a:r>
              <a:rPr lang="hu-HU" sz="3600" dirty="0"/>
              <a:t>Interactive use</a:t>
            </a:r>
          </a:p>
          <a:p>
            <a:pPr lvl="1"/>
            <a:r>
              <a:rPr lang="hu-HU" sz="3600" dirty="0"/>
              <a:t>No IT knowledge needed</a:t>
            </a:r>
          </a:p>
          <a:p>
            <a:pPr lvl="1"/>
            <a:r>
              <a:rPr lang="hu-HU" sz="3600" dirty="0"/>
              <a:t>Perfect for downstream applications</a:t>
            </a:r>
            <a:endParaRPr lang="en-US" sz="3600" dirty="0"/>
          </a:p>
          <a:p>
            <a:pPr marL="914354" lvl="1" indent="0">
              <a:buNone/>
            </a:pPr>
            <a:endParaRPr lang="hu-HU" sz="3600" dirty="0"/>
          </a:p>
          <a:p>
            <a:r>
              <a:rPr lang="hu-HU" sz="3600" dirty="0"/>
              <a:t>Time series analysis</a:t>
            </a:r>
          </a:p>
          <a:p>
            <a:pPr lvl="1"/>
            <a:r>
              <a:rPr lang="hu-HU" sz="3600" dirty="0"/>
              <a:t>Investigate crop phenology</a:t>
            </a:r>
          </a:p>
          <a:p>
            <a:pPr lvl="1"/>
            <a:r>
              <a:rPr lang="hu-HU" sz="3600" dirty="0"/>
              <a:t>Yield prediction</a:t>
            </a:r>
            <a:endParaRPr lang="en-US" sz="3600" dirty="0"/>
          </a:p>
          <a:p>
            <a:r>
              <a:rPr lang="en-US" sz="3600" dirty="0"/>
              <a:t>3D exploration and </a:t>
            </a:r>
            <a:r>
              <a:rPr lang="en-US" sz="3600" dirty="0" err="1"/>
              <a:t>visaulisation</a:t>
            </a:r>
            <a:br>
              <a:rPr lang="en-US" sz="3600" dirty="0"/>
            </a:br>
            <a:r>
              <a:rPr lang="en-US" sz="3600" dirty="0"/>
              <a:t>		</a:t>
            </a:r>
          </a:p>
          <a:p>
            <a:endParaRPr lang="hu-HU" sz="3600" dirty="0"/>
          </a:p>
          <a:p>
            <a:endParaRPr lang="hu-HU" dirty="0"/>
          </a:p>
          <a:p>
            <a:endParaRPr lang="en-SI" dirty="0"/>
          </a:p>
        </p:txBody>
      </p:sp>
      <p:sp>
        <p:nvSpPr>
          <p:cNvPr id="2" name="Title 1">
            <a:extLst>
              <a:ext uri="{FF2B5EF4-FFF2-40B4-BE49-F238E27FC236}">
                <a16:creationId xmlns:a16="http://schemas.microsoft.com/office/drawing/2014/main" id="{2F21C961-CFBC-EE50-0993-25E38921B383}"/>
              </a:ext>
            </a:extLst>
          </p:cNvPr>
          <p:cNvSpPr>
            <a:spLocks noGrp="1"/>
          </p:cNvSpPr>
          <p:nvPr>
            <p:ph type="title"/>
          </p:nvPr>
        </p:nvSpPr>
        <p:spPr/>
        <p:txBody>
          <a:bodyPr/>
          <a:lstStyle/>
          <a:p>
            <a:r>
              <a:rPr lang="en-SI"/>
              <a:t>Copernicus Browser</a:t>
            </a:r>
          </a:p>
        </p:txBody>
      </p:sp>
      <p:sp>
        <p:nvSpPr>
          <p:cNvPr id="3" name="Content Placeholder 2">
            <a:extLst>
              <a:ext uri="{FF2B5EF4-FFF2-40B4-BE49-F238E27FC236}">
                <a16:creationId xmlns:a16="http://schemas.microsoft.com/office/drawing/2014/main" id="{262E512F-165F-DA04-BF26-31F37EED59CE}"/>
              </a:ext>
            </a:extLst>
          </p:cNvPr>
          <p:cNvSpPr>
            <a:spLocks noGrp="1"/>
          </p:cNvSpPr>
          <p:nvPr>
            <p:ph sz="quarter" idx="15"/>
          </p:nvPr>
        </p:nvSpPr>
        <p:spPr/>
        <p:txBody>
          <a:bodyPr>
            <a:normAutofit/>
          </a:bodyPr>
          <a:lstStyle/>
          <a:p>
            <a:r>
              <a:rPr lang="en-SI" sz="3200"/>
              <a:t>https://browser.dataspace.copernicus.eu/</a:t>
            </a:r>
          </a:p>
        </p:txBody>
      </p:sp>
      <p:pic>
        <p:nvPicPr>
          <p:cNvPr id="6" name="Picture 5" descr="A screenshot of a computer&#10;&#10;Description automatically generated with medium confidence">
            <a:extLst>
              <a:ext uri="{FF2B5EF4-FFF2-40B4-BE49-F238E27FC236}">
                <a16:creationId xmlns:a16="http://schemas.microsoft.com/office/drawing/2014/main" id="{F2BC3D74-1373-123A-C0F5-7FE177DEA953}"/>
              </a:ext>
            </a:extLst>
          </p:cNvPr>
          <p:cNvPicPr>
            <a:picLocks noChangeAspect="1"/>
          </p:cNvPicPr>
          <p:nvPr/>
        </p:nvPicPr>
        <p:blipFill>
          <a:blip r:embed="rId2"/>
          <a:stretch>
            <a:fillRect/>
          </a:stretch>
        </p:blipFill>
        <p:spPr>
          <a:xfrm>
            <a:off x="12047832" y="250986"/>
            <a:ext cx="9517781" cy="4844815"/>
          </a:xfrm>
          <a:prstGeom prst="rect">
            <a:avLst/>
          </a:prstGeom>
        </p:spPr>
      </p:pic>
      <p:pic>
        <p:nvPicPr>
          <p:cNvPr id="5" name="Picture 4" descr="A picture containing map&#10;&#10;Description automatically generated">
            <a:extLst>
              <a:ext uri="{FF2B5EF4-FFF2-40B4-BE49-F238E27FC236}">
                <a16:creationId xmlns:a16="http://schemas.microsoft.com/office/drawing/2014/main" id="{92D77B02-D891-840B-EFB8-0B91D7D5D7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90082" y="3761437"/>
            <a:ext cx="9517780" cy="4646527"/>
          </a:xfrm>
          <a:prstGeom prst="rect">
            <a:avLst/>
          </a:prstGeom>
          <a:ln>
            <a:noFill/>
          </a:ln>
          <a:effectLst>
            <a:outerShdw blurRad="292100" dist="139700" dir="2700000" algn="tl" rotWithShape="0">
              <a:srgbClr val="333333">
                <a:alpha val="65000"/>
              </a:srgbClr>
            </a:outerShdw>
          </a:effectLst>
        </p:spPr>
      </p:pic>
      <p:pic>
        <p:nvPicPr>
          <p:cNvPr id="7" name="Picture 6" descr="A screen shot of a graph&#10;&#10;Description automatically generated with medium confidence">
            <a:extLst>
              <a:ext uri="{FF2B5EF4-FFF2-40B4-BE49-F238E27FC236}">
                <a16:creationId xmlns:a16="http://schemas.microsoft.com/office/drawing/2014/main" id="{BB2B996F-7FF3-7E1C-7444-05540E42AF5F}"/>
              </a:ext>
            </a:extLst>
          </p:cNvPr>
          <p:cNvPicPr>
            <a:picLocks noChangeAspect="1"/>
          </p:cNvPicPr>
          <p:nvPr/>
        </p:nvPicPr>
        <p:blipFill>
          <a:blip r:embed="rId4"/>
          <a:stretch>
            <a:fillRect/>
          </a:stretch>
        </p:blipFill>
        <p:spPr>
          <a:xfrm>
            <a:off x="10138145" y="6084700"/>
            <a:ext cx="9517780" cy="4824986"/>
          </a:xfrm>
          <a:prstGeom prst="rect">
            <a:avLst/>
          </a:prstGeom>
        </p:spPr>
      </p:pic>
      <p:pic>
        <p:nvPicPr>
          <p:cNvPr id="8" name="Picture 7" descr="A screenshot of a computer&#10;&#10;Description automatically generated with low confidence">
            <a:extLst>
              <a:ext uri="{FF2B5EF4-FFF2-40B4-BE49-F238E27FC236}">
                <a16:creationId xmlns:a16="http://schemas.microsoft.com/office/drawing/2014/main" id="{30273AFE-1F38-4D78-90D0-0F50C9D072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36821" y="8650543"/>
            <a:ext cx="7772400" cy="3794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180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BC9C764-C07A-431A-BB54-DCA23757C39E}"/>
              </a:ext>
            </a:extLst>
          </p:cNvPr>
          <p:cNvSpPr>
            <a:spLocks noGrp="1"/>
          </p:cNvSpPr>
          <p:nvPr>
            <p:ph type="title"/>
          </p:nvPr>
        </p:nvSpPr>
        <p:spPr/>
        <p:txBody>
          <a:bodyPr>
            <a:normAutofit fontScale="90000"/>
          </a:bodyPr>
          <a:lstStyle/>
          <a:p>
            <a:r>
              <a:rPr lang="en-GB" dirty="0"/>
              <a:t>CREODIAS 2.0 – first commercial element of the Copernicus Data Access Ecosystem</a:t>
            </a:r>
          </a:p>
        </p:txBody>
      </p:sp>
      <p:sp>
        <p:nvSpPr>
          <p:cNvPr id="12" name="Footer Placeholder 11">
            <a:extLst>
              <a:ext uri="{FF2B5EF4-FFF2-40B4-BE49-F238E27FC236}">
                <a16:creationId xmlns:a16="http://schemas.microsoft.com/office/drawing/2014/main" id="{386A0393-B9BF-43CD-ABCC-ADE787AB096F}"/>
              </a:ext>
            </a:extLst>
          </p:cNvPr>
          <p:cNvSpPr>
            <a:spLocks noGrp="1"/>
          </p:cNvSpPr>
          <p:nvPr>
            <p:ph type="ftr" sz="quarter" idx="3"/>
          </p:nvPr>
        </p:nvSpPr>
        <p:spPr/>
        <p:txBody>
          <a:bodyPr/>
          <a:lstStyle/>
          <a:p>
            <a:pPr>
              <a:defRPr/>
            </a:pPr>
            <a:r>
              <a:rPr lang="nl-BE">
                <a:solidFill>
                  <a:srgbClr val="0A4393"/>
                </a:solidFill>
                <a:latin typeface="Arial"/>
              </a:rPr>
              <a:t>dataspace.copernicus.eu</a:t>
            </a:r>
          </a:p>
        </p:txBody>
      </p:sp>
      <p:sp>
        <p:nvSpPr>
          <p:cNvPr id="13" name="Slide Number Placeholder 12">
            <a:extLst>
              <a:ext uri="{FF2B5EF4-FFF2-40B4-BE49-F238E27FC236}">
                <a16:creationId xmlns:a16="http://schemas.microsoft.com/office/drawing/2014/main" id="{B7FA25F7-F2EA-4948-BC68-A9E999DC74A0}"/>
              </a:ext>
            </a:extLst>
          </p:cNvPr>
          <p:cNvSpPr>
            <a:spLocks noGrp="1"/>
          </p:cNvSpPr>
          <p:nvPr>
            <p:ph type="sldNum" sz="quarter" idx="14"/>
          </p:nvPr>
        </p:nvSpPr>
        <p:spPr/>
        <p:txBody>
          <a:bodyPr/>
          <a:lstStyle/>
          <a:p>
            <a:pPr>
              <a:defRPr/>
            </a:pPr>
            <a:fld id="{9CEDC8C2-27DA-E143-A1F7-0F5B3D3C163D}" type="slidenum">
              <a:rPr lang="nl-BE">
                <a:solidFill>
                  <a:srgbClr val="0A4393"/>
                </a:solidFill>
              </a:rPr>
              <a:pPr>
                <a:defRPr/>
              </a:pPr>
              <a:t>23</a:t>
            </a:fld>
            <a:endParaRPr lang="nl-BE">
              <a:solidFill>
                <a:srgbClr val="0A4393"/>
              </a:solidFill>
            </a:endParaRPr>
          </a:p>
        </p:txBody>
      </p:sp>
      <p:sp>
        <p:nvSpPr>
          <p:cNvPr id="7" name="Text Placeholder 1">
            <a:extLst>
              <a:ext uri="{FF2B5EF4-FFF2-40B4-BE49-F238E27FC236}">
                <a16:creationId xmlns:a16="http://schemas.microsoft.com/office/drawing/2014/main" id="{49897FF9-9FC2-E5D7-6950-1ABE7E0F754A}"/>
              </a:ext>
            </a:extLst>
          </p:cNvPr>
          <p:cNvSpPr>
            <a:spLocks noGrp="1"/>
          </p:cNvSpPr>
          <p:nvPr>
            <p:ph type="body" sz="quarter" idx="16"/>
          </p:nvPr>
        </p:nvSpPr>
        <p:spPr/>
        <p:txBody>
          <a:bodyPr vert="horz" lIns="0" tIns="0" rIns="0" bIns="0" rtlCol="0" anchor="t">
            <a:noAutofit/>
          </a:bodyPr>
          <a:lstStyle/>
          <a:p>
            <a:r>
              <a:rPr lang="en-GB">
                <a:cs typeface="Arial"/>
              </a:rPr>
              <a:t>Immediate access to EODATA</a:t>
            </a:r>
          </a:p>
          <a:p>
            <a:r>
              <a:rPr lang="en-GB">
                <a:cs typeface="Arial"/>
              </a:rPr>
              <a:t>User friendly tools</a:t>
            </a:r>
          </a:p>
          <a:p>
            <a:r>
              <a:rPr lang="en-GB">
                <a:cs typeface="Arial"/>
              </a:rPr>
              <a:t>Cloud services for data processing</a:t>
            </a:r>
          </a:p>
          <a:p>
            <a:r>
              <a:rPr lang="en-GB">
                <a:cs typeface="Arial"/>
              </a:rPr>
              <a:t>Serverless processing</a:t>
            </a:r>
          </a:p>
          <a:p>
            <a:r>
              <a:rPr lang="en-GB">
                <a:cs typeface="Arial"/>
              </a:rPr>
              <a:t>Competitive pricing</a:t>
            </a:r>
          </a:p>
          <a:p>
            <a:r>
              <a:rPr lang="en-GB">
                <a:cs typeface="Arial"/>
              </a:rPr>
              <a:t>Premium support</a:t>
            </a:r>
          </a:p>
        </p:txBody>
      </p:sp>
      <p:sp>
        <p:nvSpPr>
          <p:cNvPr id="4" name="Text Placeholder 3">
            <a:extLst>
              <a:ext uri="{FF2B5EF4-FFF2-40B4-BE49-F238E27FC236}">
                <a16:creationId xmlns:a16="http://schemas.microsoft.com/office/drawing/2014/main" id="{FB110B80-CC3F-1463-45DE-967C15D7F257}"/>
              </a:ext>
            </a:extLst>
          </p:cNvPr>
          <p:cNvSpPr>
            <a:spLocks noGrp="1"/>
          </p:cNvSpPr>
          <p:nvPr>
            <p:ph type="body" sz="quarter" idx="18"/>
          </p:nvPr>
        </p:nvSpPr>
        <p:spPr/>
        <p:txBody>
          <a:bodyPr/>
          <a:lstStyle/>
          <a:p>
            <a:endParaRPr lang="nl-BE"/>
          </a:p>
        </p:txBody>
      </p:sp>
      <p:pic>
        <p:nvPicPr>
          <p:cNvPr id="2" name="Picture 3" descr="A picture containing text, clipart&#10;&#10;Description automatically generated">
            <a:extLst>
              <a:ext uri="{FF2B5EF4-FFF2-40B4-BE49-F238E27FC236}">
                <a16:creationId xmlns:a16="http://schemas.microsoft.com/office/drawing/2014/main" id="{7F1CCAE5-D9F5-D1DD-5A96-D0A8632930A8}"/>
              </a:ext>
            </a:extLst>
          </p:cNvPr>
          <p:cNvPicPr>
            <a:picLocks noChangeAspect="1"/>
          </p:cNvPicPr>
          <p:nvPr/>
        </p:nvPicPr>
        <p:blipFill>
          <a:blip r:embed="rId2"/>
          <a:stretch>
            <a:fillRect/>
          </a:stretch>
        </p:blipFill>
        <p:spPr>
          <a:xfrm>
            <a:off x="19850894" y="1348245"/>
            <a:ext cx="3516312" cy="706993"/>
          </a:xfrm>
          <a:prstGeom prst="rect">
            <a:avLst/>
          </a:prstGeom>
        </p:spPr>
      </p:pic>
      <p:pic>
        <p:nvPicPr>
          <p:cNvPr id="8" name="Obraz 7">
            <a:extLst>
              <a:ext uri="{FF2B5EF4-FFF2-40B4-BE49-F238E27FC236}">
                <a16:creationId xmlns:a16="http://schemas.microsoft.com/office/drawing/2014/main" id="{A8EFC96E-B41E-0212-60E7-9E0F0D5074A4}"/>
              </a:ext>
            </a:extLst>
          </p:cNvPr>
          <p:cNvPicPr>
            <a:picLocks noChangeAspect="1"/>
          </p:cNvPicPr>
          <p:nvPr/>
        </p:nvPicPr>
        <p:blipFill>
          <a:blip r:embed="rId3"/>
          <a:stretch>
            <a:fillRect/>
          </a:stretch>
        </p:blipFill>
        <p:spPr>
          <a:xfrm>
            <a:off x="10851356" y="4043363"/>
            <a:ext cx="12515850" cy="8143875"/>
          </a:xfrm>
          <a:prstGeom prst="rect">
            <a:avLst/>
          </a:prstGeom>
        </p:spPr>
      </p:pic>
    </p:spTree>
    <p:extLst>
      <p:ext uri="{BB962C8B-B14F-4D97-AF65-F5344CB8AC3E}">
        <p14:creationId xmlns:p14="http://schemas.microsoft.com/office/powerpoint/2010/main" val="1628107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E406A-3A22-3C28-5246-3A0BD1E59DBE}"/>
              </a:ext>
            </a:extLst>
          </p:cNvPr>
          <p:cNvSpPr>
            <a:spLocks noGrp="1"/>
          </p:cNvSpPr>
          <p:nvPr>
            <p:ph type="title"/>
          </p:nvPr>
        </p:nvSpPr>
        <p:spPr/>
        <p:txBody>
          <a:bodyPr/>
          <a:lstStyle/>
          <a:p>
            <a:r>
              <a:rPr lang="hu-HU" dirty="0"/>
              <a:t>Download vs API access</a:t>
            </a:r>
            <a:endParaRPr lang="en-GB" dirty="0"/>
          </a:p>
        </p:txBody>
      </p:sp>
      <p:sp>
        <p:nvSpPr>
          <p:cNvPr id="3" name="Text Placeholder 2">
            <a:extLst>
              <a:ext uri="{FF2B5EF4-FFF2-40B4-BE49-F238E27FC236}">
                <a16:creationId xmlns:a16="http://schemas.microsoft.com/office/drawing/2014/main" id="{0C88ED42-CBEB-C222-C408-5404577732A2}"/>
              </a:ext>
            </a:extLst>
          </p:cNvPr>
          <p:cNvSpPr>
            <a:spLocks noGrp="1"/>
          </p:cNvSpPr>
          <p:nvPr>
            <p:ph type="body" sz="quarter" idx="16"/>
          </p:nvPr>
        </p:nvSpPr>
        <p:spPr>
          <a:xfrm>
            <a:off x="1372390" y="3350506"/>
            <a:ext cx="10109204" cy="8561895"/>
          </a:xfrm>
        </p:spPr>
        <p:txBody>
          <a:bodyPr/>
          <a:lstStyle/>
          <a:p>
            <a:pPr marL="0" indent="0">
              <a:buNone/>
            </a:pPr>
            <a:r>
              <a:rPr lang="hu-HU" dirty="0">
                <a:solidFill>
                  <a:schemeClr val="bg1">
                    <a:lumMod val="50000"/>
                  </a:schemeClr>
                </a:solidFill>
                <a:latin typeface="+mj-lt"/>
              </a:rPr>
              <a:t>The legacy way – download-based data access</a:t>
            </a:r>
          </a:p>
          <a:p>
            <a:r>
              <a:rPr lang="hu-HU" dirty="0"/>
              <a:t>Data is available in pre-defined tiles</a:t>
            </a:r>
          </a:p>
          <a:p>
            <a:r>
              <a:rPr lang="hu-HU" dirty="0"/>
              <a:t>Rolling archive: current data is immediately accessible, but archive data has to be queried and made available</a:t>
            </a:r>
          </a:p>
          <a:p>
            <a:r>
              <a:rPr lang="hu-HU" dirty="0"/>
              <a:t>Raw data storage on the client side needed</a:t>
            </a:r>
          </a:p>
          <a:p>
            <a:r>
              <a:rPr lang="hu-HU" dirty="0"/>
              <a:t>Data has to be moved to servers or virtual machin  es</a:t>
            </a:r>
          </a:p>
          <a:p>
            <a:r>
              <a:rPr lang="hu-HU" dirty="0"/>
              <a:t>Requires heavy investment</a:t>
            </a:r>
          </a:p>
          <a:p>
            <a:r>
              <a:rPr lang="hu-HU" dirty="0"/>
              <a:t>Difficult to scale up</a:t>
            </a:r>
            <a:endParaRPr lang="en-GB" dirty="0"/>
          </a:p>
        </p:txBody>
      </p:sp>
      <p:sp>
        <p:nvSpPr>
          <p:cNvPr id="4" name="Content Placeholder 3">
            <a:extLst>
              <a:ext uri="{FF2B5EF4-FFF2-40B4-BE49-F238E27FC236}">
                <a16:creationId xmlns:a16="http://schemas.microsoft.com/office/drawing/2014/main" id="{945D6A0A-556D-9FF7-8498-0DF43CB3F5B2}"/>
              </a:ext>
            </a:extLst>
          </p:cNvPr>
          <p:cNvSpPr>
            <a:spLocks noGrp="1"/>
          </p:cNvSpPr>
          <p:nvPr>
            <p:ph sz="quarter" idx="15"/>
          </p:nvPr>
        </p:nvSpPr>
        <p:spPr/>
        <p:txBody>
          <a:bodyPr/>
          <a:lstStyle/>
          <a:p>
            <a:endParaRPr lang="en-GB"/>
          </a:p>
        </p:txBody>
      </p:sp>
      <p:sp>
        <p:nvSpPr>
          <p:cNvPr id="5" name="Footer Placeholder 4">
            <a:extLst>
              <a:ext uri="{FF2B5EF4-FFF2-40B4-BE49-F238E27FC236}">
                <a16:creationId xmlns:a16="http://schemas.microsoft.com/office/drawing/2014/main" id="{7C1B456D-4529-2EF9-47B1-BFEB8C51B9BB}"/>
              </a:ext>
            </a:extLst>
          </p:cNvPr>
          <p:cNvSpPr>
            <a:spLocks noGrp="1"/>
          </p:cNvSpPr>
          <p:nvPr>
            <p:ph type="ftr" sz="quarter" idx="3"/>
          </p:nvPr>
        </p:nvSpPr>
        <p:spPr/>
        <p:txBody>
          <a:bodyPr/>
          <a:lstStyle/>
          <a:p>
            <a:pPr>
              <a:defRPr/>
            </a:pPr>
            <a:r>
              <a:rPr lang="nl-BE">
                <a:solidFill>
                  <a:srgbClr val="0A4393"/>
                </a:solidFill>
                <a:latin typeface="Arial"/>
              </a:rPr>
              <a:t>dataspace.copernicus.eu</a:t>
            </a:r>
          </a:p>
        </p:txBody>
      </p:sp>
      <p:sp>
        <p:nvSpPr>
          <p:cNvPr id="6" name="Slide Number Placeholder 5">
            <a:extLst>
              <a:ext uri="{FF2B5EF4-FFF2-40B4-BE49-F238E27FC236}">
                <a16:creationId xmlns:a16="http://schemas.microsoft.com/office/drawing/2014/main" id="{6F2A1834-1B2F-0F67-4057-DD2F8E3D698E}"/>
              </a:ext>
            </a:extLst>
          </p:cNvPr>
          <p:cNvSpPr>
            <a:spLocks noGrp="1"/>
          </p:cNvSpPr>
          <p:nvPr>
            <p:ph type="sldNum" sz="quarter" idx="14"/>
          </p:nvPr>
        </p:nvSpPr>
        <p:spPr/>
        <p:txBody>
          <a:bodyPr/>
          <a:lstStyle/>
          <a:p>
            <a:pPr>
              <a:defRPr/>
            </a:pPr>
            <a:fld id="{9CEDC8C2-27DA-E143-A1F7-0F5B3D3C163D}" type="slidenum">
              <a:rPr lang="nl-BE">
                <a:solidFill>
                  <a:srgbClr val="0A4393"/>
                </a:solidFill>
              </a:rPr>
              <a:pPr>
                <a:defRPr/>
              </a:pPr>
              <a:t>24</a:t>
            </a:fld>
            <a:endParaRPr lang="nl-BE">
              <a:solidFill>
                <a:srgbClr val="0A4393"/>
              </a:solidFill>
            </a:endParaRPr>
          </a:p>
        </p:txBody>
      </p:sp>
      <p:sp>
        <p:nvSpPr>
          <p:cNvPr id="7" name="Text Placeholder 6">
            <a:extLst>
              <a:ext uri="{FF2B5EF4-FFF2-40B4-BE49-F238E27FC236}">
                <a16:creationId xmlns:a16="http://schemas.microsoft.com/office/drawing/2014/main" id="{B80AE899-F578-BAC1-626E-F18070172A3B}"/>
              </a:ext>
            </a:extLst>
          </p:cNvPr>
          <p:cNvSpPr>
            <a:spLocks noGrp="1"/>
          </p:cNvSpPr>
          <p:nvPr>
            <p:ph type="body" sz="quarter" idx="18"/>
          </p:nvPr>
        </p:nvSpPr>
        <p:spPr>
          <a:xfrm>
            <a:off x="12560907" y="3350506"/>
            <a:ext cx="10109204" cy="8561895"/>
          </a:xfrm>
        </p:spPr>
        <p:txBody>
          <a:bodyPr/>
          <a:lstStyle/>
          <a:p>
            <a:pPr marL="0" indent="0">
              <a:buNone/>
            </a:pPr>
            <a:r>
              <a:rPr lang="hu-HU" dirty="0">
                <a:solidFill>
                  <a:srgbClr val="F9BD2D"/>
                </a:solidFill>
                <a:latin typeface="+mj-lt"/>
              </a:rPr>
              <a:t>The new way – API based direct server-side processing</a:t>
            </a:r>
          </a:p>
          <a:p>
            <a:r>
              <a:rPr lang="hu-HU" dirty="0"/>
              <a:t>Data available for your Area of Interest</a:t>
            </a:r>
          </a:p>
          <a:p>
            <a:r>
              <a:rPr lang="hu-HU" dirty="0"/>
              <a:t>All datasets immediately available, no delay for requesting current or archive data</a:t>
            </a:r>
          </a:p>
          <a:p>
            <a:r>
              <a:rPr lang="hu-HU" dirty="0"/>
              <a:t>No need to store raw data on the client side</a:t>
            </a:r>
          </a:p>
          <a:p>
            <a:r>
              <a:rPr lang="hu-HU" dirty="0"/>
              <a:t>Virtual machines can be used that already have the data on board</a:t>
            </a:r>
          </a:p>
          <a:p>
            <a:r>
              <a:rPr lang="hu-HU" dirty="0"/>
              <a:t>Much less investment needed</a:t>
            </a:r>
          </a:p>
          <a:p>
            <a:r>
              <a:rPr lang="hu-HU" dirty="0"/>
              <a:t>Can be scaled dynamically</a:t>
            </a:r>
          </a:p>
        </p:txBody>
      </p:sp>
    </p:spTree>
    <p:extLst>
      <p:ext uri="{BB962C8B-B14F-4D97-AF65-F5344CB8AC3E}">
        <p14:creationId xmlns:p14="http://schemas.microsoft.com/office/powerpoint/2010/main" val="3767273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B55D01D-CA4B-60DE-78B1-68C31DA2C691}"/>
              </a:ext>
            </a:extLst>
          </p:cNvPr>
          <p:cNvSpPr>
            <a:spLocks noGrp="1"/>
          </p:cNvSpPr>
          <p:nvPr>
            <p:ph sz="quarter" idx="4294967295"/>
          </p:nvPr>
        </p:nvSpPr>
        <p:spPr>
          <a:xfrm>
            <a:off x="866209" y="626662"/>
            <a:ext cx="10357745" cy="313932"/>
          </a:xfrm>
        </p:spPr>
        <p:txBody>
          <a:bodyPr vert="horz" wrap="none" lIns="91440" tIns="45720" rIns="216000" bIns="45720" rtlCol="0" anchor="ctr">
            <a:spAutoFit/>
          </a:bodyPr>
          <a:lstStyle/>
          <a:p>
            <a:r>
              <a:rPr lang="en-US" sz="1600" b="1" spc="400" dirty="0">
                <a:ln w="19050">
                  <a:noFill/>
                </a:ln>
                <a:solidFill>
                  <a:schemeClr val="accent1"/>
                </a:solidFill>
                <a:latin typeface="+mj-lt"/>
                <a:cs typeface="Poppins" pitchFamily="2" charset="0"/>
              </a:rPr>
              <a:t>openEO Algorithm Plaza: A One-Stop-Shop for EO Solutions </a:t>
            </a:r>
          </a:p>
        </p:txBody>
      </p:sp>
      <p:sp>
        <p:nvSpPr>
          <p:cNvPr id="2" name="Slide Number Placeholder 1">
            <a:extLst>
              <a:ext uri="{FF2B5EF4-FFF2-40B4-BE49-F238E27FC236}">
                <a16:creationId xmlns:a16="http://schemas.microsoft.com/office/drawing/2014/main" id="{1E46DAE2-894F-E9B4-7924-00B46ED43EE7}"/>
              </a:ext>
            </a:extLst>
          </p:cNvPr>
          <p:cNvSpPr>
            <a:spLocks noGrp="1"/>
          </p:cNvSpPr>
          <p:nvPr>
            <p:ph type="sldNum" sz="quarter" idx="4294967295"/>
          </p:nvPr>
        </p:nvSpPr>
        <p:spPr>
          <a:xfrm>
            <a:off x="23641845" y="12419014"/>
            <a:ext cx="741363" cy="712787"/>
          </a:xfrm>
          <a:prstGeom prst="rect">
            <a:avLst/>
          </a:prstGeom>
        </p:spPr>
        <p:txBody>
          <a:bodyPr/>
          <a:lstStyle/>
          <a:p>
            <a:fld id="{9CEDC8C2-27DA-E143-A1F7-0F5B3D3C163D}" type="slidenum">
              <a:rPr lang="nl-BE" smtClean="0"/>
              <a:pPr/>
              <a:t>25</a:t>
            </a:fld>
            <a:endParaRPr lang="nl-BE"/>
          </a:p>
        </p:txBody>
      </p:sp>
      <p:pic>
        <p:nvPicPr>
          <p:cNvPr id="14" name="Picture 13">
            <a:extLst>
              <a:ext uri="{FF2B5EF4-FFF2-40B4-BE49-F238E27FC236}">
                <a16:creationId xmlns:a16="http://schemas.microsoft.com/office/drawing/2014/main" id="{869AA394-C137-9E2C-4A9F-569F02D11CAD}"/>
              </a:ext>
            </a:extLst>
          </p:cNvPr>
          <p:cNvPicPr>
            <a:picLocks noChangeAspect="1"/>
          </p:cNvPicPr>
          <p:nvPr/>
        </p:nvPicPr>
        <p:blipFill rotWithShape="1">
          <a:blip r:embed="rId2"/>
          <a:srcRect t="-188"/>
          <a:stretch/>
        </p:blipFill>
        <p:spPr>
          <a:xfrm>
            <a:off x="1967977" y="1781282"/>
            <a:ext cx="20448046" cy="10994124"/>
          </a:xfrm>
          <a:prstGeom prst="rect">
            <a:avLst/>
          </a:prstGeom>
          <a:ln>
            <a:solidFill>
              <a:schemeClr val="accent1"/>
            </a:solidFill>
          </a:ln>
        </p:spPr>
      </p:pic>
      <p:pic>
        <p:nvPicPr>
          <p:cNvPr id="3" name="Picture 2">
            <a:extLst>
              <a:ext uri="{FF2B5EF4-FFF2-40B4-BE49-F238E27FC236}">
                <a16:creationId xmlns:a16="http://schemas.microsoft.com/office/drawing/2014/main" id="{865059B9-ABA5-A8DB-0E50-379B287FC823}"/>
              </a:ext>
            </a:extLst>
          </p:cNvPr>
          <p:cNvPicPr>
            <a:picLocks noChangeAspect="1"/>
          </p:cNvPicPr>
          <p:nvPr/>
        </p:nvPicPr>
        <p:blipFill>
          <a:blip r:embed="rId3"/>
          <a:stretch>
            <a:fillRect/>
          </a:stretch>
        </p:blipFill>
        <p:spPr>
          <a:xfrm>
            <a:off x="757248" y="4150201"/>
            <a:ext cx="11991954" cy="6993965"/>
          </a:xfrm>
          <a:prstGeom prst="rect">
            <a:avLst/>
          </a:prstGeom>
          <a:ln>
            <a:solidFill>
              <a:schemeClr val="accent1"/>
            </a:solidFill>
          </a:ln>
        </p:spPr>
      </p:pic>
      <p:pic>
        <p:nvPicPr>
          <p:cNvPr id="4" name="Picture 3">
            <a:extLst>
              <a:ext uri="{FF2B5EF4-FFF2-40B4-BE49-F238E27FC236}">
                <a16:creationId xmlns:a16="http://schemas.microsoft.com/office/drawing/2014/main" id="{AC8F4729-3374-43A3-8019-E0531C55380F}"/>
              </a:ext>
            </a:extLst>
          </p:cNvPr>
          <p:cNvPicPr>
            <a:picLocks noChangeAspect="1"/>
          </p:cNvPicPr>
          <p:nvPr/>
        </p:nvPicPr>
        <p:blipFill>
          <a:blip r:embed="rId4"/>
          <a:stretch>
            <a:fillRect/>
          </a:stretch>
        </p:blipFill>
        <p:spPr>
          <a:xfrm>
            <a:off x="14163766" y="3737170"/>
            <a:ext cx="8705850" cy="7820025"/>
          </a:xfrm>
          <a:prstGeom prst="rect">
            <a:avLst/>
          </a:prstGeom>
          <a:ln>
            <a:solidFill>
              <a:schemeClr val="accent1"/>
            </a:solidFill>
          </a:ln>
        </p:spPr>
      </p:pic>
    </p:spTree>
    <p:extLst>
      <p:ext uri="{BB962C8B-B14F-4D97-AF65-F5344CB8AC3E}">
        <p14:creationId xmlns:p14="http://schemas.microsoft.com/office/powerpoint/2010/main" val="2479428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DF11-DC8D-43F8-B1D0-DA6BC35CFE63}"/>
              </a:ext>
            </a:extLst>
          </p:cNvPr>
          <p:cNvSpPr>
            <a:spLocks noGrp="1"/>
          </p:cNvSpPr>
          <p:nvPr>
            <p:ph type="title"/>
          </p:nvPr>
        </p:nvSpPr>
        <p:spPr>
          <a:xfrm>
            <a:off x="1372391" y="611900"/>
            <a:ext cx="21297721" cy="1191701"/>
          </a:xfrm>
        </p:spPr>
        <p:txBody>
          <a:bodyPr>
            <a:normAutofit/>
          </a:bodyPr>
          <a:lstStyle/>
          <a:p>
            <a:pPr>
              <a:defRPr/>
            </a:pPr>
            <a:r>
              <a:rPr lang="en-GB" b="1"/>
              <a:t>Data access and processing APIs</a:t>
            </a:r>
            <a:endParaRPr lang="en-GB">
              <a:effectLst/>
            </a:endParaRPr>
          </a:p>
        </p:txBody>
      </p:sp>
      <p:sp>
        <p:nvSpPr>
          <p:cNvPr id="4" name="Text Placeholder 3">
            <a:extLst>
              <a:ext uri="{FF2B5EF4-FFF2-40B4-BE49-F238E27FC236}">
                <a16:creationId xmlns:a16="http://schemas.microsoft.com/office/drawing/2014/main" id="{6EB0E2F0-F588-4780-A0AA-B9F9372419C9}"/>
              </a:ext>
            </a:extLst>
          </p:cNvPr>
          <p:cNvSpPr>
            <a:spLocks noGrp="1"/>
          </p:cNvSpPr>
          <p:nvPr>
            <p:ph type="body" sz="quarter" idx="16"/>
          </p:nvPr>
        </p:nvSpPr>
        <p:spPr>
          <a:xfrm>
            <a:off x="1316022" y="2692197"/>
            <a:ext cx="21484720" cy="5934219"/>
          </a:xfrm>
        </p:spPr>
        <p:txBody>
          <a:bodyPr>
            <a:normAutofit/>
          </a:bodyPr>
          <a:lstStyle/>
          <a:p>
            <a:r>
              <a:rPr lang="en-GB" b="1" noProof="0"/>
              <a:t>Discovery/catalogue </a:t>
            </a:r>
            <a:r>
              <a:rPr lang="en-GB" sz="3600"/>
              <a:t>(</a:t>
            </a:r>
            <a:r>
              <a:rPr lang="hu-HU" sz="3600"/>
              <a:t>Copernicus Browser, </a:t>
            </a:r>
            <a:r>
              <a:rPr lang="en-GB" sz="3600"/>
              <a:t>STAC items, OData, OpenSearch)</a:t>
            </a:r>
            <a:endParaRPr lang="en-GB" noProof="0"/>
          </a:p>
          <a:p>
            <a:r>
              <a:rPr lang="en-GB" b="1" noProof="0"/>
              <a:t>Download products </a:t>
            </a:r>
            <a:r>
              <a:rPr lang="en-GB" sz="3600"/>
              <a:t>(S3, OData)</a:t>
            </a:r>
          </a:p>
          <a:p>
            <a:r>
              <a:rPr lang="en-GB" b="1" noProof="0"/>
              <a:t>Streamlined access</a:t>
            </a:r>
            <a:r>
              <a:rPr lang="hu-HU" b="1"/>
              <a:t> for custom algorithm implementation</a:t>
            </a:r>
            <a:r>
              <a:rPr lang="en-GB" b="1" noProof="0"/>
              <a:t> </a:t>
            </a:r>
            <a:r>
              <a:rPr lang="en-GB" sz="3600"/>
              <a:t>(Sentinel Hub, OpenEO)</a:t>
            </a:r>
          </a:p>
          <a:p>
            <a:r>
              <a:rPr lang="en-GB" b="1" noProof="0"/>
              <a:t>SDK</a:t>
            </a:r>
            <a:r>
              <a:rPr lang="en-GB" noProof="0"/>
              <a:t> </a:t>
            </a:r>
            <a:r>
              <a:rPr lang="en-GB" sz="3600"/>
              <a:t>(Phyton, JavaScript)</a:t>
            </a:r>
          </a:p>
          <a:p>
            <a:r>
              <a:rPr lang="en-GB" b="1" noProof="0"/>
              <a:t>Clients</a:t>
            </a:r>
            <a:r>
              <a:rPr lang="en-GB" noProof="0"/>
              <a:t> </a:t>
            </a:r>
            <a:r>
              <a:rPr lang="en-GB" sz="3600"/>
              <a:t>(JavaScript, Phyton, R)</a:t>
            </a:r>
            <a:endParaRPr lang="hu-HU" sz="3600"/>
          </a:p>
          <a:p>
            <a:r>
              <a:rPr lang="en-GB"/>
              <a:t>Bring your own data (COG, </a:t>
            </a:r>
            <a:r>
              <a:rPr lang="en-GB" err="1"/>
              <a:t>zarr</a:t>
            </a:r>
            <a:r>
              <a:rPr lang="en-GB"/>
              <a:t>)</a:t>
            </a:r>
          </a:p>
          <a:p>
            <a:r>
              <a:rPr lang="en-GB" b="1" noProof="0" err="1"/>
              <a:t>JupyterHub</a:t>
            </a:r>
            <a:r>
              <a:rPr lang="hu-HU" b="1" noProof="0"/>
              <a:t> </a:t>
            </a:r>
            <a:r>
              <a:rPr lang="en-GB" sz="3600"/>
              <a:t>Phyton SDK</a:t>
            </a:r>
            <a:r>
              <a:rPr lang="hu-HU" sz="3600"/>
              <a:t> with AI lntegration</a:t>
            </a:r>
            <a:endParaRPr lang="en-GB" sz="3600"/>
          </a:p>
          <a:p>
            <a:endParaRPr lang="en-GB" noProof="0"/>
          </a:p>
        </p:txBody>
      </p:sp>
      <p:sp>
        <p:nvSpPr>
          <p:cNvPr id="6" name="Slide Number Placeholder 5">
            <a:extLst>
              <a:ext uri="{FF2B5EF4-FFF2-40B4-BE49-F238E27FC236}">
                <a16:creationId xmlns:a16="http://schemas.microsoft.com/office/drawing/2014/main" id="{54E65BF5-AB81-4041-A3BB-D39AB9961DC6}"/>
              </a:ext>
            </a:extLst>
          </p:cNvPr>
          <p:cNvSpPr>
            <a:spLocks noGrp="1"/>
          </p:cNvSpPr>
          <p:nvPr>
            <p:ph type="sldNum" sz="quarter" idx="14"/>
          </p:nvPr>
        </p:nvSpPr>
        <p:spPr/>
        <p:txBody>
          <a:bodyPr/>
          <a:lstStyle/>
          <a:p>
            <a:fld id="{9CEDC8C2-27DA-E143-A1F7-0F5B3D3C163D}" type="slidenum">
              <a:rPr lang="nl-BE" smtClean="0"/>
              <a:pPr/>
              <a:t>26</a:t>
            </a:fld>
            <a:endParaRPr lang="nl-BE"/>
          </a:p>
        </p:txBody>
      </p:sp>
      <p:pic>
        <p:nvPicPr>
          <p:cNvPr id="7" name="Picture 6">
            <a:extLst>
              <a:ext uri="{FF2B5EF4-FFF2-40B4-BE49-F238E27FC236}">
                <a16:creationId xmlns:a16="http://schemas.microsoft.com/office/drawing/2014/main" id="{29647B14-4B3F-4416-BB59-06BBE13D3D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54396" y="6147592"/>
            <a:ext cx="10260002" cy="50544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F77AD4F-63A6-AA05-D805-332146E5B9DD}"/>
              </a:ext>
            </a:extLst>
          </p:cNvPr>
          <p:cNvPicPr>
            <a:picLocks noChangeAspect="1"/>
          </p:cNvPicPr>
          <p:nvPr/>
        </p:nvPicPr>
        <p:blipFill>
          <a:blip r:embed="rId3"/>
          <a:stretch>
            <a:fillRect/>
          </a:stretch>
        </p:blipFill>
        <p:spPr>
          <a:xfrm>
            <a:off x="1876557" y="9031623"/>
            <a:ext cx="7941097" cy="4447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4300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09AD-9172-1F67-287C-0839079B001D}"/>
              </a:ext>
            </a:extLst>
          </p:cNvPr>
          <p:cNvSpPr>
            <a:spLocks noGrp="1"/>
          </p:cNvSpPr>
          <p:nvPr>
            <p:ph type="title"/>
          </p:nvPr>
        </p:nvSpPr>
        <p:spPr/>
        <p:txBody>
          <a:bodyPr/>
          <a:lstStyle/>
          <a:p>
            <a:r>
              <a:rPr lang="en-GB" dirty="0"/>
              <a:t>Quick Introduction to Remote Sensing</a:t>
            </a:r>
          </a:p>
        </p:txBody>
      </p:sp>
      <p:sp>
        <p:nvSpPr>
          <p:cNvPr id="4" name="Footer Placeholder 3">
            <a:extLst>
              <a:ext uri="{FF2B5EF4-FFF2-40B4-BE49-F238E27FC236}">
                <a16:creationId xmlns:a16="http://schemas.microsoft.com/office/drawing/2014/main" id="{868D8584-8FF0-5B8F-98CD-8D394878A822}"/>
              </a:ext>
            </a:extLst>
          </p:cNvPr>
          <p:cNvSpPr>
            <a:spLocks noGrp="1"/>
          </p:cNvSpPr>
          <p:nvPr>
            <p:ph type="ftr" sz="quarter" idx="3"/>
          </p:nvPr>
        </p:nvSpPr>
        <p:spPr/>
        <p:txBody>
          <a:bodyPr/>
          <a:lstStyle/>
          <a:p>
            <a:r>
              <a:rPr lang="nl-BE"/>
              <a:t>dataspace.copernicus.eu</a:t>
            </a:r>
          </a:p>
        </p:txBody>
      </p:sp>
      <p:sp>
        <p:nvSpPr>
          <p:cNvPr id="5" name="Slide Number Placeholder 4">
            <a:extLst>
              <a:ext uri="{FF2B5EF4-FFF2-40B4-BE49-F238E27FC236}">
                <a16:creationId xmlns:a16="http://schemas.microsoft.com/office/drawing/2014/main" id="{1D24B303-CB05-5A65-E6C8-96DE1F289550}"/>
              </a:ext>
            </a:extLst>
          </p:cNvPr>
          <p:cNvSpPr>
            <a:spLocks noGrp="1"/>
          </p:cNvSpPr>
          <p:nvPr>
            <p:ph type="sldNum" sz="quarter" idx="14"/>
          </p:nvPr>
        </p:nvSpPr>
        <p:spPr/>
        <p:txBody>
          <a:bodyPr/>
          <a:lstStyle/>
          <a:p>
            <a:fld id="{9CEDC8C2-27DA-E143-A1F7-0F5B3D3C163D}" type="slidenum">
              <a:rPr lang="nl-BE" smtClean="0"/>
              <a:pPr/>
              <a:t>3</a:t>
            </a:fld>
            <a:endParaRPr lang="nl-BE"/>
          </a:p>
        </p:txBody>
      </p:sp>
      <p:sp>
        <p:nvSpPr>
          <p:cNvPr id="6" name="Text Placeholder 5">
            <a:extLst>
              <a:ext uri="{FF2B5EF4-FFF2-40B4-BE49-F238E27FC236}">
                <a16:creationId xmlns:a16="http://schemas.microsoft.com/office/drawing/2014/main" id="{FE4D0637-8C94-98F3-563F-9370CD4C433C}"/>
              </a:ext>
            </a:extLst>
          </p:cNvPr>
          <p:cNvSpPr>
            <a:spLocks noGrp="1"/>
          </p:cNvSpPr>
          <p:nvPr>
            <p:ph type="body" sz="quarter" idx="17"/>
          </p:nvPr>
        </p:nvSpPr>
        <p:spPr>
          <a:xfrm>
            <a:off x="1635380" y="5046202"/>
            <a:ext cx="10794481" cy="4605798"/>
          </a:xfrm>
        </p:spPr>
        <p:txBody>
          <a:bodyPr>
            <a:normAutofit/>
          </a:bodyPr>
          <a:lstStyle/>
          <a:p>
            <a:pPr marL="571500" indent="-571500">
              <a:buFont typeface="Arial" panose="020B0604020202020204" pitchFamily="34" charset="0"/>
              <a:buChar char="•"/>
            </a:pPr>
            <a:r>
              <a:rPr lang="en-GB" sz="3200" dirty="0">
                <a:solidFill>
                  <a:schemeClr val="bg1"/>
                </a:solidFill>
              </a:rPr>
              <a:t>Naturally the best way to observe any phenomena is by looking at it. </a:t>
            </a:r>
          </a:p>
          <a:p>
            <a:pPr marL="571500" indent="-571500">
              <a:buFont typeface="Arial" panose="020B0604020202020204" pitchFamily="34" charset="0"/>
              <a:buChar char="•"/>
            </a:pPr>
            <a:r>
              <a:rPr lang="en-GB" sz="3200" dirty="0">
                <a:solidFill>
                  <a:schemeClr val="bg1"/>
                </a:solidFill>
              </a:rPr>
              <a:t>As humans, we do this with our eyes.</a:t>
            </a:r>
          </a:p>
          <a:p>
            <a:pPr marL="571500" indent="-571500">
              <a:buFont typeface="Arial" panose="020B0604020202020204" pitchFamily="34" charset="0"/>
              <a:buChar char="•"/>
            </a:pPr>
            <a:r>
              <a:rPr lang="en-GB" sz="3200" dirty="0">
                <a:solidFill>
                  <a:schemeClr val="bg1"/>
                </a:solidFill>
              </a:rPr>
              <a:t>Remote Sensing sensors aim to mimic this</a:t>
            </a:r>
            <a:r>
              <a:rPr lang="en-US" sz="3200" dirty="0">
                <a:solidFill>
                  <a:schemeClr val="bg1"/>
                </a:solidFill>
              </a:rPr>
              <a:t>, detecting other parts of the spectrum, such as the ultraviolet and </a:t>
            </a:r>
            <a:r>
              <a:rPr lang="en-GB" sz="3200" dirty="0">
                <a:solidFill>
                  <a:schemeClr val="bg1"/>
                </a:solidFill>
              </a:rPr>
              <a:t>infrared wavelengths of the electromagnetic spectrum. </a:t>
            </a:r>
          </a:p>
        </p:txBody>
      </p:sp>
      <p:grpSp>
        <p:nvGrpSpPr>
          <p:cNvPr id="11" name="Group 10">
            <a:extLst>
              <a:ext uri="{FF2B5EF4-FFF2-40B4-BE49-F238E27FC236}">
                <a16:creationId xmlns:a16="http://schemas.microsoft.com/office/drawing/2014/main" id="{7F2740A8-04F9-C547-6A43-62FC52C8A0AD}"/>
              </a:ext>
            </a:extLst>
          </p:cNvPr>
          <p:cNvGrpSpPr/>
          <p:nvPr/>
        </p:nvGrpSpPr>
        <p:grpSpPr>
          <a:xfrm>
            <a:off x="14096869" y="3405022"/>
            <a:ext cx="9961438" cy="6905956"/>
            <a:chOff x="14091743" y="3149250"/>
            <a:chExt cx="9961438" cy="6905956"/>
          </a:xfrm>
        </p:grpSpPr>
        <p:pic>
          <p:nvPicPr>
            <p:cNvPr id="7" name="Content Placeholder 7">
              <a:extLst>
                <a:ext uri="{FF2B5EF4-FFF2-40B4-BE49-F238E27FC236}">
                  <a16:creationId xmlns:a16="http://schemas.microsoft.com/office/drawing/2014/main" id="{A3F3B13F-C412-06A6-9B3F-D0F0509EB0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91743" y="3149250"/>
              <a:ext cx="9961438" cy="6561557"/>
            </a:xfrm>
            <a:prstGeom prst="rect">
              <a:avLst/>
            </a:prstGeom>
          </p:spPr>
        </p:pic>
        <p:sp>
          <p:nvSpPr>
            <p:cNvPr id="9" name="TextBox 8">
              <a:extLst>
                <a:ext uri="{FF2B5EF4-FFF2-40B4-BE49-F238E27FC236}">
                  <a16:creationId xmlns:a16="http://schemas.microsoft.com/office/drawing/2014/main" id="{292C3CBA-FF84-0E86-9EAD-B0545DBFDBC8}"/>
                </a:ext>
              </a:extLst>
            </p:cNvPr>
            <p:cNvSpPr txBox="1"/>
            <p:nvPr/>
          </p:nvSpPr>
          <p:spPr>
            <a:xfrm>
              <a:off x="20811916" y="9685874"/>
              <a:ext cx="3233854" cy="369332"/>
            </a:xfrm>
            <a:prstGeom prst="rect">
              <a:avLst/>
            </a:prstGeom>
            <a:noFill/>
          </p:spPr>
          <p:txBody>
            <a:bodyPr wrap="square" rtlCol="0">
              <a:spAutoFit/>
            </a:bodyPr>
            <a:lstStyle/>
            <a:p>
              <a:pPr algn="r"/>
              <a:r>
                <a:rPr lang="en-GB" sz="1800" dirty="0">
                  <a:solidFill>
                    <a:schemeClr val="bg1"/>
                  </a:solidFill>
                  <a:ea typeface="Verdana" panose="020B0604030504040204" pitchFamily="34" charset="0"/>
                  <a:cs typeface="Verdana" panose="020B0604030504040204" pitchFamily="34" charset="0"/>
                </a:rPr>
                <a:t>Credit: ESA / AOES </a:t>
              </a:r>
              <a:r>
                <a:rPr lang="en-GB" sz="1800" dirty="0" err="1">
                  <a:solidFill>
                    <a:schemeClr val="bg1"/>
                  </a:solidFill>
                  <a:ea typeface="Verdana" panose="020B0604030504040204" pitchFamily="34" charset="0"/>
                  <a:cs typeface="Verdana" panose="020B0604030504040204" pitchFamily="34" charset="0"/>
                </a:rPr>
                <a:t>Medialab</a:t>
              </a:r>
              <a:endParaRPr lang="en-GB" sz="1800" dirty="0">
                <a:solidFill>
                  <a:schemeClr val="bg1"/>
                </a:solidFill>
                <a:ea typeface="Verdana" panose="020B0604030504040204" pitchFamily="34" charset="0"/>
                <a:cs typeface="Verdana" panose="020B0604030504040204" pitchFamily="34" charset="0"/>
              </a:endParaRPr>
            </a:p>
          </p:txBody>
        </p:sp>
      </p:grpSp>
      <p:sp>
        <p:nvSpPr>
          <p:cNvPr id="10" name="TextBox 9">
            <a:extLst>
              <a:ext uri="{FF2B5EF4-FFF2-40B4-BE49-F238E27FC236}">
                <a16:creationId xmlns:a16="http://schemas.microsoft.com/office/drawing/2014/main" id="{0A613573-C606-2113-2C0B-E29FDF4BB2A8}"/>
              </a:ext>
            </a:extLst>
          </p:cNvPr>
          <p:cNvSpPr txBox="1"/>
          <p:nvPr/>
        </p:nvSpPr>
        <p:spPr>
          <a:xfrm>
            <a:off x="1635379" y="10633680"/>
            <a:ext cx="2072216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3200" u="sng" dirty="0">
                <a:solidFill>
                  <a:schemeClr val="tx2"/>
                </a:solidFill>
              </a:rPr>
              <a:t>Definition</a:t>
            </a:r>
            <a:r>
              <a:rPr lang="en-GB" sz="4000" dirty="0">
                <a:solidFill>
                  <a:schemeClr val="tx2"/>
                </a:solidFill>
              </a:rPr>
              <a:t>: </a:t>
            </a:r>
            <a:r>
              <a:rPr lang="en-US" sz="3200" dirty="0">
                <a:solidFill>
                  <a:schemeClr val="tx2"/>
                </a:solidFill>
              </a:rPr>
              <a:t>Remote sensing is the process of detecting and monitoring the physical characteristics of an area by measuring its reflected and emitted radiation at a distance (typically from satellite or aircraft). </a:t>
            </a:r>
            <a:endParaRPr lang="en-GB" sz="3200" dirty="0">
              <a:solidFill>
                <a:schemeClr val="tx2"/>
              </a:solidFill>
            </a:endParaRPr>
          </a:p>
        </p:txBody>
      </p:sp>
    </p:spTree>
    <p:extLst>
      <p:ext uri="{BB962C8B-B14F-4D97-AF65-F5344CB8AC3E}">
        <p14:creationId xmlns:p14="http://schemas.microsoft.com/office/powerpoint/2010/main" val="3856298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4505-65EA-BA1F-3AA2-D4264B8A715E}"/>
              </a:ext>
            </a:extLst>
          </p:cNvPr>
          <p:cNvSpPr>
            <a:spLocks noGrp="1"/>
          </p:cNvSpPr>
          <p:nvPr>
            <p:ph type="title"/>
          </p:nvPr>
        </p:nvSpPr>
        <p:spPr>
          <a:xfrm>
            <a:off x="12192001" y="1409264"/>
            <a:ext cx="12191207" cy="2335064"/>
          </a:xfrm>
          <a:prstGeom prst="rect">
            <a:avLst/>
          </a:prstGeom>
          <a:solidFill>
            <a:schemeClr val="accent1"/>
          </a:solidFill>
        </p:spPr>
        <p:txBody>
          <a:bodyPr>
            <a:noAutofit/>
          </a:bodyPr>
          <a:lstStyle/>
          <a:p>
            <a:br>
              <a:rPr lang="en-US" sz="4400" dirty="0"/>
            </a:br>
            <a:r>
              <a:rPr lang="en-US" sz="4400" dirty="0"/>
              <a:t>Earth Observation: Monitoring our Planet</a:t>
            </a:r>
            <a:br>
              <a:rPr lang="en-US" sz="4400" dirty="0"/>
            </a:br>
            <a:br>
              <a:rPr lang="en-US" sz="4400" dirty="0"/>
            </a:br>
            <a:endParaRPr lang="en-GB" sz="4400" dirty="0"/>
          </a:p>
        </p:txBody>
      </p:sp>
      <p:sp>
        <p:nvSpPr>
          <p:cNvPr id="4" name="Footer Placeholder 3">
            <a:extLst>
              <a:ext uri="{FF2B5EF4-FFF2-40B4-BE49-F238E27FC236}">
                <a16:creationId xmlns:a16="http://schemas.microsoft.com/office/drawing/2014/main" id="{FC66D31A-7965-07E3-E152-FDE5D0CE43D3}"/>
              </a:ext>
            </a:extLst>
          </p:cNvPr>
          <p:cNvSpPr>
            <a:spLocks noGrp="1"/>
          </p:cNvSpPr>
          <p:nvPr>
            <p:ph type="ftr" sz="quarter" idx="3"/>
          </p:nvPr>
        </p:nvSpPr>
        <p:spPr/>
        <p:txBody>
          <a:bodyPr/>
          <a:lstStyle/>
          <a:p>
            <a:r>
              <a:rPr lang="nl-BE"/>
              <a:t>dataspace.copernicus.eu</a:t>
            </a:r>
          </a:p>
        </p:txBody>
      </p:sp>
      <p:sp>
        <p:nvSpPr>
          <p:cNvPr id="5" name="Slide Number Placeholder 4">
            <a:extLst>
              <a:ext uri="{FF2B5EF4-FFF2-40B4-BE49-F238E27FC236}">
                <a16:creationId xmlns:a16="http://schemas.microsoft.com/office/drawing/2014/main" id="{EAEFA016-571F-E170-65DF-CFB0A1AA9963}"/>
              </a:ext>
            </a:extLst>
          </p:cNvPr>
          <p:cNvSpPr>
            <a:spLocks noGrp="1"/>
          </p:cNvSpPr>
          <p:nvPr>
            <p:ph type="sldNum" sz="quarter" idx="14"/>
          </p:nvPr>
        </p:nvSpPr>
        <p:spPr/>
        <p:txBody>
          <a:bodyPr/>
          <a:lstStyle/>
          <a:p>
            <a:fld id="{9CEDC8C2-27DA-E143-A1F7-0F5B3D3C163D}" type="slidenum">
              <a:rPr lang="nl-BE" smtClean="0"/>
              <a:pPr/>
              <a:t>4</a:t>
            </a:fld>
            <a:endParaRPr lang="nl-BE"/>
          </a:p>
        </p:txBody>
      </p:sp>
      <p:sp>
        <p:nvSpPr>
          <p:cNvPr id="6" name="Text Placeholder 5">
            <a:extLst>
              <a:ext uri="{FF2B5EF4-FFF2-40B4-BE49-F238E27FC236}">
                <a16:creationId xmlns:a16="http://schemas.microsoft.com/office/drawing/2014/main" id="{4272B338-955E-3D43-EFBD-52589450CCB1}"/>
              </a:ext>
            </a:extLst>
          </p:cNvPr>
          <p:cNvSpPr>
            <a:spLocks noGrp="1"/>
          </p:cNvSpPr>
          <p:nvPr>
            <p:ph type="body" sz="quarter" idx="17"/>
          </p:nvPr>
        </p:nvSpPr>
        <p:spPr>
          <a:xfrm>
            <a:off x="12360911" y="3973810"/>
            <a:ext cx="10068727" cy="7165395"/>
          </a:xfrm>
        </p:spPr>
        <p:txBody>
          <a:bodyPr/>
          <a:lstStyle/>
          <a:p>
            <a:pPr marL="683880" indent="-683880">
              <a:buFont typeface="Arial" panose="020B0604020202020204" pitchFamily="34" charset="0"/>
              <a:buChar char="•"/>
            </a:pPr>
            <a:r>
              <a:rPr lang="en-GB" sz="3600" dirty="0">
                <a:solidFill>
                  <a:schemeClr val="bg1"/>
                </a:solidFill>
              </a:rPr>
              <a:t>Earth Observation (EO) can be defined as the process of acquiring observations of the Earth’s surface and atmosphere via remote sensing methods. </a:t>
            </a:r>
          </a:p>
          <a:p>
            <a:pPr marL="683880" indent="-683880">
              <a:buFont typeface="Arial" panose="020B0604020202020204" pitchFamily="34" charset="0"/>
              <a:buChar char="•"/>
            </a:pPr>
            <a:endParaRPr lang="en-GB" sz="3600" dirty="0">
              <a:solidFill>
                <a:schemeClr val="bg1"/>
              </a:solidFill>
            </a:endParaRPr>
          </a:p>
          <a:p>
            <a:pPr marL="683880" indent="-683880">
              <a:buFont typeface="Arial" panose="020B0604020202020204" pitchFamily="34" charset="0"/>
              <a:buChar char="•"/>
            </a:pPr>
            <a:r>
              <a:rPr lang="hu-HU" sz="3600" dirty="0"/>
              <a:t>Obtain </a:t>
            </a:r>
            <a:r>
              <a:rPr lang="en-US" sz="3600" dirty="0"/>
              <a:t>spatially</a:t>
            </a:r>
            <a:r>
              <a:rPr lang="hu-HU" sz="3600" dirty="0"/>
              <a:t> and </a:t>
            </a:r>
            <a:r>
              <a:rPr lang="en-US" sz="3600" dirty="0"/>
              <a:t>temporally</a:t>
            </a:r>
            <a:r>
              <a:rPr lang="hu-HU" sz="3600" dirty="0"/>
              <a:t> continuous global</a:t>
            </a:r>
            <a:r>
              <a:rPr lang="en-US" sz="3600" dirty="0"/>
              <a:t> maps.</a:t>
            </a:r>
            <a:endParaRPr lang="hu-HU" sz="3600" dirty="0"/>
          </a:p>
          <a:p>
            <a:pPr marL="683880" indent="-683880">
              <a:buFont typeface="Arial" panose="020B0604020202020204" pitchFamily="34" charset="0"/>
              <a:buChar char="•"/>
            </a:pPr>
            <a:endParaRPr lang="en-GB" sz="3600" dirty="0">
              <a:solidFill>
                <a:schemeClr val="bg1"/>
              </a:solidFill>
            </a:endParaRPr>
          </a:p>
          <a:p>
            <a:pPr marL="683880" indent="-683880">
              <a:buFont typeface="Arial" panose="020B0604020202020204" pitchFamily="34" charset="0"/>
              <a:buChar char="•"/>
            </a:pPr>
            <a:r>
              <a:rPr lang="en-GB" sz="3600" dirty="0">
                <a:solidFill>
                  <a:schemeClr val="bg1"/>
                </a:solidFill>
              </a:rPr>
              <a:t>Powerful tool for monitoring physical processes and human activities at all scales.</a:t>
            </a:r>
          </a:p>
          <a:p>
            <a:pPr marL="683880" indent="-683880">
              <a:buFont typeface="Arial" panose="020B0604020202020204" pitchFamily="34" charset="0"/>
              <a:buChar char="•"/>
            </a:pPr>
            <a:endParaRPr lang="en-GB" sz="3600" dirty="0">
              <a:solidFill>
                <a:schemeClr val="bg1"/>
              </a:solidFill>
            </a:endParaRPr>
          </a:p>
        </p:txBody>
      </p:sp>
      <p:grpSp>
        <p:nvGrpSpPr>
          <p:cNvPr id="10" name="Group 9">
            <a:extLst>
              <a:ext uri="{FF2B5EF4-FFF2-40B4-BE49-F238E27FC236}">
                <a16:creationId xmlns:a16="http://schemas.microsoft.com/office/drawing/2014/main" id="{37AE4D51-ED41-C8A0-9D85-804C3A50969F}"/>
              </a:ext>
            </a:extLst>
          </p:cNvPr>
          <p:cNvGrpSpPr/>
          <p:nvPr/>
        </p:nvGrpSpPr>
        <p:grpSpPr>
          <a:xfrm>
            <a:off x="794" y="0"/>
            <a:ext cx="11462280" cy="13716000"/>
            <a:chOff x="0" y="0"/>
            <a:chExt cx="11462280" cy="13716000"/>
          </a:xfrm>
        </p:grpSpPr>
        <p:sp>
          <p:nvSpPr>
            <p:cNvPr id="9" name="Rectangle 8">
              <a:extLst>
                <a:ext uri="{FF2B5EF4-FFF2-40B4-BE49-F238E27FC236}">
                  <a16:creationId xmlns:a16="http://schemas.microsoft.com/office/drawing/2014/main" id="{17AF3B38-87AC-E7AE-ED13-048542DC1F03}"/>
                </a:ext>
              </a:extLst>
            </p:cNvPr>
            <p:cNvSpPr/>
            <p:nvPr/>
          </p:nvSpPr>
          <p:spPr>
            <a:xfrm>
              <a:off x="0" y="0"/>
              <a:ext cx="1146228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a:extLst>
                <a:ext uri="{FF2B5EF4-FFF2-40B4-BE49-F238E27FC236}">
                  <a16:creationId xmlns:a16="http://schemas.microsoft.com/office/drawing/2014/main" id="{75208F71-14BC-926E-8BD5-D81D7BA6CC1B}"/>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4069" r="18328"/>
            <a:stretch/>
          </p:blipFill>
          <p:spPr>
            <a:xfrm>
              <a:off x="151210" y="3236528"/>
              <a:ext cx="11159860" cy="7164862"/>
            </a:xfrm>
            <a:prstGeom prst="rect">
              <a:avLst/>
            </a:prstGeom>
          </p:spPr>
        </p:pic>
        <p:sp>
          <p:nvSpPr>
            <p:cNvPr id="7" name="TextBox 6">
              <a:extLst>
                <a:ext uri="{FF2B5EF4-FFF2-40B4-BE49-F238E27FC236}">
                  <a16:creationId xmlns:a16="http://schemas.microsoft.com/office/drawing/2014/main" id="{5A2A3950-7C7A-8FF1-0CB8-4F4A628EF5D5}"/>
                </a:ext>
              </a:extLst>
            </p:cNvPr>
            <p:cNvSpPr txBox="1"/>
            <p:nvPr/>
          </p:nvSpPr>
          <p:spPr>
            <a:xfrm>
              <a:off x="5792983" y="9548761"/>
              <a:ext cx="4086427" cy="460575"/>
            </a:xfrm>
            <a:prstGeom prst="rect">
              <a:avLst/>
            </a:prstGeom>
            <a:noFill/>
          </p:spPr>
          <p:txBody>
            <a:bodyPr wrap="square" rtlCol="0">
              <a:spAutoFit/>
            </a:bodyPr>
            <a:lstStyle/>
            <a:p>
              <a:pPr algn="r"/>
              <a:r>
                <a:rPr lang="en-GB" sz="2393" dirty="0">
                  <a:solidFill>
                    <a:srgbClr val="FFFFFF"/>
                  </a:solidFill>
                  <a:latin typeface="ui-sans-serif"/>
                </a:rPr>
                <a:t>© ESA</a:t>
              </a:r>
              <a:endParaRPr lang="en-GB" sz="2393" dirty="0">
                <a:solidFill>
                  <a:schemeClr val="bg1"/>
                </a:solidFill>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1092947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65A54-5571-AD16-B256-BE01D6EF50A1}"/>
              </a:ext>
            </a:extLst>
          </p:cNvPr>
          <p:cNvSpPr>
            <a:spLocks noGrp="1"/>
          </p:cNvSpPr>
          <p:nvPr>
            <p:ph type="title"/>
          </p:nvPr>
        </p:nvSpPr>
        <p:spPr>
          <a:xfrm>
            <a:off x="1372394" y="1557867"/>
            <a:ext cx="10724396" cy="1817738"/>
          </a:xfrm>
        </p:spPr>
        <p:txBody>
          <a:bodyPr>
            <a:normAutofit/>
          </a:bodyPr>
          <a:lstStyle/>
          <a:p>
            <a:r>
              <a:rPr lang="en-US" sz="4800" dirty="0"/>
              <a:t>Remote Sensing Data into Insights</a:t>
            </a:r>
            <a:endParaRPr lang="nl-BE" sz="4800" dirty="0"/>
          </a:p>
        </p:txBody>
      </p:sp>
      <p:sp>
        <p:nvSpPr>
          <p:cNvPr id="4" name="Footer Placeholder 3">
            <a:extLst>
              <a:ext uri="{FF2B5EF4-FFF2-40B4-BE49-F238E27FC236}">
                <a16:creationId xmlns:a16="http://schemas.microsoft.com/office/drawing/2014/main" id="{6A68AD5F-E037-5DED-8437-62FE07E57BBB}"/>
              </a:ext>
            </a:extLst>
          </p:cNvPr>
          <p:cNvSpPr>
            <a:spLocks noGrp="1"/>
          </p:cNvSpPr>
          <p:nvPr>
            <p:ph type="ftr" sz="quarter" idx="3"/>
          </p:nvPr>
        </p:nvSpPr>
        <p:spPr/>
        <p:txBody>
          <a:bodyPr/>
          <a:lstStyle/>
          <a:p>
            <a:r>
              <a:rPr lang="nl-BE"/>
              <a:t>dataspace.copernicus.eu</a:t>
            </a:r>
          </a:p>
        </p:txBody>
      </p:sp>
      <p:sp>
        <p:nvSpPr>
          <p:cNvPr id="5" name="Slide Number Placeholder 4">
            <a:extLst>
              <a:ext uri="{FF2B5EF4-FFF2-40B4-BE49-F238E27FC236}">
                <a16:creationId xmlns:a16="http://schemas.microsoft.com/office/drawing/2014/main" id="{4A642DF5-CE0C-184A-286D-1F24A002B742}"/>
              </a:ext>
            </a:extLst>
          </p:cNvPr>
          <p:cNvSpPr>
            <a:spLocks noGrp="1"/>
          </p:cNvSpPr>
          <p:nvPr>
            <p:ph type="sldNum" sz="quarter" idx="14"/>
          </p:nvPr>
        </p:nvSpPr>
        <p:spPr/>
        <p:txBody>
          <a:bodyPr/>
          <a:lstStyle/>
          <a:p>
            <a:fld id="{9CEDC8C2-27DA-E143-A1F7-0F5B3D3C163D}" type="slidenum">
              <a:rPr lang="nl-BE" smtClean="0"/>
              <a:pPr/>
              <a:t>5</a:t>
            </a:fld>
            <a:endParaRPr lang="nl-BE"/>
          </a:p>
        </p:txBody>
      </p:sp>
      <p:sp>
        <p:nvSpPr>
          <p:cNvPr id="6" name="Text Placeholder 5">
            <a:extLst>
              <a:ext uri="{FF2B5EF4-FFF2-40B4-BE49-F238E27FC236}">
                <a16:creationId xmlns:a16="http://schemas.microsoft.com/office/drawing/2014/main" id="{D6F76414-2FB9-FA15-20EA-89DB1771AA8A}"/>
              </a:ext>
            </a:extLst>
          </p:cNvPr>
          <p:cNvSpPr>
            <a:spLocks noGrp="1"/>
          </p:cNvSpPr>
          <p:nvPr>
            <p:ph type="body" sz="quarter" idx="17"/>
          </p:nvPr>
        </p:nvSpPr>
        <p:spPr>
          <a:xfrm>
            <a:off x="1465834" y="4358651"/>
            <a:ext cx="10724395" cy="7621400"/>
          </a:xfrm>
        </p:spPr>
        <p:txBody>
          <a:bodyPr/>
          <a:lstStyle/>
          <a:p>
            <a:pPr marL="683880" indent="-683880">
              <a:buFont typeface="Arial" panose="020B0604020202020204" pitchFamily="34" charset="0"/>
              <a:buChar char="•"/>
            </a:pPr>
            <a:r>
              <a:rPr lang="en-US" sz="3600" dirty="0">
                <a:solidFill>
                  <a:schemeClr val="bg1"/>
                </a:solidFill>
              </a:rPr>
              <a:t>The acquired data are processed and </a:t>
            </a:r>
            <a:r>
              <a:rPr lang="en-US" sz="3600" dirty="0" err="1">
                <a:solidFill>
                  <a:schemeClr val="bg1"/>
                </a:solidFill>
              </a:rPr>
              <a:t>analysed</a:t>
            </a:r>
            <a:r>
              <a:rPr lang="en-US" sz="3600" dirty="0">
                <a:solidFill>
                  <a:schemeClr val="bg1"/>
                </a:solidFill>
              </a:rPr>
              <a:t> to extract different types of information </a:t>
            </a:r>
            <a:endParaRPr lang="en-GB" sz="3600" dirty="0">
              <a:solidFill>
                <a:schemeClr val="bg1"/>
              </a:solidFill>
            </a:endParaRPr>
          </a:p>
          <a:p>
            <a:pPr marL="571500" indent="-571500">
              <a:buFont typeface="Arial" panose="020B0604020202020204" pitchFamily="34" charset="0"/>
              <a:buChar char="•"/>
            </a:pPr>
            <a:endParaRPr lang="nl-BE" dirty="0"/>
          </a:p>
          <a:p>
            <a:pPr marL="571500" indent="-571500">
              <a:buFont typeface="Arial" panose="020B0604020202020204" pitchFamily="34" charset="0"/>
              <a:buChar char="•"/>
            </a:pPr>
            <a:r>
              <a:rPr lang="en-GB" sz="3600" dirty="0">
                <a:solidFill>
                  <a:schemeClr val="bg1"/>
                </a:solidFill>
              </a:rPr>
              <a:t>TBs of data are acquired every day.</a:t>
            </a:r>
          </a:p>
          <a:p>
            <a:pPr marL="571500" indent="-571500">
              <a:buFont typeface="Arial" panose="020B0604020202020204" pitchFamily="34" charset="0"/>
              <a:buChar char="•"/>
            </a:pPr>
            <a:endParaRPr lang="nl-BE" dirty="0"/>
          </a:p>
        </p:txBody>
      </p:sp>
      <p:pic>
        <p:nvPicPr>
          <p:cNvPr id="7" name="object 19">
            <a:extLst>
              <a:ext uri="{FF2B5EF4-FFF2-40B4-BE49-F238E27FC236}">
                <a16:creationId xmlns:a16="http://schemas.microsoft.com/office/drawing/2014/main" id="{9D0DB160-2548-B67D-B847-77476F911249}"/>
              </a:ext>
            </a:extLst>
          </p:cNvPr>
          <p:cNvPicPr/>
          <p:nvPr/>
        </p:nvPicPr>
        <p:blipFill>
          <a:blip r:embed="rId3" cstate="print"/>
          <a:stretch>
            <a:fillRect/>
          </a:stretch>
        </p:blipFill>
        <p:spPr>
          <a:xfrm>
            <a:off x="12637868" y="155710"/>
            <a:ext cx="7533108" cy="5268308"/>
          </a:xfrm>
          <a:prstGeom prst="rect">
            <a:avLst/>
          </a:prstGeom>
        </p:spPr>
      </p:pic>
      <p:pic>
        <p:nvPicPr>
          <p:cNvPr id="8" name="object 11">
            <a:extLst>
              <a:ext uri="{FF2B5EF4-FFF2-40B4-BE49-F238E27FC236}">
                <a16:creationId xmlns:a16="http://schemas.microsoft.com/office/drawing/2014/main" id="{09BA5A11-99D7-BC6F-1E8A-4EB0309043D3}"/>
              </a:ext>
            </a:extLst>
          </p:cNvPr>
          <p:cNvPicPr/>
          <p:nvPr/>
        </p:nvPicPr>
        <p:blipFill>
          <a:blip r:embed="rId4" cstate="print"/>
          <a:stretch>
            <a:fillRect/>
          </a:stretch>
        </p:blipFill>
        <p:spPr>
          <a:xfrm>
            <a:off x="16006316" y="1200858"/>
            <a:ext cx="7913365" cy="5184502"/>
          </a:xfrm>
          <a:prstGeom prst="rect">
            <a:avLst/>
          </a:prstGeom>
        </p:spPr>
      </p:pic>
      <p:pic>
        <p:nvPicPr>
          <p:cNvPr id="9" name="object 16">
            <a:extLst>
              <a:ext uri="{FF2B5EF4-FFF2-40B4-BE49-F238E27FC236}">
                <a16:creationId xmlns:a16="http://schemas.microsoft.com/office/drawing/2014/main" id="{8988240E-E95B-D54C-830D-16CE9023F98A}"/>
              </a:ext>
            </a:extLst>
          </p:cNvPr>
          <p:cNvPicPr/>
          <p:nvPr/>
        </p:nvPicPr>
        <p:blipFill>
          <a:blip r:embed="rId5" cstate="print"/>
          <a:stretch>
            <a:fillRect/>
          </a:stretch>
        </p:blipFill>
        <p:spPr>
          <a:xfrm>
            <a:off x="17524014" y="3513835"/>
            <a:ext cx="6843307" cy="5127902"/>
          </a:xfrm>
          <a:prstGeom prst="rect">
            <a:avLst/>
          </a:prstGeom>
        </p:spPr>
      </p:pic>
      <p:pic>
        <p:nvPicPr>
          <p:cNvPr id="10" name="object 15">
            <a:extLst>
              <a:ext uri="{FF2B5EF4-FFF2-40B4-BE49-F238E27FC236}">
                <a16:creationId xmlns:a16="http://schemas.microsoft.com/office/drawing/2014/main" id="{060EBC8E-1026-4181-1D34-86B3212AFE7D}"/>
              </a:ext>
            </a:extLst>
          </p:cNvPr>
          <p:cNvPicPr>
            <a:picLocks noChangeAspect="1"/>
          </p:cNvPicPr>
          <p:nvPr/>
        </p:nvPicPr>
        <p:blipFill>
          <a:blip r:embed="rId6" cstate="print"/>
          <a:stretch>
            <a:fillRect/>
          </a:stretch>
        </p:blipFill>
        <p:spPr>
          <a:xfrm>
            <a:off x="14275642" y="5481508"/>
            <a:ext cx="7184455" cy="4456154"/>
          </a:xfrm>
          <a:prstGeom prst="rect">
            <a:avLst/>
          </a:prstGeom>
        </p:spPr>
      </p:pic>
      <p:pic>
        <p:nvPicPr>
          <p:cNvPr id="11" name="object 9">
            <a:extLst>
              <a:ext uri="{FF2B5EF4-FFF2-40B4-BE49-F238E27FC236}">
                <a16:creationId xmlns:a16="http://schemas.microsoft.com/office/drawing/2014/main" id="{86A25CAE-BCD4-9B76-2334-E6AF7CA63342}"/>
              </a:ext>
            </a:extLst>
          </p:cNvPr>
          <p:cNvPicPr>
            <a:picLocks noChangeAspect="1"/>
          </p:cNvPicPr>
          <p:nvPr/>
        </p:nvPicPr>
        <p:blipFill>
          <a:blip r:embed="rId7" cstate="print"/>
          <a:stretch>
            <a:fillRect/>
          </a:stretch>
        </p:blipFill>
        <p:spPr>
          <a:xfrm>
            <a:off x="12637868" y="7767075"/>
            <a:ext cx="6075830" cy="4456154"/>
          </a:xfrm>
          <a:prstGeom prst="rect">
            <a:avLst/>
          </a:prstGeom>
        </p:spPr>
      </p:pic>
    </p:spTree>
    <p:extLst>
      <p:ext uri="{BB962C8B-B14F-4D97-AF65-F5344CB8AC3E}">
        <p14:creationId xmlns:p14="http://schemas.microsoft.com/office/powerpoint/2010/main" val="318864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79D75DEA-F8C1-E9D9-9C76-FB9303F7E670}"/>
              </a:ext>
            </a:extLst>
          </p:cNvPr>
          <p:cNvPicPr>
            <a:picLocks noGrp="1" noChangeAspect="1"/>
          </p:cNvPicPr>
          <p:nvPr>
            <p:ph sz="quarter" idx="15"/>
          </p:nvPr>
        </p:nvPicPr>
        <p:blipFill rotWithShape="1">
          <a:blip r:embed="rId3"/>
          <a:srcRect l="46463" t="16158" r="3405" b="2210"/>
          <a:stretch/>
        </p:blipFill>
        <p:spPr>
          <a:xfrm>
            <a:off x="14891410" y="6333038"/>
            <a:ext cx="8120198" cy="6116320"/>
          </a:xfrm>
          <a:prstGeom prst="rect">
            <a:avLst/>
          </a:prstGeom>
          <a:ln>
            <a:noFill/>
          </a:ln>
          <a:effectLst>
            <a:softEdge rad="112500"/>
          </a:effectLst>
        </p:spPr>
      </p:pic>
      <p:sp>
        <p:nvSpPr>
          <p:cNvPr id="2" name="Title 1">
            <a:extLst>
              <a:ext uri="{FF2B5EF4-FFF2-40B4-BE49-F238E27FC236}">
                <a16:creationId xmlns:a16="http://schemas.microsoft.com/office/drawing/2014/main" id="{DDB58FB3-6AE9-6D6B-B17C-204C63449FA0}"/>
              </a:ext>
            </a:extLst>
          </p:cNvPr>
          <p:cNvSpPr>
            <a:spLocks noGrp="1"/>
          </p:cNvSpPr>
          <p:nvPr>
            <p:ph type="title"/>
          </p:nvPr>
        </p:nvSpPr>
        <p:spPr>
          <a:xfrm>
            <a:off x="1372392" y="1625600"/>
            <a:ext cx="13830303" cy="2212222"/>
          </a:xfrm>
        </p:spPr>
        <p:txBody>
          <a:bodyPr>
            <a:normAutofit fontScale="90000"/>
          </a:bodyPr>
          <a:lstStyle/>
          <a:p>
            <a:r>
              <a:rPr lang="en-GB" sz="5400" dirty="0"/>
              <a:t>Copernicus Data Space Ecosystem </a:t>
            </a:r>
            <a:r>
              <a:rPr lang="en-US" sz="5400" b="1" dirty="0">
                <a:solidFill>
                  <a:schemeClr val="bg2"/>
                </a:solidFill>
                <a:latin typeface="Arial Black" panose="020B0A04020102020204" pitchFamily="34" charset="0"/>
              </a:rPr>
              <a:t>(CDSE)</a:t>
            </a:r>
            <a:br>
              <a:rPr lang="en-US" sz="5400" b="1" dirty="0">
                <a:solidFill>
                  <a:schemeClr val="bg2"/>
                </a:solidFill>
                <a:latin typeface="Arial Black" panose="020B0A04020102020204" pitchFamily="34" charset="0"/>
              </a:rPr>
            </a:br>
            <a:endParaRPr lang="en-GB" sz="5400" dirty="0"/>
          </a:p>
        </p:txBody>
      </p:sp>
      <p:sp>
        <p:nvSpPr>
          <p:cNvPr id="4" name="Footer Placeholder 3">
            <a:extLst>
              <a:ext uri="{FF2B5EF4-FFF2-40B4-BE49-F238E27FC236}">
                <a16:creationId xmlns:a16="http://schemas.microsoft.com/office/drawing/2014/main" id="{A2DCC12F-0C45-7618-C171-D2F449FC63D0}"/>
              </a:ext>
            </a:extLst>
          </p:cNvPr>
          <p:cNvSpPr>
            <a:spLocks noGrp="1"/>
          </p:cNvSpPr>
          <p:nvPr>
            <p:ph type="ftr" sz="quarter" idx="3"/>
          </p:nvPr>
        </p:nvSpPr>
        <p:spPr/>
        <p:txBody>
          <a:bodyPr/>
          <a:lstStyle/>
          <a:p>
            <a:r>
              <a:rPr lang="nl-BE"/>
              <a:t>dataspace.copernicus.eu</a:t>
            </a:r>
          </a:p>
        </p:txBody>
      </p:sp>
      <p:sp>
        <p:nvSpPr>
          <p:cNvPr id="5" name="Slide Number Placeholder 4">
            <a:extLst>
              <a:ext uri="{FF2B5EF4-FFF2-40B4-BE49-F238E27FC236}">
                <a16:creationId xmlns:a16="http://schemas.microsoft.com/office/drawing/2014/main" id="{2ED4590A-D14A-E416-D186-B054E2048410}"/>
              </a:ext>
            </a:extLst>
          </p:cNvPr>
          <p:cNvSpPr>
            <a:spLocks noGrp="1"/>
          </p:cNvSpPr>
          <p:nvPr>
            <p:ph type="sldNum" sz="quarter" idx="14"/>
          </p:nvPr>
        </p:nvSpPr>
        <p:spPr/>
        <p:txBody>
          <a:bodyPr/>
          <a:lstStyle/>
          <a:p>
            <a:fld id="{9CEDC8C2-27DA-E143-A1F7-0F5B3D3C163D}" type="slidenum">
              <a:rPr lang="nl-BE" smtClean="0"/>
              <a:pPr/>
              <a:t>6</a:t>
            </a:fld>
            <a:endParaRPr lang="nl-BE"/>
          </a:p>
        </p:txBody>
      </p:sp>
      <p:sp>
        <p:nvSpPr>
          <p:cNvPr id="6" name="Text Placeholder 5">
            <a:extLst>
              <a:ext uri="{FF2B5EF4-FFF2-40B4-BE49-F238E27FC236}">
                <a16:creationId xmlns:a16="http://schemas.microsoft.com/office/drawing/2014/main" id="{3F404894-0AA7-D2E8-B977-FDDFA3709355}"/>
              </a:ext>
            </a:extLst>
          </p:cNvPr>
          <p:cNvSpPr>
            <a:spLocks noGrp="1"/>
          </p:cNvSpPr>
          <p:nvPr>
            <p:ph type="body" sz="quarter" idx="17"/>
          </p:nvPr>
        </p:nvSpPr>
        <p:spPr>
          <a:xfrm>
            <a:off x="1372392" y="3837823"/>
            <a:ext cx="12954003" cy="7705967"/>
          </a:xfrm>
        </p:spPr>
        <p:txBody>
          <a:bodyPr>
            <a:normAutofit/>
          </a:bodyPr>
          <a:lstStyle/>
          <a:p>
            <a:pPr marL="571500" indent="-571500">
              <a:lnSpc>
                <a:spcPct val="100000"/>
              </a:lnSpc>
              <a:buFont typeface="Arial" panose="020B0604020202020204" pitchFamily="34" charset="0"/>
              <a:buChar char="•"/>
            </a:pPr>
            <a:r>
              <a:rPr lang="en-GB" sz="3900" dirty="0">
                <a:solidFill>
                  <a:schemeClr val="bg1"/>
                </a:solidFill>
              </a:rPr>
              <a:t>Immediate access to large amounts of open and free Earth observation data from the Copernicus Sentinel satellites and Copernicus Contributing Mission</a:t>
            </a:r>
          </a:p>
          <a:p>
            <a:pPr>
              <a:lnSpc>
                <a:spcPct val="100000"/>
              </a:lnSpc>
            </a:pPr>
            <a:endParaRPr lang="en-GB" sz="3900" dirty="0">
              <a:solidFill>
                <a:schemeClr val="bg1"/>
              </a:solidFill>
            </a:endParaRPr>
          </a:p>
          <a:p>
            <a:pPr marL="571500" indent="-571500">
              <a:lnSpc>
                <a:spcPct val="100000"/>
              </a:lnSpc>
              <a:buFont typeface="Arial" panose="020B0604020202020204" pitchFamily="34" charset="0"/>
              <a:buChar char="•"/>
            </a:pPr>
            <a:r>
              <a:rPr lang="en-GB" sz="3900" dirty="0">
                <a:solidFill>
                  <a:schemeClr val="bg1"/>
                </a:solidFill>
              </a:rPr>
              <a:t>This service will be the largest, immediately available data offer, available for download, streaming and on-demand processing with a wide range of cloud options.</a:t>
            </a:r>
          </a:p>
          <a:p>
            <a:pPr marL="571500" indent="-571500">
              <a:lnSpc>
                <a:spcPct val="100000"/>
              </a:lnSpc>
              <a:buFont typeface="Arial" panose="020B0604020202020204" pitchFamily="34" charset="0"/>
              <a:buChar char="•"/>
            </a:pPr>
            <a:endParaRPr lang="en-GB" sz="3900" dirty="0">
              <a:solidFill>
                <a:schemeClr val="bg1"/>
              </a:solidFill>
            </a:endParaRPr>
          </a:p>
          <a:p>
            <a:pPr marL="571500" indent="-571500">
              <a:lnSpc>
                <a:spcPct val="100000"/>
              </a:lnSpc>
              <a:buFont typeface="Arial" panose="020B0604020202020204" pitchFamily="34" charset="0"/>
              <a:buChar char="•"/>
            </a:pPr>
            <a:r>
              <a:rPr lang="en-GB" sz="3900" dirty="0">
                <a:solidFill>
                  <a:schemeClr val="bg1"/>
                </a:solidFill>
              </a:rPr>
              <a:t>It empowers users with the tools and resources.</a:t>
            </a:r>
          </a:p>
          <a:p>
            <a:pPr>
              <a:lnSpc>
                <a:spcPct val="100000"/>
              </a:lnSpc>
            </a:pPr>
            <a:endParaRPr lang="en-GB" sz="3900" dirty="0">
              <a:solidFill>
                <a:schemeClr val="bg1"/>
              </a:solidFill>
            </a:endParaRPr>
          </a:p>
        </p:txBody>
      </p:sp>
    </p:spTree>
    <p:extLst>
      <p:ext uri="{BB962C8B-B14F-4D97-AF65-F5344CB8AC3E}">
        <p14:creationId xmlns:p14="http://schemas.microsoft.com/office/powerpoint/2010/main" val="4034337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736E-C07D-AC21-1124-79786CDA6E14}"/>
              </a:ext>
            </a:extLst>
          </p:cNvPr>
          <p:cNvSpPr>
            <a:spLocks noGrp="1"/>
          </p:cNvSpPr>
          <p:nvPr>
            <p:ph type="title"/>
          </p:nvPr>
        </p:nvSpPr>
        <p:spPr/>
        <p:txBody>
          <a:bodyPr>
            <a:normAutofit fontScale="90000"/>
          </a:bodyPr>
          <a:lstStyle/>
          <a:p>
            <a:pPr algn="ctr"/>
            <a:r>
              <a:rPr lang="en-US" sz="6000" dirty="0">
                <a:solidFill>
                  <a:srgbClr val="FFFFFF"/>
                </a:solidFill>
                <a:latin typeface="Arial Black"/>
                <a:ea typeface="+mn-ea"/>
                <a:cs typeface="+mn-cs"/>
              </a:rPr>
              <a:t>Copernicus Data Space Ecosystem</a:t>
            </a:r>
            <a:br>
              <a:rPr lang="en-SI" sz="6000" dirty="0">
                <a:solidFill>
                  <a:srgbClr val="FFFFFF"/>
                </a:solidFill>
                <a:latin typeface="Arial Black"/>
                <a:ea typeface="+mn-ea"/>
                <a:cs typeface="+mn-cs"/>
              </a:rPr>
            </a:br>
            <a:endParaRPr lang="nl-BE" dirty="0"/>
          </a:p>
        </p:txBody>
      </p:sp>
      <p:sp>
        <p:nvSpPr>
          <p:cNvPr id="4" name="Footer Placeholder 3">
            <a:extLst>
              <a:ext uri="{FF2B5EF4-FFF2-40B4-BE49-F238E27FC236}">
                <a16:creationId xmlns:a16="http://schemas.microsoft.com/office/drawing/2014/main" id="{5A9180F5-5C30-D6D4-14DA-0BAE9863A3D0}"/>
              </a:ext>
            </a:extLst>
          </p:cNvPr>
          <p:cNvSpPr>
            <a:spLocks noGrp="1"/>
          </p:cNvSpPr>
          <p:nvPr>
            <p:ph type="ftr" sz="quarter" idx="3"/>
          </p:nvPr>
        </p:nvSpPr>
        <p:spPr/>
        <p:txBody>
          <a:bodyPr/>
          <a:lstStyle/>
          <a:p>
            <a:r>
              <a:rPr lang="nl-BE"/>
              <a:t>dataspace.copernicus.eu</a:t>
            </a:r>
          </a:p>
        </p:txBody>
      </p:sp>
      <p:sp>
        <p:nvSpPr>
          <p:cNvPr id="5" name="Slide Number Placeholder 4">
            <a:extLst>
              <a:ext uri="{FF2B5EF4-FFF2-40B4-BE49-F238E27FC236}">
                <a16:creationId xmlns:a16="http://schemas.microsoft.com/office/drawing/2014/main" id="{5073299D-AAE9-F009-CFA3-86C811FAA80C}"/>
              </a:ext>
            </a:extLst>
          </p:cNvPr>
          <p:cNvSpPr>
            <a:spLocks noGrp="1"/>
          </p:cNvSpPr>
          <p:nvPr>
            <p:ph type="sldNum" sz="quarter" idx="14"/>
          </p:nvPr>
        </p:nvSpPr>
        <p:spPr/>
        <p:txBody>
          <a:bodyPr/>
          <a:lstStyle/>
          <a:p>
            <a:fld id="{9CEDC8C2-27DA-E143-A1F7-0F5B3D3C163D}" type="slidenum">
              <a:rPr lang="nl-BE" smtClean="0"/>
              <a:pPr/>
              <a:t>7</a:t>
            </a:fld>
            <a:endParaRPr lang="nl-BE"/>
          </a:p>
        </p:txBody>
      </p:sp>
      <p:sp>
        <p:nvSpPr>
          <p:cNvPr id="23" name="TextBox 22">
            <a:extLst>
              <a:ext uri="{FF2B5EF4-FFF2-40B4-BE49-F238E27FC236}">
                <a16:creationId xmlns:a16="http://schemas.microsoft.com/office/drawing/2014/main" id="{E7C6469C-BC99-10C1-5823-0283ACD376F5}"/>
              </a:ext>
            </a:extLst>
          </p:cNvPr>
          <p:cNvSpPr txBox="1"/>
          <p:nvPr/>
        </p:nvSpPr>
        <p:spPr>
          <a:xfrm>
            <a:off x="795" y="5474531"/>
            <a:ext cx="6901543" cy="707886"/>
          </a:xfrm>
          <a:prstGeom prst="rect">
            <a:avLst/>
          </a:prstGeom>
          <a:noFill/>
        </p:spPr>
        <p:txBody>
          <a:bodyPr wrap="square" rtlCol="0">
            <a:spAutoFit/>
          </a:bodyPr>
          <a:lstStyle/>
          <a:p>
            <a:pPr algn="ctr">
              <a:defRPr/>
            </a:pPr>
            <a:r>
              <a:rPr lang="en-US" sz="4000" b="1" dirty="0">
                <a:solidFill>
                  <a:srgbClr val="FFFFFF"/>
                </a:solidFill>
                <a:latin typeface="Arial"/>
              </a:rPr>
              <a:t>Data Access</a:t>
            </a:r>
            <a:endParaRPr lang="en-SI" sz="4000" b="1" dirty="0">
              <a:solidFill>
                <a:srgbClr val="FFFFFF"/>
              </a:solidFill>
              <a:latin typeface="Arial"/>
            </a:endParaRPr>
          </a:p>
        </p:txBody>
      </p:sp>
      <p:grpSp>
        <p:nvGrpSpPr>
          <p:cNvPr id="24" name="Group 23">
            <a:extLst>
              <a:ext uri="{FF2B5EF4-FFF2-40B4-BE49-F238E27FC236}">
                <a16:creationId xmlns:a16="http://schemas.microsoft.com/office/drawing/2014/main" id="{75943E92-FA6F-6281-EAA1-07FBD5DE67A0}"/>
              </a:ext>
            </a:extLst>
          </p:cNvPr>
          <p:cNvGrpSpPr/>
          <p:nvPr/>
        </p:nvGrpSpPr>
        <p:grpSpPr>
          <a:xfrm>
            <a:off x="2231692" y="6242424"/>
            <a:ext cx="2439751" cy="2992315"/>
            <a:chOff x="8956939" y="3230426"/>
            <a:chExt cx="6468533" cy="7933552"/>
          </a:xfrm>
        </p:grpSpPr>
        <p:pic>
          <p:nvPicPr>
            <p:cNvPr id="25" name="Picture 24">
              <a:extLst>
                <a:ext uri="{FF2B5EF4-FFF2-40B4-BE49-F238E27FC236}">
                  <a16:creationId xmlns:a16="http://schemas.microsoft.com/office/drawing/2014/main" id="{FBF00AF7-6DFD-1B97-D137-658742C51D47}"/>
                </a:ext>
              </a:extLst>
            </p:cNvPr>
            <p:cNvPicPr>
              <a:picLocks noChangeAspect="1"/>
            </p:cNvPicPr>
            <p:nvPr/>
          </p:nvPicPr>
          <p:blipFill>
            <a:blip r:embed="rId3"/>
            <a:stretch>
              <a:fillRect/>
            </a:stretch>
          </p:blipFill>
          <p:spPr>
            <a:xfrm>
              <a:off x="8956939" y="4695445"/>
              <a:ext cx="6468533" cy="6468533"/>
            </a:xfrm>
            <a:prstGeom prst="rect">
              <a:avLst/>
            </a:prstGeom>
          </p:spPr>
        </p:pic>
        <p:pic>
          <p:nvPicPr>
            <p:cNvPr id="26" name="Picture 25">
              <a:extLst>
                <a:ext uri="{FF2B5EF4-FFF2-40B4-BE49-F238E27FC236}">
                  <a16:creationId xmlns:a16="http://schemas.microsoft.com/office/drawing/2014/main" id="{1C2E335B-160E-EA5A-EDBF-5CFEC2EC00E5}"/>
                </a:ext>
              </a:extLst>
            </p:cNvPr>
            <p:cNvPicPr>
              <a:picLocks noChangeAspect="1"/>
            </p:cNvPicPr>
            <p:nvPr/>
          </p:nvPicPr>
          <p:blipFill>
            <a:blip r:embed="rId4"/>
            <a:stretch>
              <a:fillRect/>
            </a:stretch>
          </p:blipFill>
          <p:spPr>
            <a:xfrm>
              <a:off x="11169560" y="3230426"/>
              <a:ext cx="2043289" cy="1049867"/>
            </a:xfrm>
            <a:prstGeom prst="rect">
              <a:avLst/>
            </a:prstGeom>
          </p:spPr>
        </p:pic>
      </p:grpSp>
      <p:pic>
        <p:nvPicPr>
          <p:cNvPr id="27" name="Picture 26">
            <a:extLst>
              <a:ext uri="{FF2B5EF4-FFF2-40B4-BE49-F238E27FC236}">
                <a16:creationId xmlns:a16="http://schemas.microsoft.com/office/drawing/2014/main" id="{BCC021CB-A582-4952-72EF-67449F10BEE1}"/>
              </a:ext>
            </a:extLst>
          </p:cNvPr>
          <p:cNvPicPr>
            <a:picLocks noChangeAspect="1"/>
          </p:cNvPicPr>
          <p:nvPr/>
        </p:nvPicPr>
        <p:blipFill>
          <a:blip r:embed="rId5"/>
          <a:stretch>
            <a:fillRect/>
          </a:stretch>
        </p:blipFill>
        <p:spPr>
          <a:xfrm>
            <a:off x="5357360" y="7020618"/>
            <a:ext cx="2439750" cy="2039984"/>
          </a:xfrm>
          <a:prstGeom prst="rect">
            <a:avLst/>
          </a:prstGeom>
        </p:spPr>
      </p:pic>
      <p:pic>
        <p:nvPicPr>
          <p:cNvPr id="28" name="Picture 27">
            <a:extLst>
              <a:ext uri="{FF2B5EF4-FFF2-40B4-BE49-F238E27FC236}">
                <a16:creationId xmlns:a16="http://schemas.microsoft.com/office/drawing/2014/main" id="{237E3A24-0AA5-1911-F5F5-FE1A2AA12E79}"/>
              </a:ext>
            </a:extLst>
          </p:cNvPr>
          <p:cNvPicPr>
            <a:picLocks noChangeAspect="1"/>
          </p:cNvPicPr>
          <p:nvPr/>
        </p:nvPicPr>
        <p:blipFill>
          <a:blip r:embed="rId6"/>
          <a:stretch>
            <a:fillRect/>
          </a:stretch>
        </p:blipFill>
        <p:spPr>
          <a:xfrm>
            <a:off x="4890923" y="7765434"/>
            <a:ext cx="246956" cy="255471"/>
          </a:xfrm>
          <a:prstGeom prst="rect">
            <a:avLst/>
          </a:prstGeom>
        </p:spPr>
      </p:pic>
      <p:pic>
        <p:nvPicPr>
          <p:cNvPr id="29" name="Picture 28" descr="An aerial view of a volcano&#10;&#10;Description automatically generated">
            <a:extLst>
              <a:ext uri="{FF2B5EF4-FFF2-40B4-BE49-F238E27FC236}">
                <a16:creationId xmlns:a16="http://schemas.microsoft.com/office/drawing/2014/main" id="{07C28762-04B0-0F6B-580D-56112A8F2D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5026" y="6933029"/>
            <a:ext cx="2439750" cy="2182697"/>
          </a:xfrm>
          <a:prstGeom prst="rect">
            <a:avLst/>
          </a:prstGeom>
          <a:ln w="25400">
            <a:solidFill>
              <a:schemeClr val="bg1"/>
            </a:solidFill>
          </a:ln>
        </p:spPr>
      </p:pic>
      <p:sp>
        <p:nvSpPr>
          <p:cNvPr id="30" name="TextBox 29">
            <a:extLst>
              <a:ext uri="{FF2B5EF4-FFF2-40B4-BE49-F238E27FC236}">
                <a16:creationId xmlns:a16="http://schemas.microsoft.com/office/drawing/2014/main" id="{1621B813-02D6-DE8D-810E-1B5A7096BE0A}"/>
              </a:ext>
            </a:extLst>
          </p:cNvPr>
          <p:cNvSpPr txBox="1"/>
          <p:nvPr/>
        </p:nvSpPr>
        <p:spPr>
          <a:xfrm>
            <a:off x="6414130" y="5474531"/>
            <a:ext cx="6901543" cy="707886"/>
          </a:xfrm>
          <a:prstGeom prst="rect">
            <a:avLst/>
          </a:prstGeom>
          <a:noFill/>
        </p:spPr>
        <p:txBody>
          <a:bodyPr wrap="square" rtlCol="0">
            <a:spAutoFit/>
          </a:bodyPr>
          <a:lstStyle/>
          <a:p>
            <a:pPr algn="ctr">
              <a:defRPr/>
            </a:pPr>
            <a:r>
              <a:rPr lang="en-US" sz="4000" b="1" dirty="0">
                <a:solidFill>
                  <a:srgbClr val="FFFFFF"/>
                </a:solidFill>
                <a:latin typeface="Arial"/>
              </a:rPr>
              <a:t>Data Processing</a:t>
            </a:r>
            <a:endParaRPr lang="en-SI" sz="4000" b="1" dirty="0">
              <a:solidFill>
                <a:srgbClr val="FFFFFF"/>
              </a:solidFill>
              <a:latin typeface="Arial"/>
            </a:endParaRPr>
          </a:p>
        </p:txBody>
      </p:sp>
      <p:pic>
        <p:nvPicPr>
          <p:cNvPr id="31" name="Picture 30">
            <a:extLst>
              <a:ext uri="{FF2B5EF4-FFF2-40B4-BE49-F238E27FC236}">
                <a16:creationId xmlns:a16="http://schemas.microsoft.com/office/drawing/2014/main" id="{2653529D-CB05-235D-58A8-992560430D27}"/>
              </a:ext>
            </a:extLst>
          </p:cNvPr>
          <p:cNvPicPr>
            <a:picLocks noChangeAspect="1"/>
          </p:cNvPicPr>
          <p:nvPr/>
        </p:nvPicPr>
        <p:blipFill>
          <a:blip r:embed="rId6"/>
          <a:stretch>
            <a:fillRect/>
          </a:stretch>
        </p:blipFill>
        <p:spPr>
          <a:xfrm>
            <a:off x="8076196" y="7786048"/>
            <a:ext cx="246956" cy="255471"/>
          </a:xfrm>
          <a:prstGeom prst="rect">
            <a:avLst/>
          </a:prstGeom>
        </p:spPr>
      </p:pic>
      <p:sp>
        <p:nvSpPr>
          <p:cNvPr id="32" name="TextBox 31">
            <a:extLst>
              <a:ext uri="{FF2B5EF4-FFF2-40B4-BE49-F238E27FC236}">
                <a16:creationId xmlns:a16="http://schemas.microsoft.com/office/drawing/2014/main" id="{531BBDB9-EB0F-A821-7CC8-8423F4BD5C67}"/>
              </a:ext>
            </a:extLst>
          </p:cNvPr>
          <p:cNvSpPr txBox="1"/>
          <p:nvPr/>
        </p:nvSpPr>
        <p:spPr>
          <a:xfrm>
            <a:off x="12955403" y="5458380"/>
            <a:ext cx="7985227" cy="707886"/>
          </a:xfrm>
          <a:prstGeom prst="rect">
            <a:avLst/>
          </a:prstGeom>
          <a:noFill/>
        </p:spPr>
        <p:txBody>
          <a:bodyPr wrap="square" rtlCol="0">
            <a:spAutoFit/>
          </a:bodyPr>
          <a:lstStyle/>
          <a:p>
            <a:pPr algn="ctr">
              <a:defRPr/>
            </a:pPr>
            <a:r>
              <a:rPr lang="en-GB" sz="4000" b="1" dirty="0">
                <a:solidFill>
                  <a:srgbClr val="FFFFFF"/>
                </a:solidFill>
                <a:latin typeface="Arial"/>
              </a:rPr>
              <a:t>Data Visualization</a:t>
            </a:r>
            <a:endParaRPr lang="en-SI" sz="4000" b="1" dirty="0">
              <a:solidFill>
                <a:srgbClr val="FFFFFF"/>
              </a:solidFill>
              <a:latin typeface="Arial"/>
            </a:endParaRPr>
          </a:p>
        </p:txBody>
      </p:sp>
      <p:pic>
        <p:nvPicPr>
          <p:cNvPr id="33" name="Picture 32">
            <a:extLst>
              <a:ext uri="{FF2B5EF4-FFF2-40B4-BE49-F238E27FC236}">
                <a16:creationId xmlns:a16="http://schemas.microsoft.com/office/drawing/2014/main" id="{44A0CC44-2659-1764-DF04-2CB3AD7F5A42}"/>
              </a:ext>
            </a:extLst>
          </p:cNvPr>
          <p:cNvPicPr>
            <a:picLocks noChangeAspect="1"/>
          </p:cNvPicPr>
          <p:nvPr/>
        </p:nvPicPr>
        <p:blipFill>
          <a:blip r:embed="rId8"/>
          <a:stretch>
            <a:fillRect/>
          </a:stretch>
        </p:blipFill>
        <p:spPr>
          <a:xfrm>
            <a:off x="11932692" y="6858000"/>
            <a:ext cx="4547358" cy="2313724"/>
          </a:xfrm>
          <a:prstGeom prst="rect">
            <a:avLst/>
          </a:prstGeom>
        </p:spPr>
      </p:pic>
      <p:pic>
        <p:nvPicPr>
          <p:cNvPr id="34" name="Picture 33">
            <a:extLst>
              <a:ext uri="{FF2B5EF4-FFF2-40B4-BE49-F238E27FC236}">
                <a16:creationId xmlns:a16="http://schemas.microsoft.com/office/drawing/2014/main" id="{484E1BDC-52DC-F777-25F4-A0E4A42644E7}"/>
              </a:ext>
            </a:extLst>
          </p:cNvPr>
          <p:cNvPicPr>
            <a:picLocks noChangeAspect="1"/>
          </p:cNvPicPr>
          <p:nvPr/>
        </p:nvPicPr>
        <p:blipFill>
          <a:blip r:embed="rId6"/>
          <a:stretch>
            <a:fillRect/>
          </a:stretch>
        </p:blipFill>
        <p:spPr>
          <a:xfrm>
            <a:off x="11385256" y="7786047"/>
            <a:ext cx="246956" cy="255472"/>
          </a:xfrm>
          <a:prstGeom prst="rect">
            <a:avLst/>
          </a:prstGeom>
        </p:spPr>
      </p:pic>
      <p:pic>
        <p:nvPicPr>
          <p:cNvPr id="35" name="Picture 34" descr="A computer screen with a green image on it&#10;&#10;Description automatically generated">
            <a:extLst>
              <a:ext uri="{FF2B5EF4-FFF2-40B4-BE49-F238E27FC236}">
                <a16:creationId xmlns:a16="http://schemas.microsoft.com/office/drawing/2014/main" id="{4B175CA5-DB0E-8D2C-18C1-5D85FA0F5F5F}"/>
              </a:ext>
            </a:extLst>
          </p:cNvPr>
          <p:cNvPicPr>
            <a:picLocks noChangeAspect="1"/>
          </p:cNvPicPr>
          <p:nvPr/>
        </p:nvPicPr>
        <p:blipFill>
          <a:blip r:embed="rId9"/>
          <a:stretch>
            <a:fillRect/>
          </a:stretch>
        </p:blipFill>
        <p:spPr>
          <a:xfrm>
            <a:off x="17366741" y="6794988"/>
            <a:ext cx="4385082" cy="2668106"/>
          </a:xfrm>
          <a:prstGeom prst="rect">
            <a:avLst/>
          </a:prstGeom>
        </p:spPr>
      </p:pic>
      <p:pic>
        <p:nvPicPr>
          <p:cNvPr id="36" name="Picture 35">
            <a:extLst>
              <a:ext uri="{FF2B5EF4-FFF2-40B4-BE49-F238E27FC236}">
                <a16:creationId xmlns:a16="http://schemas.microsoft.com/office/drawing/2014/main" id="{5D152049-9583-CDD9-7CB1-B5DD164A65F6}"/>
              </a:ext>
            </a:extLst>
          </p:cNvPr>
          <p:cNvPicPr>
            <a:picLocks noChangeAspect="1"/>
          </p:cNvPicPr>
          <p:nvPr/>
        </p:nvPicPr>
        <p:blipFill>
          <a:blip r:embed="rId6"/>
          <a:stretch>
            <a:fillRect/>
          </a:stretch>
        </p:blipFill>
        <p:spPr>
          <a:xfrm>
            <a:off x="16701060" y="7776922"/>
            <a:ext cx="246956" cy="255472"/>
          </a:xfrm>
          <a:prstGeom prst="rect">
            <a:avLst/>
          </a:prstGeom>
        </p:spPr>
      </p:pic>
    </p:spTree>
    <p:extLst>
      <p:ext uri="{BB962C8B-B14F-4D97-AF65-F5344CB8AC3E}">
        <p14:creationId xmlns:p14="http://schemas.microsoft.com/office/powerpoint/2010/main" val="300914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par>
                                <p:cTn id="39" presetID="10"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48FC00-721C-AB23-6D98-4F374449FDCB}"/>
              </a:ext>
            </a:extLst>
          </p:cNvPr>
          <p:cNvSpPr>
            <a:spLocks noGrp="1"/>
          </p:cNvSpPr>
          <p:nvPr>
            <p:ph type="sldNum" sz="quarter" idx="4294967295"/>
          </p:nvPr>
        </p:nvSpPr>
        <p:spPr>
          <a:xfrm>
            <a:off x="24448638" y="12075371"/>
            <a:ext cx="741363" cy="712787"/>
          </a:xfrm>
        </p:spPr>
        <p:txBody>
          <a:bodyPr/>
          <a:lstStyle/>
          <a:p>
            <a:pPr>
              <a:defRPr/>
            </a:pPr>
            <a:fld id="{9CEDC8C2-27DA-E143-A1F7-0F5B3D3C163D}" type="slidenum">
              <a:rPr lang="nl-BE">
                <a:solidFill>
                  <a:srgbClr val="000000">
                    <a:tint val="75000"/>
                  </a:srgbClr>
                </a:solidFill>
                <a:latin typeface="Arial"/>
              </a:rPr>
              <a:pPr>
                <a:defRPr/>
              </a:pPr>
              <a:t>8</a:t>
            </a:fld>
            <a:endParaRPr lang="nl-BE">
              <a:solidFill>
                <a:srgbClr val="000000">
                  <a:tint val="75000"/>
                </a:srgbClr>
              </a:solidFill>
              <a:latin typeface="Arial"/>
            </a:endParaRPr>
          </a:p>
        </p:txBody>
      </p:sp>
      <p:sp>
        <p:nvSpPr>
          <p:cNvPr id="8" name="TextBox 7">
            <a:extLst>
              <a:ext uri="{FF2B5EF4-FFF2-40B4-BE49-F238E27FC236}">
                <a16:creationId xmlns:a16="http://schemas.microsoft.com/office/drawing/2014/main" id="{3693C2A8-9110-AA5E-C15E-DA5566EEBA35}"/>
              </a:ext>
            </a:extLst>
          </p:cNvPr>
          <p:cNvSpPr txBox="1"/>
          <p:nvPr/>
        </p:nvSpPr>
        <p:spPr>
          <a:xfrm>
            <a:off x="1006634" y="1127761"/>
            <a:ext cx="22635210" cy="1015663"/>
          </a:xfrm>
          <a:prstGeom prst="rect">
            <a:avLst/>
          </a:prstGeom>
          <a:noFill/>
        </p:spPr>
        <p:txBody>
          <a:bodyPr wrap="square" rtlCol="0">
            <a:spAutoFit/>
          </a:bodyPr>
          <a:lstStyle/>
          <a:p>
            <a:pPr>
              <a:defRPr/>
            </a:pPr>
            <a:r>
              <a:rPr lang="hu-HU" sz="6000" b="1" dirty="0">
                <a:solidFill>
                  <a:srgbClr val="000000"/>
                </a:solidFill>
                <a:latin typeface="Arial"/>
              </a:rPr>
              <a:t>What is Copernicus Data Space Ecosystem?</a:t>
            </a:r>
            <a:endParaRPr lang="en-SI" sz="6000" b="1" dirty="0">
              <a:solidFill>
                <a:srgbClr val="000000"/>
              </a:solidFill>
              <a:latin typeface="Arial"/>
            </a:endParaRPr>
          </a:p>
        </p:txBody>
      </p:sp>
      <p:sp>
        <p:nvSpPr>
          <p:cNvPr id="9" name="Rectangle 8">
            <a:extLst>
              <a:ext uri="{FF2B5EF4-FFF2-40B4-BE49-F238E27FC236}">
                <a16:creationId xmlns:a16="http://schemas.microsoft.com/office/drawing/2014/main" id="{D75F5D85-0D5C-BA72-10F3-F48C595717AA}"/>
              </a:ext>
            </a:extLst>
          </p:cNvPr>
          <p:cNvSpPr>
            <a:spLocks noGrp="1" noRot="1" noMove="1" noResize="1" noEditPoints="1" noAdjustHandles="1" noChangeArrowheads="1" noChangeShapeType="1"/>
          </p:cNvSpPr>
          <p:nvPr/>
        </p:nvSpPr>
        <p:spPr>
          <a:xfrm>
            <a:off x="795" y="0"/>
            <a:ext cx="24382413" cy="13716000"/>
          </a:xfrm>
          <a:prstGeom prst="rect">
            <a:avLst/>
          </a:prstGeom>
          <a:solidFill>
            <a:srgbClr val="0A4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latin typeface="Arial"/>
              </a:rPr>
              <a:t>           </a:t>
            </a:r>
            <a:endParaRPr lang="en-SI" dirty="0">
              <a:solidFill>
                <a:srgbClr val="FFFFFF"/>
              </a:solidFill>
              <a:latin typeface="Arial"/>
            </a:endParaRPr>
          </a:p>
        </p:txBody>
      </p:sp>
      <p:sp>
        <p:nvSpPr>
          <p:cNvPr id="10" name="TextBox 9">
            <a:extLst>
              <a:ext uri="{FF2B5EF4-FFF2-40B4-BE49-F238E27FC236}">
                <a16:creationId xmlns:a16="http://schemas.microsoft.com/office/drawing/2014/main" id="{6A5CA442-7B30-DADE-03DD-027F286D799A}"/>
              </a:ext>
            </a:extLst>
          </p:cNvPr>
          <p:cNvSpPr txBox="1"/>
          <p:nvPr/>
        </p:nvSpPr>
        <p:spPr>
          <a:xfrm>
            <a:off x="944681" y="899277"/>
            <a:ext cx="7353009" cy="1938992"/>
          </a:xfrm>
          <a:prstGeom prst="rect">
            <a:avLst/>
          </a:prstGeom>
          <a:noFill/>
        </p:spPr>
        <p:txBody>
          <a:bodyPr wrap="square" rtlCol="0">
            <a:spAutoFit/>
          </a:bodyPr>
          <a:lstStyle/>
          <a:p>
            <a:pPr>
              <a:defRPr/>
            </a:pPr>
            <a:r>
              <a:rPr lang="en-US" sz="6000" dirty="0">
                <a:solidFill>
                  <a:srgbClr val="FFFFFF"/>
                </a:solidFill>
                <a:latin typeface="Arial Black"/>
              </a:rPr>
              <a:t>CDSE components</a:t>
            </a:r>
            <a:endParaRPr lang="en-SI" sz="6000" dirty="0">
              <a:solidFill>
                <a:srgbClr val="FFFFFF"/>
              </a:solidFill>
              <a:latin typeface="Arial Black"/>
            </a:endParaRPr>
          </a:p>
        </p:txBody>
      </p:sp>
      <p:sp>
        <p:nvSpPr>
          <p:cNvPr id="13" name="Oval 12">
            <a:extLst>
              <a:ext uri="{FF2B5EF4-FFF2-40B4-BE49-F238E27FC236}">
                <a16:creationId xmlns:a16="http://schemas.microsoft.com/office/drawing/2014/main" id="{2DAFAD78-D447-4B83-88C2-64A90ACC5EDB}"/>
              </a:ext>
            </a:extLst>
          </p:cNvPr>
          <p:cNvSpPr/>
          <p:nvPr/>
        </p:nvSpPr>
        <p:spPr>
          <a:xfrm>
            <a:off x="11177531" y="6207722"/>
            <a:ext cx="3215968" cy="3215966"/>
          </a:xfrm>
          <a:prstGeom prst="ellipse">
            <a:avLst/>
          </a:prstGeom>
          <a:solidFill>
            <a:srgbClr val="0091E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SI">
              <a:solidFill>
                <a:srgbClr val="FFFFFF"/>
              </a:solidFill>
              <a:latin typeface="Arial"/>
            </a:endParaRPr>
          </a:p>
        </p:txBody>
      </p:sp>
      <p:sp>
        <p:nvSpPr>
          <p:cNvPr id="11" name="TextBox 10">
            <a:extLst>
              <a:ext uri="{FF2B5EF4-FFF2-40B4-BE49-F238E27FC236}">
                <a16:creationId xmlns:a16="http://schemas.microsoft.com/office/drawing/2014/main" id="{92A6B923-3ECD-A307-578E-C8B690F53415}"/>
              </a:ext>
            </a:extLst>
          </p:cNvPr>
          <p:cNvSpPr txBox="1"/>
          <p:nvPr/>
        </p:nvSpPr>
        <p:spPr>
          <a:xfrm>
            <a:off x="11466491" y="7538705"/>
            <a:ext cx="2638047" cy="553998"/>
          </a:xfrm>
          <a:prstGeom prst="rect">
            <a:avLst/>
          </a:prstGeom>
          <a:noFill/>
        </p:spPr>
        <p:txBody>
          <a:bodyPr wrap="square" rtlCol="0">
            <a:spAutoFit/>
          </a:bodyPr>
          <a:lstStyle/>
          <a:p>
            <a:pPr algn="ctr">
              <a:defRPr/>
            </a:pPr>
            <a:r>
              <a:rPr lang="en-US" sz="3000" b="1" dirty="0">
                <a:solidFill>
                  <a:srgbClr val="FFFFFF"/>
                </a:solidFill>
                <a:latin typeface="Arial"/>
              </a:rPr>
              <a:t>Sentinel Data</a:t>
            </a:r>
            <a:endParaRPr lang="en-SI" sz="3000" b="1" dirty="0">
              <a:solidFill>
                <a:srgbClr val="FFFFFF"/>
              </a:solidFill>
              <a:latin typeface="Arial"/>
            </a:endParaRPr>
          </a:p>
        </p:txBody>
      </p:sp>
      <p:sp>
        <p:nvSpPr>
          <p:cNvPr id="15" name="Oval 14">
            <a:extLst>
              <a:ext uri="{FF2B5EF4-FFF2-40B4-BE49-F238E27FC236}">
                <a16:creationId xmlns:a16="http://schemas.microsoft.com/office/drawing/2014/main" id="{D91641BF-FE28-3917-99E3-B59BBD6026C9}"/>
              </a:ext>
            </a:extLst>
          </p:cNvPr>
          <p:cNvSpPr/>
          <p:nvPr/>
        </p:nvSpPr>
        <p:spPr>
          <a:xfrm>
            <a:off x="8043120" y="4461656"/>
            <a:ext cx="2960086" cy="2960084"/>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SI">
              <a:solidFill>
                <a:srgbClr val="FFFFFF"/>
              </a:solidFill>
              <a:latin typeface="Arial"/>
            </a:endParaRPr>
          </a:p>
        </p:txBody>
      </p:sp>
      <p:sp>
        <p:nvSpPr>
          <p:cNvPr id="17" name="TextBox 16">
            <a:extLst>
              <a:ext uri="{FF2B5EF4-FFF2-40B4-BE49-F238E27FC236}">
                <a16:creationId xmlns:a16="http://schemas.microsoft.com/office/drawing/2014/main" id="{54FA1B8B-4111-5B15-E7FB-253C45A11E5E}"/>
              </a:ext>
            </a:extLst>
          </p:cNvPr>
          <p:cNvSpPr txBox="1"/>
          <p:nvPr/>
        </p:nvSpPr>
        <p:spPr>
          <a:xfrm>
            <a:off x="8227070" y="5664699"/>
            <a:ext cx="2638047" cy="553998"/>
          </a:xfrm>
          <a:prstGeom prst="rect">
            <a:avLst/>
          </a:prstGeom>
          <a:noFill/>
        </p:spPr>
        <p:txBody>
          <a:bodyPr wrap="square" rtlCol="0">
            <a:spAutoFit/>
          </a:bodyPr>
          <a:lstStyle/>
          <a:p>
            <a:pPr algn="ctr">
              <a:defRPr/>
            </a:pPr>
            <a:r>
              <a:rPr lang="en-US" sz="3000" b="1" dirty="0">
                <a:solidFill>
                  <a:srgbClr val="FFFFFF"/>
                </a:solidFill>
                <a:latin typeface="Arial"/>
              </a:rPr>
              <a:t>CCM Data</a:t>
            </a:r>
            <a:endParaRPr lang="en-SI" sz="3000" b="1" dirty="0">
              <a:solidFill>
                <a:srgbClr val="FFFFFF"/>
              </a:solidFill>
              <a:latin typeface="Arial"/>
            </a:endParaRPr>
          </a:p>
        </p:txBody>
      </p:sp>
      <p:sp>
        <p:nvSpPr>
          <p:cNvPr id="27" name="Oval 26">
            <a:extLst>
              <a:ext uri="{FF2B5EF4-FFF2-40B4-BE49-F238E27FC236}">
                <a16:creationId xmlns:a16="http://schemas.microsoft.com/office/drawing/2014/main" id="{9F6A85B9-6C37-F9C6-9D2F-5E6EE5CC0A95}"/>
              </a:ext>
            </a:extLst>
          </p:cNvPr>
          <p:cNvSpPr/>
          <p:nvPr/>
        </p:nvSpPr>
        <p:spPr>
          <a:xfrm>
            <a:off x="11161281" y="1650688"/>
            <a:ext cx="3582955" cy="3582955"/>
          </a:xfrm>
          <a:prstGeom prst="ellipse">
            <a:avLst/>
          </a:prstGeom>
          <a:solidFill>
            <a:srgbClr val="3EAC8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SI">
              <a:solidFill>
                <a:srgbClr val="FFFFFF"/>
              </a:solidFill>
              <a:latin typeface="Arial"/>
            </a:endParaRPr>
          </a:p>
        </p:txBody>
      </p:sp>
      <p:sp>
        <p:nvSpPr>
          <p:cNvPr id="28" name="Oval 27">
            <a:extLst>
              <a:ext uri="{FF2B5EF4-FFF2-40B4-BE49-F238E27FC236}">
                <a16:creationId xmlns:a16="http://schemas.microsoft.com/office/drawing/2014/main" id="{0CAF908B-653F-6415-6970-BC0568592964}"/>
              </a:ext>
            </a:extLst>
          </p:cNvPr>
          <p:cNvSpPr/>
          <p:nvPr/>
        </p:nvSpPr>
        <p:spPr>
          <a:xfrm>
            <a:off x="15196516" y="3765529"/>
            <a:ext cx="2715608" cy="2715606"/>
          </a:xfrm>
          <a:prstGeom prst="ellipse">
            <a:avLst/>
          </a:prstGeom>
          <a:solidFill>
            <a:srgbClr val="0EAED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SI">
              <a:solidFill>
                <a:srgbClr val="FFFFFF"/>
              </a:solidFill>
              <a:latin typeface="Arial"/>
            </a:endParaRPr>
          </a:p>
        </p:txBody>
      </p:sp>
      <p:sp>
        <p:nvSpPr>
          <p:cNvPr id="5" name="TextBox 4">
            <a:extLst>
              <a:ext uri="{FF2B5EF4-FFF2-40B4-BE49-F238E27FC236}">
                <a16:creationId xmlns:a16="http://schemas.microsoft.com/office/drawing/2014/main" id="{3528C79F-9011-5942-C5C2-0FEBAF920459}"/>
              </a:ext>
            </a:extLst>
          </p:cNvPr>
          <p:cNvSpPr txBox="1"/>
          <p:nvPr/>
        </p:nvSpPr>
        <p:spPr>
          <a:xfrm>
            <a:off x="14779002" y="4675039"/>
            <a:ext cx="3614314" cy="1015663"/>
          </a:xfrm>
          <a:prstGeom prst="rect">
            <a:avLst/>
          </a:prstGeom>
          <a:noFill/>
        </p:spPr>
        <p:txBody>
          <a:bodyPr wrap="square" rtlCol="0">
            <a:spAutoFit/>
          </a:bodyPr>
          <a:lstStyle/>
          <a:p>
            <a:pPr algn="ctr">
              <a:defRPr/>
            </a:pPr>
            <a:r>
              <a:rPr lang="en-GB" sz="3000" b="1" dirty="0">
                <a:solidFill>
                  <a:srgbClr val="FFFFFF"/>
                </a:solidFill>
                <a:latin typeface="Arial"/>
              </a:rPr>
              <a:t>Additional </a:t>
            </a:r>
          </a:p>
          <a:p>
            <a:pPr algn="ctr">
              <a:defRPr/>
            </a:pPr>
            <a:r>
              <a:rPr lang="en-GB" sz="3000" b="1" dirty="0">
                <a:solidFill>
                  <a:srgbClr val="FFFFFF"/>
                </a:solidFill>
                <a:latin typeface="Arial"/>
              </a:rPr>
              <a:t>EO Data</a:t>
            </a:r>
            <a:endParaRPr lang="en-SI" sz="3000" b="1" dirty="0">
              <a:solidFill>
                <a:srgbClr val="FFFFFF"/>
              </a:solidFill>
              <a:latin typeface="Arial"/>
            </a:endParaRPr>
          </a:p>
        </p:txBody>
      </p:sp>
      <p:sp>
        <p:nvSpPr>
          <p:cNvPr id="21" name="TextBox 20">
            <a:extLst>
              <a:ext uri="{FF2B5EF4-FFF2-40B4-BE49-F238E27FC236}">
                <a16:creationId xmlns:a16="http://schemas.microsoft.com/office/drawing/2014/main" id="{AB550466-2CDB-EEA6-064C-91023002027B}"/>
              </a:ext>
            </a:extLst>
          </p:cNvPr>
          <p:cNvSpPr txBox="1"/>
          <p:nvPr/>
        </p:nvSpPr>
        <p:spPr>
          <a:xfrm>
            <a:off x="11191477" y="2920870"/>
            <a:ext cx="3614314" cy="1015663"/>
          </a:xfrm>
          <a:prstGeom prst="rect">
            <a:avLst/>
          </a:prstGeom>
          <a:noFill/>
        </p:spPr>
        <p:txBody>
          <a:bodyPr wrap="square" rtlCol="0">
            <a:spAutoFit/>
          </a:bodyPr>
          <a:lstStyle/>
          <a:p>
            <a:pPr algn="ctr">
              <a:defRPr/>
            </a:pPr>
            <a:r>
              <a:rPr lang="en-US" sz="3000" b="1" dirty="0">
                <a:solidFill>
                  <a:srgbClr val="FFFFFF"/>
                </a:solidFill>
                <a:latin typeface="Arial"/>
              </a:rPr>
              <a:t>Streamlined data access with API-s</a:t>
            </a:r>
            <a:endParaRPr lang="en-SI" sz="3000" b="1" dirty="0">
              <a:solidFill>
                <a:srgbClr val="FFFFFF"/>
              </a:solidFill>
              <a:latin typeface="Arial"/>
            </a:endParaRPr>
          </a:p>
        </p:txBody>
      </p:sp>
      <p:sp>
        <p:nvSpPr>
          <p:cNvPr id="29" name="Oval 28">
            <a:extLst>
              <a:ext uri="{FF2B5EF4-FFF2-40B4-BE49-F238E27FC236}">
                <a16:creationId xmlns:a16="http://schemas.microsoft.com/office/drawing/2014/main" id="{49E6862C-6D63-9E6E-9069-A03D112AA9C7}"/>
              </a:ext>
            </a:extLst>
          </p:cNvPr>
          <p:cNvSpPr/>
          <p:nvPr/>
        </p:nvSpPr>
        <p:spPr>
          <a:xfrm>
            <a:off x="7433302" y="8551559"/>
            <a:ext cx="3314426" cy="3314424"/>
          </a:xfrm>
          <a:prstGeom prst="ellipse">
            <a:avLst/>
          </a:prstGeom>
          <a:solidFill>
            <a:srgbClr val="C344E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SI">
              <a:solidFill>
                <a:srgbClr val="FFFFFF"/>
              </a:solidFill>
              <a:latin typeface="Arial"/>
            </a:endParaRPr>
          </a:p>
        </p:txBody>
      </p:sp>
      <p:sp>
        <p:nvSpPr>
          <p:cNvPr id="22" name="TextBox 21">
            <a:extLst>
              <a:ext uri="{FF2B5EF4-FFF2-40B4-BE49-F238E27FC236}">
                <a16:creationId xmlns:a16="http://schemas.microsoft.com/office/drawing/2014/main" id="{8DE124E8-E6B5-8DF7-0D11-A65385D383DF}"/>
              </a:ext>
            </a:extLst>
          </p:cNvPr>
          <p:cNvSpPr txBox="1"/>
          <p:nvPr/>
        </p:nvSpPr>
        <p:spPr>
          <a:xfrm>
            <a:off x="7306287" y="9838740"/>
            <a:ext cx="3614314" cy="1015663"/>
          </a:xfrm>
          <a:prstGeom prst="rect">
            <a:avLst/>
          </a:prstGeom>
          <a:noFill/>
        </p:spPr>
        <p:txBody>
          <a:bodyPr wrap="square" rtlCol="0">
            <a:spAutoFit/>
          </a:bodyPr>
          <a:lstStyle/>
          <a:p>
            <a:pPr algn="ctr">
              <a:defRPr/>
            </a:pPr>
            <a:r>
              <a:rPr lang="en-US" sz="3000" b="1" dirty="0">
                <a:solidFill>
                  <a:srgbClr val="FFFFFF"/>
                </a:solidFill>
                <a:latin typeface="Arial"/>
              </a:rPr>
              <a:t>Copernicus Browser</a:t>
            </a:r>
            <a:endParaRPr lang="en-SI" sz="3000" b="1" dirty="0">
              <a:solidFill>
                <a:srgbClr val="FFFFFF"/>
              </a:solidFill>
              <a:latin typeface="Arial"/>
            </a:endParaRPr>
          </a:p>
        </p:txBody>
      </p:sp>
      <p:sp>
        <p:nvSpPr>
          <p:cNvPr id="30" name="Oval 29">
            <a:extLst>
              <a:ext uri="{FF2B5EF4-FFF2-40B4-BE49-F238E27FC236}">
                <a16:creationId xmlns:a16="http://schemas.microsoft.com/office/drawing/2014/main" id="{D8021103-C699-C2B0-3D6B-7025D88949D1}"/>
              </a:ext>
            </a:extLst>
          </p:cNvPr>
          <p:cNvSpPr/>
          <p:nvPr/>
        </p:nvSpPr>
        <p:spPr>
          <a:xfrm>
            <a:off x="10612984" y="10189024"/>
            <a:ext cx="3243624" cy="3243622"/>
          </a:xfrm>
          <a:prstGeom prst="ellipse">
            <a:avLst/>
          </a:prstGeom>
          <a:solidFill>
            <a:srgbClr val="3DBFE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SI">
              <a:solidFill>
                <a:srgbClr val="FFFFFF"/>
              </a:solidFill>
              <a:latin typeface="Arial"/>
            </a:endParaRPr>
          </a:p>
        </p:txBody>
      </p:sp>
      <p:sp>
        <p:nvSpPr>
          <p:cNvPr id="23" name="TextBox 22">
            <a:extLst>
              <a:ext uri="{FF2B5EF4-FFF2-40B4-BE49-F238E27FC236}">
                <a16:creationId xmlns:a16="http://schemas.microsoft.com/office/drawing/2014/main" id="{2A929183-45F5-D680-02EF-4EAD7C38E00B}"/>
              </a:ext>
            </a:extLst>
          </p:cNvPr>
          <p:cNvSpPr txBox="1"/>
          <p:nvPr/>
        </p:nvSpPr>
        <p:spPr>
          <a:xfrm>
            <a:off x="10461470" y="11413568"/>
            <a:ext cx="3614314" cy="1015663"/>
          </a:xfrm>
          <a:prstGeom prst="rect">
            <a:avLst/>
          </a:prstGeom>
          <a:noFill/>
        </p:spPr>
        <p:txBody>
          <a:bodyPr wrap="square" rtlCol="0">
            <a:spAutoFit/>
          </a:bodyPr>
          <a:lstStyle/>
          <a:p>
            <a:pPr algn="ctr">
              <a:defRPr/>
            </a:pPr>
            <a:r>
              <a:rPr lang="en-US" sz="3000" b="1" dirty="0">
                <a:solidFill>
                  <a:srgbClr val="FFFFFF"/>
                </a:solidFill>
                <a:latin typeface="Arial"/>
              </a:rPr>
              <a:t>Onboard Code </a:t>
            </a:r>
            <a:r>
              <a:rPr lang="en-US" sz="3000" b="1" dirty="0" err="1">
                <a:solidFill>
                  <a:srgbClr val="FFFFFF"/>
                </a:solidFill>
                <a:latin typeface="Arial"/>
              </a:rPr>
              <a:t>Repositorites</a:t>
            </a:r>
            <a:endParaRPr lang="en-SI" sz="3000" b="1" dirty="0">
              <a:solidFill>
                <a:srgbClr val="FFFFFF"/>
              </a:solidFill>
              <a:latin typeface="Arial"/>
            </a:endParaRPr>
          </a:p>
        </p:txBody>
      </p:sp>
      <p:sp>
        <p:nvSpPr>
          <p:cNvPr id="31" name="Oval 30">
            <a:extLst>
              <a:ext uri="{FF2B5EF4-FFF2-40B4-BE49-F238E27FC236}">
                <a16:creationId xmlns:a16="http://schemas.microsoft.com/office/drawing/2014/main" id="{1293BAE5-0A42-F7A7-A5E6-F6FF0532C4EC}"/>
              </a:ext>
            </a:extLst>
          </p:cNvPr>
          <p:cNvSpPr/>
          <p:nvPr/>
        </p:nvSpPr>
        <p:spPr>
          <a:xfrm>
            <a:off x="16012517" y="6650536"/>
            <a:ext cx="3503338" cy="3503336"/>
          </a:xfrm>
          <a:prstGeom prst="ellipse">
            <a:avLst/>
          </a:prstGeom>
          <a:solidFill>
            <a:srgbClr val="6B39C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SI">
              <a:solidFill>
                <a:srgbClr val="FFFFFF"/>
              </a:solidFill>
              <a:latin typeface="Arial"/>
            </a:endParaRPr>
          </a:p>
        </p:txBody>
      </p:sp>
      <p:sp>
        <p:nvSpPr>
          <p:cNvPr id="24" name="TextBox 23">
            <a:extLst>
              <a:ext uri="{FF2B5EF4-FFF2-40B4-BE49-F238E27FC236}">
                <a16:creationId xmlns:a16="http://schemas.microsoft.com/office/drawing/2014/main" id="{69327B9C-53F8-004B-B966-2F8D9F204D24}"/>
              </a:ext>
            </a:extLst>
          </p:cNvPr>
          <p:cNvSpPr txBox="1"/>
          <p:nvPr/>
        </p:nvSpPr>
        <p:spPr>
          <a:xfrm>
            <a:off x="16012517" y="8035103"/>
            <a:ext cx="3614314" cy="1015663"/>
          </a:xfrm>
          <a:prstGeom prst="rect">
            <a:avLst/>
          </a:prstGeom>
          <a:noFill/>
        </p:spPr>
        <p:txBody>
          <a:bodyPr wrap="square" rtlCol="0">
            <a:spAutoFit/>
          </a:bodyPr>
          <a:lstStyle/>
          <a:p>
            <a:pPr algn="ctr">
              <a:defRPr/>
            </a:pPr>
            <a:r>
              <a:rPr lang="en-US" sz="3000" b="1" dirty="0">
                <a:solidFill>
                  <a:srgbClr val="FFFFFF"/>
                </a:solidFill>
                <a:latin typeface="Arial"/>
              </a:rPr>
              <a:t>Cloud Computing Capacity</a:t>
            </a:r>
            <a:endParaRPr lang="en-SI" sz="3000" b="1" dirty="0">
              <a:solidFill>
                <a:srgbClr val="FFFFFF"/>
              </a:solidFill>
              <a:latin typeface="Arial"/>
            </a:endParaRPr>
          </a:p>
        </p:txBody>
      </p:sp>
      <p:sp>
        <p:nvSpPr>
          <p:cNvPr id="32" name="Oval 31">
            <a:extLst>
              <a:ext uri="{FF2B5EF4-FFF2-40B4-BE49-F238E27FC236}">
                <a16:creationId xmlns:a16="http://schemas.microsoft.com/office/drawing/2014/main" id="{05004F7A-719A-1D4E-33D3-41E24945DAE7}"/>
              </a:ext>
            </a:extLst>
          </p:cNvPr>
          <p:cNvSpPr/>
          <p:nvPr/>
        </p:nvSpPr>
        <p:spPr>
          <a:xfrm>
            <a:off x="4939497" y="6098361"/>
            <a:ext cx="3102070" cy="3102068"/>
          </a:xfrm>
          <a:prstGeom prst="ellipse">
            <a:avLst/>
          </a:prstGeom>
          <a:solidFill>
            <a:srgbClr val="28B3B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SI">
              <a:solidFill>
                <a:srgbClr val="FFFFFF"/>
              </a:solidFill>
              <a:latin typeface="Arial"/>
            </a:endParaRPr>
          </a:p>
        </p:txBody>
      </p:sp>
      <p:sp>
        <p:nvSpPr>
          <p:cNvPr id="25" name="TextBox 24">
            <a:extLst>
              <a:ext uri="{FF2B5EF4-FFF2-40B4-BE49-F238E27FC236}">
                <a16:creationId xmlns:a16="http://schemas.microsoft.com/office/drawing/2014/main" id="{06078337-499A-9C0E-6D74-665662E0C3FA}"/>
              </a:ext>
            </a:extLst>
          </p:cNvPr>
          <p:cNvSpPr txBox="1"/>
          <p:nvPr/>
        </p:nvSpPr>
        <p:spPr>
          <a:xfrm>
            <a:off x="4683375" y="7109399"/>
            <a:ext cx="3614314" cy="1477328"/>
          </a:xfrm>
          <a:prstGeom prst="rect">
            <a:avLst/>
          </a:prstGeom>
          <a:noFill/>
        </p:spPr>
        <p:txBody>
          <a:bodyPr wrap="square" rtlCol="0">
            <a:spAutoFit/>
          </a:bodyPr>
          <a:lstStyle/>
          <a:p>
            <a:pPr algn="ctr">
              <a:defRPr/>
            </a:pPr>
            <a:r>
              <a:rPr lang="en-US" sz="3000" b="1" dirty="0">
                <a:solidFill>
                  <a:srgbClr val="FFFFFF"/>
                </a:solidFill>
                <a:latin typeface="Arial"/>
              </a:rPr>
              <a:t>Federation and user identity services</a:t>
            </a:r>
            <a:endParaRPr lang="en-SI" sz="3000" b="1" dirty="0">
              <a:solidFill>
                <a:srgbClr val="FFFFFF"/>
              </a:solidFill>
              <a:latin typeface="Arial"/>
            </a:endParaRPr>
          </a:p>
        </p:txBody>
      </p:sp>
      <p:sp>
        <p:nvSpPr>
          <p:cNvPr id="26" name="TextBox 25">
            <a:extLst>
              <a:ext uri="{FF2B5EF4-FFF2-40B4-BE49-F238E27FC236}">
                <a16:creationId xmlns:a16="http://schemas.microsoft.com/office/drawing/2014/main" id="{B4D4B6D0-95E8-24C8-3612-29653DC3D2E0}"/>
              </a:ext>
            </a:extLst>
          </p:cNvPr>
          <p:cNvSpPr txBox="1"/>
          <p:nvPr/>
        </p:nvSpPr>
        <p:spPr>
          <a:xfrm>
            <a:off x="15734588" y="10555627"/>
            <a:ext cx="3614314" cy="1015663"/>
          </a:xfrm>
          <a:prstGeom prst="rect">
            <a:avLst/>
          </a:prstGeom>
          <a:noFill/>
        </p:spPr>
        <p:txBody>
          <a:bodyPr wrap="square" rtlCol="0">
            <a:spAutoFit/>
          </a:bodyPr>
          <a:lstStyle/>
          <a:p>
            <a:pPr algn="ctr">
              <a:defRPr/>
            </a:pPr>
            <a:r>
              <a:rPr lang="en-US" sz="3000" b="1" dirty="0">
                <a:solidFill>
                  <a:srgbClr val="FFFFFF"/>
                </a:solidFill>
                <a:latin typeface="Arial"/>
              </a:rPr>
              <a:t>Open </a:t>
            </a:r>
          </a:p>
          <a:p>
            <a:pPr algn="ctr">
              <a:defRPr/>
            </a:pPr>
            <a:r>
              <a:rPr lang="en-US" sz="3000" b="1" dirty="0">
                <a:solidFill>
                  <a:srgbClr val="FFFFFF"/>
                </a:solidFill>
                <a:latin typeface="Arial"/>
              </a:rPr>
              <a:t>Ecosystem</a:t>
            </a:r>
            <a:endParaRPr lang="en-SI" sz="3000" b="1" dirty="0">
              <a:solidFill>
                <a:srgbClr val="FFFFFF"/>
              </a:solidFill>
              <a:latin typeface="Arial"/>
            </a:endParaRPr>
          </a:p>
        </p:txBody>
      </p:sp>
      <p:cxnSp>
        <p:nvCxnSpPr>
          <p:cNvPr id="36" name="Straight Connector 35">
            <a:extLst>
              <a:ext uri="{FF2B5EF4-FFF2-40B4-BE49-F238E27FC236}">
                <a16:creationId xmlns:a16="http://schemas.microsoft.com/office/drawing/2014/main" id="{71C1B98E-A997-CA02-B055-AAF1A0347F54}"/>
              </a:ext>
            </a:extLst>
          </p:cNvPr>
          <p:cNvCxnSpPr>
            <a:cxnSpLocks/>
          </p:cNvCxnSpPr>
          <p:nvPr/>
        </p:nvCxnSpPr>
        <p:spPr>
          <a:xfrm flipH="1" flipV="1">
            <a:off x="10820785" y="6650537"/>
            <a:ext cx="542250" cy="402301"/>
          </a:xfrm>
          <a:prstGeom prst="line">
            <a:avLst/>
          </a:prstGeom>
          <a:ln w="12700">
            <a:solidFill>
              <a:schemeClr val="bg2"/>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AFC7DC17-F7B5-F776-92B3-E2CB0A3B3940}"/>
              </a:ext>
            </a:extLst>
          </p:cNvPr>
          <p:cNvCxnSpPr>
            <a:cxnSpLocks/>
          </p:cNvCxnSpPr>
          <p:nvPr/>
        </p:nvCxnSpPr>
        <p:spPr>
          <a:xfrm flipV="1">
            <a:off x="14324675" y="6207722"/>
            <a:ext cx="1392936" cy="11302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D95F65-7F3C-BF4E-15C5-6CD33FBF6B6E}"/>
              </a:ext>
            </a:extLst>
          </p:cNvPr>
          <p:cNvCxnSpPr>
            <a:cxnSpLocks/>
          </p:cNvCxnSpPr>
          <p:nvPr/>
        </p:nvCxnSpPr>
        <p:spPr>
          <a:xfrm flipV="1">
            <a:off x="12825560" y="5215062"/>
            <a:ext cx="0" cy="10019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774D77-F212-483D-DA11-B9097D4DE6B3}"/>
              </a:ext>
            </a:extLst>
          </p:cNvPr>
          <p:cNvCxnSpPr>
            <a:cxnSpLocks/>
          </p:cNvCxnSpPr>
          <p:nvPr/>
        </p:nvCxnSpPr>
        <p:spPr>
          <a:xfrm flipH="1">
            <a:off x="8041567" y="7712337"/>
            <a:ext cx="31294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E980F1-AD75-B2F6-4C9C-75ACF1C4A2BB}"/>
              </a:ext>
            </a:extLst>
          </p:cNvPr>
          <p:cNvCxnSpPr>
            <a:stCxn id="13" idx="6"/>
          </p:cNvCxnSpPr>
          <p:nvPr/>
        </p:nvCxnSpPr>
        <p:spPr>
          <a:xfrm>
            <a:off x="14393499" y="7815705"/>
            <a:ext cx="1619018" cy="276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49B893D-3F18-88AE-E76F-C97080C026B5}"/>
              </a:ext>
            </a:extLst>
          </p:cNvPr>
          <p:cNvCxnSpPr>
            <a:cxnSpLocks/>
          </p:cNvCxnSpPr>
          <p:nvPr/>
        </p:nvCxnSpPr>
        <p:spPr>
          <a:xfrm flipH="1">
            <a:off x="12427211" y="9423689"/>
            <a:ext cx="104224" cy="8235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6771D1-8B25-2D86-24C8-6B702DE830C4}"/>
              </a:ext>
            </a:extLst>
          </p:cNvPr>
          <p:cNvCxnSpPr>
            <a:cxnSpLocks/>
          </p:cNvCxnSpPr>
          <p:nvPr/>
        </p:nvCxnSpPr>
        <p:spPr>
          <a:xfrm flipH="1">
            <a:off x="10461471" y="8664008"/>
            <a:ext cx="961313" cy="6100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Picture 48" descr="A blue circle with a white rocket in the middle&#10;&#10;Description automatically generated">
            <a:extLst>
              <a:ext uri="{FF2B5EF4-FFF2-40B4-BE49-F238E27FC236}">
                <a16:creationId xmlns:a16="http://schemas.microsoft.com/office/drawing/2014/main" id="{A6A90B19-BADD-51F4-F360-EA404F6A9030}"/>
              </a:ext>
            </a:extLst>
          </p:cNvPr>
          <p:cNvPicPr>
            <a:picLocks noChangeAspect="1"/>
          </p:cNvPicPr>
          <p:nvPr/>
        </p:nvPicPr>
        <p:blipFill>
          <a:blip r:embed="rId2"/>
          <a:stretch>
            <a:fillRect/>
          </a:stretch>
        </p:blipFill>
        <p:spPr>
          <a:xfrm>
            <a:off x="12192000" y="1127761"/>
            <a:ext cx="1613268" cy="1600565"/>
          </a:xfrm>
          <a:prstGeom prst="rect">
            <a:avLst/>
          </a:prstGeom>
        </p:spPr>
      </p:pic>
      <p:pic>
        <p:nvPicPr>
          <p:cNvPr id="51" name="Picture 50" descr="A blue circle with white outline and a certificate&#10;&#10;Description automatically generated">
            <a:extLst>
              <a:ext uri="{FF2B5EF4-FFF2-40B4-BE49-F238E27FC236}">
                <a16:creationId xmlns:a16="http://schemas.microsoft.com/office/drawing/2014/main" id="{C75FE7F0-A502-741E-D1C7-224FDCA34637}"/>
              </a:ext>
            </a:extLst>
          </p:cNvPr>
          <p:cNvPicPr>
            <a:picLocks noChangeAspect="1"/>
          </p:cNvPicPr>
          <p:nvPr/>
        </p:nvPicPr>
        <p:blipFill>
          <a:blip r:embed="rId3"/>
          <a:stretch>
            <a:fillRect/>
          </a:stretch>
        </p:blipFill>
        <p:spPr>
          <a:xfrm>
            <a:off x="5907289" y="5622868"/>
            <a:ext cx="1194072" cy="1194072"/>
          </a:xfrm>
          <a:prstGeom prst="rect">
            <a:avLst/>
          </a:prstGeom>
        </p:spPr>
      </p:pic>
      <p:pic>
        <p:nvPicPr>
          <p:cNvPr id="53" name="Picture 52" descr="A blue circle with white outline on top of a stack of white objects&#10;&#10;Description automatically generated">
            <a:extLst>
              <a:ext uri="{FF2B5EF4-FFF2-40B4-BE49-F238E27FC236}">
                <a16:creationId xmlns:a16="http://schemas.microsoft.com/office/drawing/2014/main" id="{9749FB72-7DE4-F431-994C-709643141CFB}"/>
              </a:ext>
            </a:extLst>
          </p:cNvPr>
          <p:cNvPicPr>
            <a:picLocks noChangeAspect="1"/>
          </p:cNvPicPr>
          <p:nvPr/>
        </p:nvPicPr>
        <p:blipFill>
          <a:blip r:embed="rId4"/>
          <a:stretch>
            <a:fillRect/>
          </a:stretch>
        </p:blipFill>
        <p:spPr>
          <a:xfrm>
            <a:off x="8979031" y="4020989"/>
            <a:ext cx="1194072" cy="1194072"/>
          </a:xfrm>
          <a:prstGeom prst="rect">
            <a:avLst/>
          </a:prstGeom>
        </p:spPr>
      </p:pic>
      <p:pic>
        <p:nvPicPr>
          <p:cNvPr id="59" name="Picture 58" descr="A blue and white globe&#10;&#10;Description automatically generated">
            <a:extLst>
              <a:ext uri="{FF2B5EF4-FFF2-40B4-BE49-F238E27FC236}">
                <a16:creationId xmlns:a16="http://schemas.microsoft.com/office/drawing/2014/main" id="{F3EAB8B7-6FF2-F590-1AF2-B93D7A05733E}"/>
              </a:ext>
            </a:extLst>
          </p:cNvPr>
          <p:cNvPicPr>
            <a:picLocks noChangeAspect="1"/>
          </p:cNvPicPr>
          <p:nvPr/>
        </p:nvPicPr>
        <p:blipFill>
          <a:blip r:embed="rId5"/>
          <a:stretch>
            <a:fillRect/>
          </a:stretch>
        </p:blipFill>
        <p:spPr>
          <a:xfrm>
            <a:off x="8544581" y="8043339"/>
            <a:ext cx="1181369" cy="1181369"/>
          </a:xfrm>
          <a:prstGeom prst="rect">
            <a:avLst/>
          </a:prstGeom>
        </p:spPr>
      </p:pic>
      <p:pic>
        <p:nvPicPr>
          <p:cNvPr id="61" name="Picture 60" descr="A blue circle with a white and blue gear and paper&#10;&#10;Description automatically generated">
            <a:extLst>
              <a:ext uri="{FF2B5EF4-FFF2-40B4-BE49-F238E27FC236}">
                <a16:creationId xmlns:a16="http://schemas.microsoft.com/office/drawing/2014/main" id="{F5A9BBE3-A4B5-1AF2-AD92-E4F37D078E77}"/>
              </a:ext>
            </a:extLst>
          </p:cNvPr>
          <p:cNvPicPr>
            <a:picLocks noChangeAspect="1"/>
          </p:cNvPicPr>
          <p:nvPr/>
        </p:nvPicPr>
        <p:blipFill>
          <a:blip r:embed="rId6"/>
          <a:stretch>
            <a:fillRect/>
          </a:stretch>
        </p:blipFill>
        <p:spPr>
          <a:xfrm>
            <a:off x="11671591" y="9687665"/>
            <a:ext cx="1194072" cy="1194072"/>
          </a:xfrm>
          <a:prstGeom prst="rect">
            <a:avLst/>
          </a:prstGeom>
        </p:spPr>
      </p:pic>
      <p:pic>
        <p:nvPicPr>
          <p:cNvPr id="63" name="Picture 62" descr="A blue circle with a white line and a cloud&#10;&#10;Description automatically generated">
            <a:extLst>
              <a:ext uri="{FF2B5EF4-FFF2-40B4-BE49-F238E27FC236}">
                <a16:creationId xmlns:a16="http://schemas.microsoft.com/office/drawing/2014/main" id="{F970E7B3-DBDF-C6CB-F90B-CE01B7066592}"/>
              </a:ext>
            </a:extLst>
          </p:cNvPr>
          <p:cNvPicPr>
            <a:picLocks noChangeAspect="1"/>
          </p:cNvPicPr>
          <p:nvPr/>
        </p:nvPicPr>
        <p:blipFill>
          <a:blip r:embed="rId7"/>
          <a:stretch>
            <a:fillRect/>
          </a:stretch>
        </p:blipFill>
        <p:spPr>
          <a:xfrm>
            <a:off x="17370576" y="6186561"/>
            <a:ext cx="1194072" cy="1194072"/>
          </a:xfrm>
          <a:prstGeom prst="rect">
            <a:avLst/>
          </a:prstGeom>
        </p:spPr>
      </p:pic>
      <p:pic>
        <p:nvPicPr>
          <p:cNvPr id="65" name="Picture 64" descr="A blue circle with white lines&#10;&#10;Description automatically generated">
            <a:extLst>
              <a:ext uri="{FF2B5EF4-FFF2-40B4-BE49-F238E27FC236}">
                <a16:creationId xmlns:a16="http://schemas.microsoft.com/office/drawing/2014/main" id="{F09B5B4F-62BD-B1D5-69C1-C36FBBD30F4B}"/>
              </a:ext>
            </a:extLst>
          </p:cNvPr>
          <p:cNvPicPr>
            <a:picLocks noChangeAspect="1"/>
          </p:cNvPicPr>
          <p:nvPr/>
        </p:nvPicPr>
        <p:blipFill>
          <a:blip r:embed="rId8"/>
          <a:stretch>
            <a:fillRect/>
          </a:stretch>
        </p:blipFill>
        <p:spPr>
          <a:xfrm>
            <a:off x="16056044" y="3215611"/>
            <a:ext cx="1181369" cy="1181369"/>
          </a:xfrm>
          <a:prstGeom prst="rect">
            <a:avLst/>
          </a:prstGeom>
        </p:spPr>
      </p:pic>
      <p:sp>
        <p:nvSpPr>
          <p:cNvPr id="2" name="Oval 1">
            <a:extLst>
              <a:ext uri="{FF2B5EF4-FFF2-40B4-BE49-F238E27FC236}">
                <a16:creationId xmlns:a16="http://schemas.microsoft.com/office/drawing/2014/main" id="{BC3873DF-E777-3459-58A0-FC889166C870}"/>
              </a:ext>
            </a:extLst>
          </p:cNvPr>
          <p:cNvSpPr/>
          <p:nvPr/>
        </p:nvSpPr>
        <p:spPr>
          <a:xfrm>
            <a:off x="4465814" y="899277"/>
            <a:ext cx="15590821" cy="12741062"/>
          </a:xfrm>
          <a:prstGeom prst="ellipse">
            <a:avLst/>
          </a:prstGeom>
          <a:noFill/>
          <a:ln w="19050">
            <a:solidFill>
              <a:srgbClr val="71CC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SI">
              <a:solidFill>
                <a:srgbClr val="FFFFFF"/>
              </a:solidFill>
              <a:latin typeface="Arial"/>
            </a:endParaRPr>
          </a:p>
        </p:txBody>
      </p:sp>
      <p:cxnSp>
        <p:nvCxnSpPr>
          <p:cNvPr id="14" name="Straight Connector 13">
            <a:extLst>
              <a:ext uri="{FF2B5EF4-FFF2-40B4-BE49-F238E27FC236}">
                <a16:creationId xmlns:a16="http://schemas.microsoft.com/office/drawing/2014/main" id="{A736C2D0-4295-19C6-C93C-E01C3AC78B59}"/>
              </a:ext>
            </a:extLst>
          </p:cNvPr>
          <p:cNvCxnSpPr>
            <a:cxnSpLocks/>
          </p:cNvCxnSpPr>
          <p:nvPr/>
        </p:nvCxnSpPr>
        <p:spPr>
          <a:xfrm flipV="1">
            <a:off x="9978171" y="4996613"/>
            <a:ext cx="2101284" cy="38232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31701F-BE0B-8F19-B3B6-69BD9503B662}"/>
              </a:ext>
            </a:extLst>
          </p:cNvPr>
          <p:cNvCxnSpPr>
            <a:cxnSpLocks/>
          </p:cNvCxnSpPr>
          <p:nvPr/>
        </p:nvCxnSpPr>
        <p:spPr>
          <a:xfrm flipH="1">
            <a:off x="13616653" y="9274068"/>
            <a:ext cx="2620662" cy="17141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2" name="Picture 41" descr="A blue circle with a white outline of a satellite&#10;&#10;Description automatically generated">
            <a:extLst>
              <a:ext uri="{FF2B5EF4-FFF2-40B4-BE49-F238E27FC236}">
                <a16:creationId xmlns:a16="http://schemas.microsoft.com/office/drawing/2014/main" id="{70078930-C220-53F4-05F6-702A7F08556F}"/>
              </a:ext>
            </a:extLst>
          </p:cNvPr>
          <p:cNvPicPr>
            <a:picLocks noChangeAspect="1"/>
          </p:cNvPicPr>
          <p:nvPr/>
        </p:nvPicPr>
        <p:blipFill>
          <a:blip r:embed="rId9"/>
          <a:stretch>
            <a:fillRect/>
          </a:stretch>
        </p:blipFill>
        <p:spPr>
          <a:xfrm>
            <a:off x="12254998" y="5766864"/>
            <a:ext cx="1180952" cy="1180952"/>
          </a:xfrm>
          <a:prstGeom prst="rect">
            <a:avLst/>
          </a:prstGeom>
        </p:spPr>
      </p:pic>
      <p:sp>
        <p:nvSpPr>
          <p:cNvPr id="3" name="Oval 2">
            <a:extLst>
              <a:ext uri="{FF2B5EF4-FFF2-40B4-BE49-F238E27FC236}">
                <a16:creationId xmlns:a16="http://schemas.microsoft.com/office/drawing/2014/main" id="{39384811-BDE6-9643-4905-D64D3069D2BB}"/>
              </a:ext>
            </a:extLst>
          </p:cNvPr>
          <p:cNvSpPr/>
          <p:nvPr/>
        </p:nvSpPr>
        <p:spPr>
          <a:xfrm>
            <a:off x="13724807" y="9033863"/>
            <a:ext cx="2782898" cy="2782896"/>
          </a:xfrm>
          <a:prstGeom prst="ellipse">
            <a:avLst/>
          </a:prstGeom>
          <a:solidFill>
            <a:srgbClr val="0774D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SI">
              <a:solidFill>
                <a:srgbClr val="FFFFFF"/>
              </a:solidFill>
              <a:latin typeface="Arial"/>
            </a:endParaRPr>
          </a:p>
        </p:txBody>
      </p:sp>
      <p:sp>
        <p:nvSpPr>
          <p:cNvPr id="6" name="TextBox 5">
            <a:extLst>
              <a:ext uri="{FF2B5EF4-FFF2-40B4-BE49-F238E27FC236}">
                <a16:creationId xmlns:a16="http://schemas.microsoft.com/office/drawing/2014/main" id="{217F5061-7849-40E4-58F2-EE75CE5E68A3}"/>
              </a:ext>
            </a:extLst>
          </p:cNvPr>
          <p:cNvSpPr txBox="1"/>
          <p:nvPr/>
        </p:nvSpPr>
        <p:spPr>
          <a:xfrm>
            <a:off x="14008123" y="9502618"/>
            <a:ext cx="2220305" cy="1938992"/>
          </a:xfrm>
          <a:prstGeom prst="rect">
            <a:avLst/>
          </a:prstGeom>
          <a:noFill/>
        </p:spPr>
        <p:txBody>
          <a:bodyPr wrap="square" rtlCol="0">
            <a:spAutoFit/>
          </a:bodyPr>
          <a:lstStyle/>
          <a:p>
            <a:pPr algn="ctr">
              <a:defRPr/>
            </a:pPr>
            <a:r>
              <a:rPr lang="en-US" sz="3000" b="1" dirty="0">
                <a:solidFill>
                  <a:srgbClr val="FFFFFF"/>
                </a:solidFill>
                <a:latin typeface="Arial"/>
              </a:rPr>
              <a:t>Online Code Labs and Interfaces</a:t>
            </a:r>
            <a:endParaRPr lang="en-SI" sz="3000" b="1" dirty="0">
              <a:solidFill>
                <a:srgbClr val="FFFFFF"/>
              </a:solidFill>
              <a:latin typeface="Arial"/>
            </a:endParaRPr>
          </a:p>
        </p:txBody>
      </p:sp>
      <p:cxnSp>
        <p:nvCxnSpPr>
          <p:cNvPr id="16" name="Straight Connector 15">
            <a:extLst>
              <a:ext uri="{FF2B5EF4-FFF2-40B4-BE49-F238E27FC236}">
                <a16:creationId xmlns:a16="http://schemas.microsoft.com/office/drawing/2014/main" id="{AE6B2F59-D9A9-530D-4D98-F5A482DD6FB5}"/>
              </a:ext>
            </a:extLst>
          </p:cNvPr>
          <p:cNvCxnSpPr>
            <a:cxnSpLocks/>
            <a:endCxn id="13" idx="5"/>
          </p:cNvCxnSpPr>
          <p:nvPr/>
        </p:nvCxnSpPr>
        <p:spPr>
          <a:xfrm flipH="1" flipV="1">
            <a:off x="13922532" y="8952722"/>
            <a:ext cx="365963" cy="364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3" name="Picture 32" descr="A blue circle with white text in it&#10;&#10;Description automatically generated">
            <a:extLst>
              <a:ext uri="{FF2B5EF4-FFF2-40B4-BE49-F238E27FC236}">
                <a16:creationId xmlns:a16="http://schemas.microsoft.com/office/drawing/2014/main" id="{EBD0EC7C-1B2E-4DFE-2ABA-429C0D6D0A67}"/>
              </a:ext>
            </a:extLst>
          </p:cNvPr>
          <p:cNvPicPr>
            <a:picLocks noChangeAspect="1"/>
          </p:cNvPicPr>
          <p:nvPr/>
        </p:nvPicPr>
        <p:blipFill>
          <a:blip r:embed="rId10"/>
          <a:stretch>
            <a:fillRect/>
          </a:stretch>
        </p:blipFill>
        <p:spPr>
          <a:xfrm>
            <a:off x="14512487" y="8378561"/>
            <a:ext cx="1180952" cy="1180952"/>
          </a:xfrm>
          <a:prstGeom prst="rect">
            <a:avLst/>
          </a:prstGeom>
        </p:spPr>
      </p:pic>
    </p:spTree>
    <p:extLst>
      <p:ext uri="{BB962C8B-B14F-4D97-AF65-F5344CB8AC3E}">
        <p14:creationId xmlns:p14="http://schemas.microsoft.com/office/powerpoint/2010/main" val="44343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right)">
                                      <p:cBhvr>
                                        <p:cTn id="62" dur="500"/>
                                        <p:tgtEl>
                                          <p:spTgt spid="47"/>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childTnLst>
                          </p:cTn>
                        </p:par>
                        <p:par>
                          <p:cTn id="73" fill="hold">
                            <p:stCondLst>
                              <p:cond delay="1000"/>
                            </p:stCondLst>
                            <p:childTnLst>
                              <p:par>
                                <p:cTn id="74" presetID="22" presetClass="entr" presetSubtype="4"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ipe(up)">
                                      <p:cBhvr>
                                        <p:cTn id="81" dur="500"/>
                                        <p:tgtEl>
                                          <p:spTgt spid="44"/>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500"/>
                                        <p:tgtEl>
                                          <p:spTgt spid="23"/>
                                        </p:tgtEl>
                                      </p:cBhvr>
                                    </p:animEffect>
                                  </p:childTnLst>
                                </p:cTn>
                              </p:par>
                              <p:par>
                                <p:cTn id="89" presetID="10" presetClass="entr" presetSubtype="0" fill="hold"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fade">
                                      <p:cBhvr>
                                        <p:cTn id="91" dur="500"/>
                                        <p:tgtEl>
                                          <p:spTgt spid="6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wipe(up)">
                                      <p:cBhvr>
                                        <p:cTn id="96" dur="500"/>
                                        <p:tgtEl>
                                          <p:spTgt spid="34"/>
                                        </p:tgtEl>
                                      </p:cBhvr>
                                    </p:animEffec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par>
                                <p:cTn id="104" presetID="10" presetClass="entr" presetSubtype="0" fill="hold" nodeType="with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fade">
                                      <p:cBhvr>
                                        <p:cTn id="106" dur="500"/>
                                        <p:tgtEl>
                                          <p:spTgt spid="63"/>
                                        </p:tgtEl>
                                      </p:cBhvr>
                                    </p:animEffect>
                                  </p:childTnLst>
                                </p:cTn>
                              </p:par>
                            </p:childTnLst>
                          </p:cTn>
                        </p:par>
                        <p:par>
                          <p:cTn id="107" fill="hold">
                            <p:stCondLst>
                              <p:cond delay="1000"/>
                            </p:stCondLst>
                            <p:childTnLst>
                              <p:par>
                                <p:cTn id="108" presetID="22" presetClass="entr" presetSubtype="2" fill="hold" nodeType="after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wipe(right)">
                                      <p:cBhvr>
                                        <p:cTn id="110" dur="500"/>
                                        <p:tgtEl>
                                          <p:spTgt spid="3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left)">
                                      <p:cBhvr>
                                        <p:cTn id="115" dur="500"/>
                                        <p:tgtEl>
                                          <p:spTgt spid="16"/>
                                        </p:tgtEl>
                                      </p:cBhvr>
                                    </p:animEffect>
                                  </p:childTnLst>
                                </p:cTn>
                              </p:par>
                            </p:childTnLst>
                          </p:cTn>
                        </p:par>
                        <p:par>
                          <p:cTn id="116" fill="hold">
                            <p:stCondLst>
                              <p:cond delay="500"/>
                            </p:stCondLst>
                            <p:childTnLst>
                              <p:par>
                                <p:cTn id="117" presetID="10" presetClass="entr" presetSubtype="0" fill="hold" grpId="0" nodeType="after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fade">
                                      <p:cBhvr>
                                        <p:cTn id="119" dur="500"/>
                                        <p:tgtEl>
                                          <p:spTgt spid="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6"/>
                                        </p:tgtEl>
                                        <p:attrNameLst>
                                          <p:attrName>style.visibility</p:attrName>
                                        </p:attrNameLst>
                                      </p:cBhvr>
                                      <p:to>
                                        <p:strVal val="visible"/>
                                      </p:to>
                                    </p:set>
                                    <p:animEffect transition="in" filter="fade">
                                      <p:cBhvr>
                                        <p:cTn id="122" dur="500"/>
                                        <p:tgtEl>
                                          <p:spTgt spid="6"/>
                                        </p:tgtEl>
                                      </p:cBhvr>
                                    </p:animEffect>
                                  </p:childTnLst>
                                </p:cTn>
                              </p:par>
                              <p:par>
                                <p:cTn id="123" presetID="10" presetClass="entr" presetSubtype="0" fill="hold" nodeType="with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fade">
                                      <p:cBhvr>
                                        <p:cTn id="125" dur="500"/>
                                        <p:tgtEl>
                                          <p:spTgt spid="33"/>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2" fill="hold" nodeType="clickEffect">
                                  <p:stCondLst>
                                    <p:cond delay="0"/>
                                  </p:stCondLst>
                                  <p:childTnLst>
                                    <p:set>
                                      <p:cBhvr>
                                        <p:cTn id="129" dur="1" fill="hold">
                                          <p:stCondLst>
                                            <p:cond delay="0"/>
                                          </p:stCondLst>
                                        </p:cTn>
                                        <p:tgtEl>
                                          <p:spTgt spid="18"/>
                                        </p:tgtEl>
                                        <p:attrNameLst>
                                          <p:attrName>style.visibility</p:attrName>
                                        </p:attrNameLst>
                                      </p:cBhvr>
                                      <p:to>
                                        <p:strVal val="visible"/>
                                      </p:to>
                                    </p:set>
                                    <p:animEffect transition="in" filter="wipe(right)">
                                      <p:cBhvr>
                                        <p:cTn id="130" dur="500"/>
                                        <p:tgtEl>
                                          <p:spTgt spid="18"/>
                                        </p:tgtEl>
                                      </p:cBhvr>
                                    </p:animEffect>
                                  </p:childTnLst>
                                </p:cTn>
                              </p:par>
                            </p:childTnLst>
                          </p:cTn>
                        </p:par>
                        <p:par>
                          <p:cTn id="131" fill="hold">
                            <p:stCondLst>
                              <p:cond delay="500"/>
                            </p:stCondLst>
                            <p:childTnLst>
                              <p:par>
                                <p:cTn id="132" presetID="10" presetClass="entr" presetSubtype="0" fill="hold" grpId="0" nodeType="after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500"/>
                                        <p:tgtEl>
                                          <p:spTgt spid="3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5"/>
                                        </p:tgtEl>
                                        <p:attrNameLst>
                                          <p:attrName>style.visibility</p:attrName>
                                        </p:attrNameLst>
                                      </p:cBhvr>
                                      <p:to>
                                        <p:strVal val="visible"/>
                                      </p:to>
                                    </p:set>
                                    <p:animEffect transition="in" filter="fade">
                                      <p:cBhvr>
                                        <p:cTn id="137" dur="500"/>
                                        <p:tgtEl>
                                          <p:spTgt spid="25"/>
                                        </p:tgtEl>
                                      </p:cBhvr>
                                    </p:animEffect>
                                  </p:childTnLst>
                                </p:cTn>
                              </p:par>
                              <p:par>
                                <p:cTn id="138" presetID="10" presetClass="entr" presetSubtype="0" fill="hold" nodeType="withEffect">
                                  <p:stCondLst>
                                    <p:cond delay="0"/>
                                  </p:stCondLst>
                                  <p:childTnLst>
                                    <p:set>
                                      <p:cBhvr>
                                        <p:cTn id="139" dur="1" fill="hold">
                                          <p:stCondLst>
                                            <p:cond delay="0"/>
                                          </p:stCondLst>
                                        </p:cTn>
                                        <p:tgtEl>
                                          <p:spTgt spid="51"/>
                                        </p:tgtEl>
                                        <p:attrNameLst>
                                          <p:attrName>style.visibility</p:attrName>
                                        </p:attrNameLst>
                                      </p:cBhvr>
                                      <p:to>
                                        <p:strVal val="visible"/>
                                      </p:to>
                                    </p:set>
                                    <p:animEffect transition="in" filter="fade">
                                      <p:cBhvr>
                                        <p:cTn id="140" dur="500"/>
                                        <p:tgtEl>
                                          <p:spTgt spid="51"/>
                                        </p:tgtEl>
                                      </p:cBhvr>
                                    </p:animEffect>
                                  </p:childTnLst>
                                </p:cTn>
                              </p:par>
                            </p:childTnLst>
                          </p:cTn>
                        </p:par>
                      </p:childTnLst>
                    </p:cTn>
                  </p:par>
                  <p:par>
                    <p:cTn id="141" fill="hold">
                      <p:stCondLst>
                        <p:cond delay="indefinite"/>
                      </p:stCondLst>
                      <p:childTnLst>
                        <p:par>
                          <p:cTn id="142" fill="hold">
                            <p:stCondLst>
                              <p:cond delay="0"/>
                            </p:stCondLst>
                            <p:childTnLst>
                              <p:par>
                                <p:cTn id="143" presetID="21" presetClass="entr" presetSubtype="1" fill="hold" grpId="0" nodeType="clickEffect">
                                  <p:stCondLst>
                                    <p:cond delay="0"/>
                                  </p:stCondLst>
                                  <p:childTnLst>
                                    <p:set>
                                      <p:cBhvr>
                                        <p:cTn id="144" dur="1" fill="hold">
                                          <p:stCondLst>
                                            <p:cond delay="0"/>
                                          </p:stCondLst>
                                        </p:cTn>
                                        <p:tgtEl>
                                          <p:spTgt spid="2"/>
                                        </p:tgtEl>
                                        <p:attrNameLst>
                                          <p:attrName>style.visibility</p:attrName>
                                        </p:attrNameLst>
                                      </p:cBhvr>
                                      <p:to>
                                        <p:strVal val="visible"/>
                                      </p:to>
                                    </p:set>
                                    <p:animEffect transition="in" filter="wheel(1)">
                                      <p:cBhvr>
                                        <p:cTn id="145" dur="2000"/>
                                        <p:tgtEl>
                                          <p:spTgt spid="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6"/>
                                        </p:tgtEl>
                                        <p:attrNameLst>
                                          <p:attrName>style.visibility</p:attrName>
                                        </p:attrNameLst>
                                      </p:cBhvr>
                                      <p:to>
                                        <p:strVal val="visible"/>
                                      </p:to>
                                    </p:set>
                                    <p:animEffect transition="in" filter="fade">
                                      <p:cBhvr>
                                        <p:cTn id="1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5" grpId="0" animBg="1"/>
      <p:bldP spid="17" grpId="0"/>
      <p:bldP spid="27" grpId="0" animBg="1"/>
      <p:bldP spid="28" grpId="0" animBg="1"/>
      <p:bldP spid="5" grpId="0"/>
      <p:bldP spid="21" grpId="0"/>
      <p:bldP spid="29" grpId="0" animBg="1"/>
      <p:bldP spid="22" grpId="0"/>
      <p:bldP spid="30" grpId="0" animBg="1"/>
      <p:bldP spid="23" grpId="0"/>
      <p:bldP spid="31" grpId="0" animBg="1"/>
      <p:bldP spid="24" grpId="0"/>
      <p:bldP spid="32" grpId="0" animBg="1"/>
      <p:bldP spid="25" grpId="0"/>
      <p:bldP spid="26" grpId="0"/>
      <p:bldP spid="2" grpId="0" animBg="1"/>
      <p:bldP spid="3"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155C-77F4-D428-CCC8-B2DA4F25AD8F}"/>
              </a:ext>
            </a:extLst>
          </p:cNvPr>
          <p:cNvSpPr>
            <a:spLocks noGrp="1"/>
          </p:cNvSpPr>
          <p:nvPr>
            <p:ph type="title"/>
          </p:nvPr>
        </p:nvSpPr>
        <p:spPr/>
        <p:txBody>
          <a:bodyPr/>
          <a:lstStyle/>
          <a:p>
            <a:r>
              <a:rPr lang="en-US" dirty="0"/>
              <a:t>Data Access and Processing API: openEO</a:t>
            </a:r>
            <a:endParaRPr lang="nl-BE" b="1" dirty="0">
              <a:latin typeface="+mn-lt"/>
            </a:endParaRPr>
          </a:p>
        </p:txBody>
      </p:sp>
      <p:sp>
        <p:nvSpPr>
          <p:cNvPr id="4" name="Content Placeholder 3">
            <a:extLst>
              <a:ext uri="{FF2B5EF4-FFF2-40B4-BE49-F238E27FC236}">
                <a16:creationId xmlns:a16="http://schemas.microsoft.com/office/drawing/2014/main" id="{4BCF59B5-5844-6915-1936-8C4E0BF921F0}"/>
              </a:ext>
            </a:extLst>
          </p:cNvPr>
          <p:cNvSpPr>
            <a:spLocks noGrp="1"/>
          </p:cNvSpPr>
          <p:nvPr>
            <p:ph sz="quarter" idx="15"/>
          </p:nvPr>
        </p:nvSpPr>
        <p:spPr/>
        <p:txBody>
          <a:bodyPr/>
          <a:lstStyle/>
          <a:p>
            <a:r>
              <a:rPr lang="en-US" dirty="0"/>
              <a:t>CDSE components</a:t>
            </a:r>
            <a:endParaRPr lang="nl-BE" dirty="0"/>
          </a:p>
        </p:txBody>
      </p:sp>
      <p:sp>
        <p:nvSpPr>
          <p:cNvPr id="5" name="Footer Placeholder 4">
            <a:extLst>
              <a:ext uri="{FF2B5EF4-FFF2-40B4-BE49-F238E27FC236}">
                <a16:creationId xmlns:a16="http://schemas.microsoft.com/office/drawing/2014/main" id="{B732B1D3-0308-B1AD-6DC5-131E924A4D19}"/>
              </a:ext>
            </a:extLst>
          </p:cNvPr>
          <p:cNvSpPr>
            <a:spLocks noGrp="1"/>
          </p:cNvSpPr>
          <p:nvPr>
            <p:ph type="ftr" sz="quarter" idx="3"/>
          </p:nvPr>
        </p:nvSpPr>
        <p:spPr/>
        <p:txBody>
          <a:bodyPr/>
          <a:lstStyle/>
          <a:p>
            <a:r>
              <a:rPr lang="nl-BE"/>
              <a:t>dataspace.copernicus.eu</a:t>
            </a:r>
          </a:p>
        </p:txBody>
      </p:sp>
      <p:sp>
        <p:nvSpPr>
          <p:cNvPr id="6" name="Slide Number Placeholder 5">
            <a:extLst>
              <a:ext uri="{FF2B5EF4-FFF2-40B4-BE49-F238E27FC236}">
                <a16:creationId xmlns:a16="http://schemas.microsoft.com/office/drawing/2014/main" id="{CACB2875-1532-DF50-55DE-E323CA6BA8DE}"/>
              </a:ext>
            </a:extLst>
          </p:cNvPr>
          <p:cNvSpPr>
            <a:spLocks noGrp="1"/>
          </p:cNvSpPr>
          <p:nvPr>
            <p:ph type="sldNum" sz="quarter" idx="14"/>
          </p:nvPr>
        </p:nvSpPr>
        <p:spPr/>
        <p:txBody>
          <a:bodyPr/>
          <a:lstStyle/>
          <a:p>
            <a:fld id="{9CEDC8C2-27DA-E143-A1F7-0F5B3D3C163D}" type="slidenum">
              <a:rPr lang="nl-BE" smtClean="0"/>
              <a:pPr/>
              <a:t>9</a:t>
            </a:fld>
            <a:endParaRPr lang="nl-BE"/>
          </a:p>
        </p:txBody>
      </p:sp>
      <p:grpSp>
        <p:nvGrpSpPr>
          <p:cNvPr id="12" name="Group 11">
            <a:extLst>
              <a:ext uri="{FF2B5EF4-FFF2-40B4-BE49-F238E27FC236}">
                <a16:creationId xmlns:a16="http://schemas.microsoft.com/office/drawing/2014/main" id="{537C4E0A-1B49-1C0D-3C79-F3344885816D}"/>
              </a:ext>
            </a:extLst>
          </p:cNvPr>
          <p:cNvGrpSpPr/>
          <p:nvPr/>
        </p:nvGrpSpPr>
        <p:grpSpPr>
          <a:xfrm>
            <a:off x="2305071" y="5113177"/>
            <a:ext cx="4915605" cy="4779323"/>
            <a:chOff x="3222169" y="4615621"/>
            <a:chExt cx="4612639" cy="4484757"/>
          </a:xfrm>
        </p:grpSpPr>
        <p:pic>
          <p:nvPicPr>
            <p:cNvPr id="15" name="Picture 14">
              <a:extLst>
                <a:ext uri="{FF2B5EF4-FFF2-40B4-BE49-F238E27FC236}">
                  <a16:creationId xmlns:a16="http://schemas.microsoft.com/office/drawing/2014/main" id="{B33CBAB0-1413-54EA-8FBB-BECEED8A130C}"/>
                </a:ext>
              </a:extLst>
            </p:cNvPr>
            <p:cNvPicPr>
              <a:picLocks noChangeAspect="1"/>
            </p:cNvPicPr>
            <p:nvPr/>
          </p:nvPicPr>
          <p:blipFill>
            <a:blip r:embed="rId3"/>
            <a:stretch>
              <a:fillRect/>
            </a:stretch>
          </p:blipFill>
          <p:spPr>
            <a:xfrm>
              <a:off x="3222169" y="4615621"/>
              <a:ext cx="4612639" cy="4484757"/>
            </a:xfrm>
            <a:prstGeom prst="rect">
              <a:avLst/>
            </a:prstGeom>
            <a:ln w="38100">
              <a:solidFill>
                <a:schemeClr val="accent2"/>
              </a:solidFill>
            </a:ln>
          </p:spPr>
        </p:pic>
        <p:sp>
          <p:nvSpPr>
            <p:cNvPr id="16" name="TextBox 15">
              <a:extLst>
                <a:ext uri="{FF2B5EF4-FFF2-40B4-BE49-F238E27FC236}">
                  <a16:creationId xmlns:a16="http://schemas.microsoft.com/office/drawing/2014/main" id="{9DD6111D-E278-1927-C92B-49E8304E6DE9}"/>
                </a:ext>
              </a:extLst>
            </p:cNvPr>
            <p:cNvSpPr txBox="1"/>
            <p:nvPr/>
          </p:nvSpPr>
          <p:spPr>
            <a:xfrm>
              <a:off x="6119610" y="4869514"/>
              <a:ext cx="1384845" cy="433211"/>
            </a:xfrm>
            <a:prstGeom prst="rect">
              <a:avLst/>
            </a:prstGeom>
            <a:noFill/>
            <a:ln w="63500">
              <a:noFill/>
            </a:ln>
          </p:spPr>
          <p:txBody>
            <a:bodyPr wrap="square" lIns="91440" tIns="45720" rIns="91440" bIns="45720" rtlCol="0" anchor="ctr">
              <a:spAutoFit/>
            </a:bodyPr>
            <a:lstStyle/>
            <a:p>
              <a:pPr algn="ctr"/>
              <a:r>
                <a:rPr lang="en-GB" sz="1200" b="1">
                  <a:solidFill>
                    <a:schemeClr val="bg1"/>
                  </a:solidFill>
                </a:rPr>
                <a:t>All Copernicus Sentinel Data</a:t>
              </a:r>
              <a:endParaRPr lang="en-GB" sz="1200" b="1">
                <a:solidFill>
                  <a:schemeClr val="bg1"/>
                </a:solidFill>
                <a:cs typeface="Arial"/>
              </a:endParaRPr>
            </a:p>
          </p:txBody>
        </p:sp>
      </p:grpSp>
      <p:pic>
        <p:nvPicPr>
          <p:cNvPr id="13" name="Picture 12">
            <a:extLst>
              <a:ext uri="{FF2B5EF4-FFF2-40B4-BE49-F238E27FC236}">
                <a16:creationId xmlns:a16="http://schemas.microsoft.com/office/drawing/2014/main" id="{4BFE5A94-CCAF-27AF-59AB-DE599C719259}"/>
              </a:ext>
            </a:extLst>
          </p:cNvPr>
          <p:cNvPicPr>
            <a:picLocks noChangeAspect="1"/>
          </p:cNvPicPr>
          <p:nvPr/>
        </p:nvPicPr>
        <p:blipFill rotWithShape="1">
          <a:blip r:embed="rId4"/>
          <a:srcRect r="1126" b="4376"/>
          <a:stretch/>
        </p:blipFill>
        <p:spPr>
          <a:xfrm>
            <a:off x="7501941" y="3412160"/>
            <a:ext cx="5897200" cy="9006718"/>
          </a:xfrm>
          <a:prstGeom prst="rect">
            <a:avLst/>
          </a:prstGeom>
          <a:ln w="38100">
            <a:solidFill>
              <a:schemeClr val="accent2"/>
            </a:solidFill>
          </a:ln>
        </p:spPr>
      </p:pic>
      <p:pic>
        <p:nvPicPr>
          <p:cNvPr id="14" name="Picture 13">
            <a:extLst>
              <a:ext uri="{FF2B5EF4-FFF2-40B4-BE49-F238E27FC236}">
                <a16:creationId xmlns:a16="http://schemas.microsoft.com/office/drawing/2014/main" id="{3AFFCBA2-6E5D-0460-C428-6C35862854B6}"/>
              </a:ext>
            </a:extLst>
          </p:cNvPr>
          <p:cNvPicPr>
            <a:picLocks noChangeAspect="1"/>
          </p:cNvPicPr>
          <p:nvPr/>
        </p:nvPicPr>
        <p:blipFill>
          <a:blip r:embed="rId5"/>
          <a:stretch>
            <a:fillRect/>
          </a:stretch>
        </p:blipFill>
        <p:spPr>
          <a:xfrm>
            <a:off x="13696816" y="5416610"/>
            <a:ext cx="5945559" cy="4119380"/>
          </a:xfrm>
          <a:prstGeom prst="rect">
            <a:avLst/>
          </a:prstGeom>
          <a:ln w="38100">
            <a:solidFill>
              <a:schemeClr val="accent2"/>
            </a:solidFill>
          </a:ln>
        </p:spPr>
      </p:pic>
      <p:pic>
        <p:nvPicPr>
          <p:cNvPr id="20" name="Picture 19">
            <a:extLst>
              <a:ext uri="{FF2B5EF4-FFF2-40B4-BE49-F238E27FC236}">
                <a16:creationId xmlns:a16="http://schemas.microsoft.com/office/drawing/2014/main" id="{DB2C0FB0-1B25-772C-8D5C-7A1B704AF9AA}"/>
              </a:ext>
            </a:extLst>
          </p:cNvPr>
          <p:cNvPicPr>
            <a:picLocks noChangeAspect="1"/>
          </p:cNvPicPr>
          <p:nvPr/>
        </p:nvPicPr>
        <p:blipFill>
          <a:blip r:embed="rId6">
            <a:alphaModFix amt="75000"/>
            <a:duotone>
              <a:prstClr val="black"/>
              <a:schemeClr val="accent4">
                <a:tint val="45000"/>
                <a:satMod val="400000"/>
              </a:schemeClr>
            </a:duotone>
          </a:blip>
          <a:stretch>
            <a:fillRect/>
          </a:stretch>
        </p:blipFill>
        <p:spPr>
          <a:xfrm>
            <a:off x="1713888" y="2892491"/>
            <a:ext cx="18403707" cy="9927291"/>
          </a:xfrm>
          <a:prstGeom prst="rect">
            <a:avLst/>
          </a:prstGeom>
          <a:effectLst>
            <a:softEdge rad="317500"/>
          </a:effectLst>
        </p:spPr>
      </p:pic>
      <p:grpSp>
        <p:nvGrpSpPr>
          <p:cNvPr id="21" name="Group 20">
            <a:extLst>
              <a:ext uri="{FF2B5EF4-FFF2-40B4-BE49-F238E27FC236}">
                <a16:creationId xmlns:a16="http://schemas.microsoft.com/office/drawing/2014/main" id="{061D9416-79A3-07A0-7DC0-C9FBA42AEF6F}"/>
              </a:ext>
            </a:extLst>
          </p:cNvPr>
          <p:cNvGrpSpPr/>
          <p:nvPr/>
        </p:nvGrpSpPr>
        <p:grpSpPr>
          <a:xfrm>
            <a:off x="7589728" y="5571317"/>
            <a:ext cx="5694622" cy="4011326"/>
            <a:chOff x="6721101" y="9042399"/>
            <a:chExt cx="5134992" cy="3617119"/>
          </a:xfrm>
        </p:grpSpPr>
        <p:sp>
          <p:nvSpPr>
            <p:cNvPr id="22" name="Rectangle: Rounded Corners 21">
              <a:extLst>
                <a:ext uri="{FF2B5EF4-FFF2-40B4-BE49-F238E27FC236}">
                  <a16:creationId xmlns:a16="http://schemas.microsoft.com/office/drawing/2014/main" id="{BCCAADF1-1F11-F81B-551D-40499A21D4F2}"/>
                </a:ext>
              </a:extLst>
            </p:cNvPr>
            <p:cNvSpPr/>
            <p:nvPr/>
          </p:nvSpPr>
          <p:spPr>
            <a:xfrm>
              <a:off x="6721101" y="9042399"/>
              <a:ext cx="5134992" cy="3617119"/>
            </a:xfrm>
            <a:prstGeom prst="roundRect">
              <a:avLst/>
            </a:prstGeom>
            <a:solidFill>
              <a:srgbClr val="FA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a:p>
          </p:txBody>
        </p:sp>
        <p:pic>
          <p:nvPicPr>
            <p:cNvPr id="23" name="Picture 2" descr="openEO">
              <a:extLst>
                <a:ext uri="{FF2B5EF4-FFF2-40B4-BE49-F238E27FC236}">
                  <a16:creationId xmlns:a16="http://schemas.microsoft.com/office/drawing/2014/main" id="{CA31431D-788E-D214-3D4C-3C89C04ACA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5915" y="9341647"/>
              <a:ext cx="4640638" cy="30765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833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Copernicus">
      <a:dk1>
        <a:srgbClr val="000000"/>
      </a:dk1>
      <a:lt1>
        <a:srgbClr val="FFFFFF"/>
      </a:lt1>
      <a:dk2>
        <a:srgbClr val="0A4393"/>
      </a:dk2>
      <a:lt2>
        <a:srgbClr val="FFFFFF"/>
      </a:lt2>
      <a:accent1>
        <a:srgbClr val="0A4393"/>
      </a:accent1>
      <a:accent2>
        <a:srgbClr val="FABC20"/>
      </a:accent2>
      <a:accent3>
        <a:srgbClr val="77CC09"/>
      </a:accent3>
      <a:accent4>
        <a:srgbClr val="1067E0"/>
      </a:accent4>
      <a:accent5>
        <a:srgbClr val="FDEA14"/>
      </a:accent5>
      <a:accent6>
        <a:srgbClr val="98D548"/>
      </a:accent6>
      <a:hlink>
        <a:srgbClr val="0563C1"/>
      </a:hlink>
      <a:folHlink>
        <a:srgbClr val="954F72"/>
      </a:folHlink>
    </a:clrScheme>
    <a:fontScheme name="Copernicus">
      <a:majorFont>
        <a:latin typeface="Arial Black"/>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7AB712F-9947-4280-A093-C326E28EA802}" vid="{044B3EFF-0C7A-46B0-8C88-7AB338A8700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4BAC9FF3C31A459299DC40F57BE00F" ma:contentTypeVersion="15" ma:contentTypeDescription="Create a new document." ma:contentTypeScope="" ma:versionID="4c3f52bf71cfe135cd4677f9b1f12b90">
  <xsd:schema xmlns:xsd="http://www.w3.org/2001/XMLSchema" xmlns:xs="http://www.w3.org/2001/XMLSchema" xmlns:p="http://schemas.microsoft.com/office/2006/metadata/properties" xmlns:ns2="bee2cb28-7f6d-4568-b0b9-477161ac0a54" xmlns:ns3="6b40bdd6-832e-4079-a57e-a8e1f5224e8f" targetNamespace="http://schemas.microsoft.com/office/2006/metadata/properties" ma:root="true" ma:fieldsID="de0d4cab0f88c49496d8f5c03cbbc09b" ns2:_="" ns3:_="">
    <xsd:import namespace="bee2cb28-7f6d-4568-b0b9-477161ac0a54"/>
    <xsd:import namespace="6b40bdd6-832e-4079-a57e-a8e1f5224e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e2cb28-7f6d-4568-b0b9-477161ac0a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c20e29d-4d9b-411e-9260-307e9281c907"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DateTaken" ma:index="22"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40bdd6-832e-4079-a57e-a8e1f5224e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7acccb8-f26b-4726-a2d8-4ee77a2e2b19}" ma:internalName="TaxCatchAll" ma:showField="CatchAllData" ma:web="6b40bdd6-832e-4079-a57e-a8e1f5224e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b40bdd6-832e-4079-a57e-a8e1f5224e8f" xsi:nil="true"/>
    <lcf76f155ced4ddcb4097134ff3c332f xmlns="bee2cb28-7f6d-4568-b0b9-477161ac0a5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16613C-D504-4BED-80D6-5A3C3DD79B97}">
  <ds:schemaRefs>
    <ds:schemaRef ds:uri="6b40bdd6-832e-4079-a57e-a8e1f5224e8f"/>
    <ds:schemaRef ds:uri="bee2cb28-7f6d-4568-b0b9-477161ac0a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8B1001-8686-48EA-8C0E-4971E32B661F}">
  <ds:schemaRefs>
    <ds:schemaRef ds:uri="6b40bdd6-832e-4079-a57e-a8e1f5224e8f"/>
    <ds:schemaRef ds:uri="bee2cb28-7f6d-4568-b0b9-477161ac0a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347EE8C-F356-433D-8461-E4DD505CE5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CDSE_PowerPoint_Template</Template>
  <TotalTime>1528</TotalTime>
  <Words>1460</Words>
  <Application>Microsoft Office PowerPoint</Application>
  <PresentationFormat>Custom</PresentationFormat>
  <Paragraphs>233</Paragraphs>
  <Slides>26</Slides>
  <Notes>10</Notes>
  <HiddenSlides>10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 Black</vt:lpstr>
      <vt:lpstr>Bahnschrift</vt:lpstr>
      <vt:lpstr>Calibri</vt:lpstr>
      <vt:lpstr>Montserrat</vt:lpstr>
      <vt:lpstr>Open Sans</vt:lpstr>
      <vt:lpstr>Signika</vt:lpstr>
      <vt:lpstr>Systeemlettertype regulier</vt:lpstr>
      <vt:lpstr>ui-sans-serif</vt:lpstr>
      <vt:lpstr>Verdana</vt:lpstr>
      <vt:lpstr>Kantoorthema</vt:lpstr>
      <vt:lpstr>Unlocking Open-Source Capabilities in the Copernicus Data Space Ecosystem </vt:lpstr>
      <vt:lpstr>Content</vt:lpstr>
      <vt:lpstr>Quick Introduction to Remote Sensing</vt:lpstr>
      <vt:lpstr> Earth Observation: Monitoring our Planet  </vt:lpstr>
      <vt:lpstr>Remote Sensing Data into Insights</vt:lpstr>
      <vt:lpstr>Copernicus Data Space Ecosystem (CDSE) </vt:lpstr>
      <vt:lpstr>Copernicus Data Space Ecosystem </vt:lpstr>
      <vt:lpstr>PowerPoint Presentation</vt:lpstr>
      <vt:lpstr>Data Access and Processing API: openEO</vt:lpstr>
      <vt:lpstr>With openEO</vt:lpstr>
      <vt:lpstr>openEO Workflow</vt:lpstr>
      <vt:lpstr>PowerPoint Presentation</vt:lpstr>
      <vt:lpstr>Demo</vt:lpstr>
      <vt:lpstr>Community and Support</vt:lpstr>
      <vt:lpstr> A free, public platform for EO-based solution development</vt:lpstr>
      <vt:lpstr>Thank you for your attention</vt:lpstr>
      <vt:lpstr>PowerPoint Presentation</vt:lpstr>
      <vt:lpstr>PowerPoint Presentation</vt:lpstr>
      <vt:lpstr>PowerPoint Presentation</vt:lpstr>
      <vt:lpstr>PowerPoint Presentation</vt:lpstr>
      <vt:lpstr>openEO web-editor</vt:lpstr>
      <vt:lpstr>Copernicus Browser</vt:lpstr>
      <vt:lpstr>CREODIAS 2.0 – first commercial element of the Copernicus Data Access Ecosystem</vt:lpstr>
      <vt:lpstr>Download vs API access</vt:lpstr>
      <vt:lpstr>PowerPoint Presentation</vt:lpstr>
      <vt:lpstr>Data access and processing APIs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Space Ecosystem</dc:title>
  <dc:creator>Hilde Caeyers</dc:creator>
  <cp:lastModifiedBy>Pratichhya Sharma</cp:lastModifiedBy>
  <cp:revision>97</cp:revision>
  <dcterms:created xsi:type="dcterms:W3CDTF">2023-02-27T10:45:22Z</dcterms:created>
  <dcterms:modified xsi:type="dcterms:W3CDTF">2025-01-31T16:28:06Z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0x01010040661B0CF0666446907E004C300997B3</vt:lpwstr>
  </property>
  <property fmtid="{D5CDD505-2E9C-101B-9397-08002B2CF9AE}" pid="3" name="MediaServiceImageTags">
    <vt:lpwstr/>
  </property>
</Properties>
</file>