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0" r:id="rId2"/>
    <p:sldId id="263" r:id="rId3"/>
    <p:sldId id="289" r:id="rId4"/>
    <p:sldId id="283" r:id="rId5"/>
    <p:sldId id="290" r:id="rId6"/>
    <p:sldId id="291" r:id="rId7"/>
    <p:sldId id="292" r:id="rId8"/>
    <p:sldId id="293" r:id="rId9"/>
    <p:sldId id="286" r:id="rId10"/>
    <p:sldId id="294" r:id="rId11"/>
    <p:sldId id="284" r:id="rId12"/>
    <p:sldId id="264" r:id="rId13"/>
    <p:sldId id="297" r:id="rId14"/>
    <p:sldId id="285" r:id="rId15"/>
    <p:sldId id="295" r:id="rId16"/>
    <p:sldId id="296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87" r:id="rId25"/>
    <p:sldId id="265" r:id="rId26"/>
    <p:sldId id="275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82E99C2-20DC-694E-9A2A-8DC66D478940}">
          <p14:sldIdLst>
            <p14:sldId id="280"/>
            <p14:sldId id="263"/>
          </p14:sldIdLst>
        </p14:section>
        <p14:section name="Overzichtssectie" id="{8D0D3905-6543-7C4A-AA24-2FC7AEC41C86}">
          <p14:sldIdLst>
            <p14:sldId id="289"/>
          </p14:sldIdLst>
        </p14:section>
        <p14:section name="GitHub" id="{C981A7A7-0332-0F4B-B1FF-D0FB3F9103E2}">
          <p14:sldIdLst>
            <p14:sldId id="283"/>
            <p14:sldId id="290"/>
            <p14:sldId id="291"/>
            <p14:sldId id="292"/>
            <p14:sldId id="293"/>
          </p14:sldIdLst>
        </p14:section>
        <p14:section name="Discord" id="{26680058-C8D5-C940-A249-5F318CD9B2D1}">
          <p14:sldIdLst>
            <p14:sldId id="286"/>
            <p14:sldId id="294"/>
          </p14:sldIdLst>
        </p14:section>
        <p14:section name="Gradual" id="{1FD08287-7EE7-7543-9E81-AD91647E85B6}">
          <p14:sldIdLst>
            <p14:sldId id="284"/>
            <p14:sldId id="264"/>
            <p14:sldId id="297"/>
          </p14:sldIdLst>
        </p14:section>
        <p14:section name="Classroomn" id="{AAE7544C-8934-6E41-9A82-302CD6FB0C6E}">
          <p14:sldIdLst>
            <p14:sldId id="285"/>
            <p14:sldId id="295"/>
            <p14:sldId id="296"/>
            <p14:sldId id="267"/>
            <p14:sldId id="268"/>
            <p14:sldId id="270"/>
            <p14:sldId id="271"/>
            <p14:sldId id="272"/>
            <p14:sldId id="273"/>
            <p14:sldId id="274"/>
          </p14:sldIdLst>
        </p14:section>
        <p14:section name="Multilingual" id="{C805AEBB-2A87-AF4D-A724-F6EC936DE336}">
          <p14:sldIdLst>
            <p14:sldId id="287"/>
            <p14:sldId id="265"/>
          </p14:sldIdLst>
        </p14:section>
        <p14:section name="toegift" id="{2F24330A-147D-6B4D-AD00-6401BD4B4387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9"/>
    <p:restoredTop sz="94628"/>
  </p:normalViewPr>
  <p:slideViewPr>
    <p:cSldViewPr snapToGrid="0">
      <p:cViewPr varScale="1">
        <p:scale>
          <a:sx n="114" d="100"/>
          <a:sy n="114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93AE-4EF5-C148-867B-FAFAA18D982D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31B41-ED21-8F47-9E26-BD47FC5A39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63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31B41-ED21-8F47-9E26-BD47FC5A394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82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0B842-4DEF-B483-B12D-B841D0580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CA05C6A-21EE-B442-16F6-D5981507E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5A0029-2535-7472-1F34-0EC9C439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AAE6EC-B6C7-CD5B-26C0-D8CCC233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03A81-78B4-25CD-09E3-2574E5FE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8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F3183-D3F3-7ABF-B6E1-BB937795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CE9DBA6-2A3E-6526-AA61-15259A415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6A7F3C-D242-0434-D47B-6CCF5641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246B48-0FC2-3247-7B23-C3EBCBED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9F222E-DAF3-C5B1-32EA-B4B1B965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62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F85A54F-C657-87A1-B21C-49269CC9B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BD16B0-C4B3-A4E7-20D2-E0C7A4ECC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95B783-CF61-306F-BCE8-C860F2E2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3D14F3-E50D-BFC9-D888-94389774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2AFB93-3FED-0E2B-8CBB-61C49607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8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A63B1-7879-D546-F968-B31C79E1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2643D8-0F98-895C-024B-B4A8E705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4E4016-AFD8-0FA2-B061-92A590E6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9F366-1B8B-BEE2-5339-21CF81D6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73DA54-4082-5666-9D8B-2F6EDEE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13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64301-F4A4-F1C2-71C7-28FF3A85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F13F27-F394-3FD3-1038-DAECBF181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A9E208-26DB-0E7A-82B9-7CAF1955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B79D94-3E77-9487-AFDD-D4ED3330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A8A60A-73E8-6A77-1C20-15050A94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98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74169-6419-0AA7-77C6-58360FE2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C0DBE6-BA49-4163-A149-0DCB4C61F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0AA355-8555-2240-FDCC-51BBDE1B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54BF6C-0149-5EFB-1F25-F774B9A0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721DB7-C940-C5D9-BCDB-BCBE24C2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462232-CB78-E7BB-CE96-C97B5523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33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8ABEC-C9BF-8CB2-91F5-81D887D1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18C37B-D791-84E8-42C5-34F69C96E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221602-65F5-A1FC-ADBA-6BC931B44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7243EE7-4F4A-E844-18E8-85B0DC343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B778FAA-5073-742B-6C47-46112FF17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2BE2752-E541-E9FA-CFA0-D4CCC600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8C814CC-257E-28A1-8798-414A6868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A9EFBC8-9604-437F-A0F9-770D59C0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3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DAC38-79C0-FCA5-A195-8D4C8E03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DEAFFD-28B6-DA60-E3C0-F5FB9F28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09D485-6325-27C2-DC9D-086F1F6A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3B1BD1-D6AB-E488-41DA-B51CE6DD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83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973BE0E-CFAB-86FB-6673-F9A40E27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12BF5E9-38FE-C1BC-BDFB-F86D7266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18AF8C-0178-8ED3-D09A-50EF8A7A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94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944D9-BB46-B713-468F-75FDC154A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93B708-B3B0-B480-09A2-EDB017125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85BE2F-45D9-105B-629F-DA809913A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99FA63-4331-6DA6-1493-829FF840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486FA7-58C4-B67E-614D-FF5E1B72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375600-6F3A-B7C6-0255-9EB59309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93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7C2F2-9730-AC56-259B-001C8D6C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5D6E0EC-FFB8-D5CB-7EBB-FFFB4473C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7E4E29-3B54-78BF-6A19-EAA5BD450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0FD9F7-54EE-90BA-585F-C780285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CFF0C55-9822-F2C1-56A8-5254C4CE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2411AA-CFBD-5AE0-AB58-CEDD249B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14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F7D1D95-CD1D-2DAA-FB56-A1BF5411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344108-939C-7463-2336-443C4CE6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B0C64B-C94C-7A03-4030-FEF09D5D4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8C912B-99BC-E446-BB37-86C3D8CCD6A6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BA57DB-1911-DEF6-7816-CD3388CBA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42AF4F-01F1-35CD-B90F-E89698CA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E99-C22B-A44B-8ECE-CF54D9A1ED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37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6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14.xml"/><Relationship Id="rId5" Type="http://schemas.openxmlformats.org/officeDocument/2006/relationships/image" Target="../media/image7.png"/><Relationship Id="rId10" Type="http://schemas.openxmlformats.org/officeDocument/2006/relationships/slide" Target="slide11.xml"/><Relationship Id="rId4" Type="http://schemas.openxmlformats.org/officeDocument/2006/relationships/image" Target="../media/image6.pn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ok, schermopname, symbool&#10;&#10;Door AI gegenereerde inhoud is mogelijk onjuist.">
            <a:extLst>
              <a:ext uri="{FF2B5EF4-FFF2-40B4-BE49-F238E27FC236}">
                <a16:creationId xmlns:a16="http://schemas.microsoft.com/office/drawing/2014/main" id="{99A0D6A8-F8C2-785E-A8B2-80E1AA2F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1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software, Webpagina&#10;&#10;Door AI gegenereerde inhoud is mogelijk onjuist.">
            <a:extLst>
              <a:ext uri="{FF2B5EF4-FFF2-40B4-BE49-F238E27FC236}">
                <a16:creationId xmlns:a16="http://schemas.microsoft.com/office/drawing/2014/main" id="{77787527-C2A5-9716-D9D4-1EA4AAEA3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5923" cy="741273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58891D-1213-75D8-0A05-0A735D9D2784}"/>
              </a:ext>
            </a:extLst>
          </p:cNvPr>
          <p:cNvSpPr/>
          <p:nvPr/>
        </p:nvSpPr>
        <p:spPr>
          <a:xfrm>
            <a:off x="622853" y="1391478"/>
            <a:ext cx="715618" cy="728870"/>
          </a:xfrm>
          <a:prstGeom prst="rect">
            <a:avLst/>
          </a:prstGeom>
          <a:solidFill>
            <a:srgbClr val="E3E5E9"/>
          </a:solidFill>
          <a:ln>
            <a:solidFill>
              <a:srgbClr val="E3E5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4EA791A-68F7-C993-B7E8-B72765EC6BA7}"/>
              </a:ext>
            </a:extLst>
          </p:cNvPr>
          <p:cNvSpPr/>
          <p:nvPr/>
        </p:nvSpPr>
        <p:spPr>
          <a:xfrm>
            <a:off x="622853" y="2007703"/>
            <a:ext cx="715618" cy="1888435"/>
          </a:xfrm>
          <a:prstGeom prst="rect">
            <a:avLst/>
          </a:prstGeom>
          <a:solidFill>
            <a:srgbClr val="E3E5E9"/>
          </a:solidFill>
          <a:ln>
            <a:solidFill>
              <a:srgbClr val="E3E5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98A115-F9D7-9286-70A8-87E98E0AFA4D}"/>
              </a:ext>
            </a:extLst>
          </p:cNvPr>
          <p:cNvSpPr/>
          <p:nvPr/>
        </p:nvSpPr>
        <p:spPr>
          <a:xfrm>
            <a:off x="622853" y="4598500"/>
            <a:ext cx="715618" cy="1205951"/>
          </a:xfrm>
          <a:prstGeom prst="rect">
            <a:avLst/>
          </a:prstGeom>
          <a:solidFill>
            <a:srgbClr val="E3E5E9"/>
          </a:solidFill>
          <a:ln>
            <a:solidFill>
              <a:srgbClr val="E3E5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DD184CB-5F57-42FC-73F5-CF247DBD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83824" y="5401056"/>
            <a:ext cx="1289304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88F3-9A38-D907-0100-A55D5356A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lipart, tekenfilm&#10;&#10;Door AI gegenereerde inhoud is mogelijk onjuist.">
            <a:extLst>
              <a:ext uri="{FF2B5EF4-FFF2-40B4-BE49-F238E27FC236}">
                <a16:creationId xmlns:a16="http://schemas.microsoft.com/office/drawing/2014/main" id="{2C64B7C3-8DB2-3112-0F39-60B69F9FE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DA562-EE30-D99D-FCA6-95011CA9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285C4BC5-5CD0-5009-E762-0BFEF283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820"/>
          <a:stretch/>
        </p:blipFill>
        <p:spPr>
          <a:xfrm>
            <a:off x="0" y="0"/>
            <a:ext cx="12192000" cy="37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F11D3-1614-B16F-FEAB-B385E4612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AEEABA0B-5F5D-4E4E-8F69-E82DC0B2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6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8427C-35FB-D174-870B-6FCBDF1CC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&#10;&#10;Door AI gegenereerde inhoud is mogelijk onjuist.">
            <a:extLst>
              <a:ext uri="{FF2B5EF4-FFF2-40B4-BE49-F238E27FC236}">
                <a16:creationId xmlns:a16="http://schemas.microsoft.com/office/drawing/2014/main" id="{D3E86BBC-AA15-22E7-5A55-79B8F196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6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, zwart-wit&#10;&#10;Door AI gegenereerde inhoud is mogelijk onjuist.">
            <a:extLst>
              <a:ext uri="{FF2B5EF4-FFF2-40B4-BE49-F238E27FC236}">
                <a16:creationId xmlns:a16="http://schemas.microsoft.com/office/drawing/2014/main" id="{D5F62A51-7BB6-FB4B-62EB-CE2D87D7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C646657-C2AB-5053-7AAD-3F70646B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83824" y="5401056"/>
            <a:ext cx="1289304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925DD6ED-7E58-D7B9-F98C-3C2AD073C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11170"/>
          </a:xfrm>
          <a:prstGeom prst="rect">
            <a:avLst/>
          </a:prstGeom>
        </p:spPr>
      </p:pic>
      <p:pic>
        <p:nvPicPr>
          <p:cNvPr id="5" name="Afbeelding 4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75A53CA6-BD3E-3DE9-8FF4-D9A8C93E9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6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oftware, Computerpictogram, Webpagina&#10;&#10;Automatisch gegenereerde beschrijving">
            <a:extLst>
              <a:ext uri="{FF2B5EF4-FFF2-40B4-BE49-F238E27FC236}">
                <a16:creationId xmlns:a16="http://schemas.microsoft.com/office/drawing/2014/main" id="{2A982FB6-7FAC-4378-442B-8958D2B7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8EDB7062-4B21-618F-C0C2-DCABC1DB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82FC3-B13A-5B07-E65D-9F5D1A680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Computerpictogram, Webpagina&#10;&#10;Automatisch gegenereerde beschrijving">
            <a:extLst>
              <a:ext uri="{FF2B5EF4-FFF2-40B4-BE49-F238E27FC236}">
                <a16:creationId xmlns:a16="http://schemas.microsoft.com/office/drawing/2014/main" id="{167BC5D2-094A-7F8F-5267-81DE1A30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B1830193-38EF-83EF-93F1-D190A8BFC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2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518A-8C0F-E752-E5AB-653C4CFB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oftware, Computerpictogram, Webpagina&#10;&#10;Automatisch gegenereerde beschrijving">
            <a:extLst>
              <a:ext uri="{FF2B5EF4-FFF2-40B4-BE49-F238E27FC236}">
                <a16:creationId xmlns:a16="http://schemas.microsoft.com/office/drawing/2014/main" id="{5DCA59DE-886F-8854-017E-3EF9B7653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1803EE9D-9F54-1138-D574-5339BAD8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1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A4E04-1FC3-5E59-C585-93C7DD769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ED3C29B0-A2D1-73C0-72E4-A9F8BE2C42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30"/>
          <a:stretch/>
        </p:blipFill>
        <p:spPr>
          <a:xfrm>
            <a:off x="0" y="1860550"/>
            <a:ext cx="12192000" cy="4997450"/>
          </a:xfrm>
          <a:prstGeom prst="rect">
            <a:avLst/>
          </a:prstGeom>
        </p:spPr>
      </p:pic>
      <p:pic>
        <p:nvPicPr>
          <p:cNvPr id="1026" name="Picture 2" descr="Portret van Felienne Hermans">
            <a:extLst>
              <a:ext uri="{FF2B5EF4-FFF2-40B4-BE49-F238E27FC236}">
                <a16:creationId xmlns:a16="http://schemas.microsoft.com/office/drawing/2014/main" id="{E8E30DF3-05BE-E3E9-8AEC-ED6D704F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12950"/>
            <a:ext cx="1764668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E9C38E-8E37-32ED-3C43-D755777B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860550"/>
            <a:ext cx="30734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tekst, klok, schermopname, symbool&#10;&#10;Door AI gegenereerde inhoud is mogelijk onjuist.">
            <a:extLst>
              <a:ext uri="{FF2B5EF4-FFF2-40B4-BE49-F238E27FC236}">
                <a16:creationId xmlns:a16="http://schemas.microsoft.com/office/drawing/2014/main" id="{B7CCBF72-4588-2AF0-5DD3-65462AA273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4423" b="27130"/>
          <a:stretch/>
        </p:blipFill>
        <p:spPr>
          <a:xfrm>
            <a:off x="-1190846" y="519223"/>
            <a:ext cx="12192000" cy="126512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1F15E38-4882-7231-242C-589E0BC973FF}"/>
              </a:ext>
            </a:extLst>
          </p:cNvPr>
          <p:cNvSpPr/>
          <p:nvPr/>
        </p:nvSpPr>
        <p:spPr>
          <a:xfrm>
            <a:off x="2820318" y="330506"/>
            <a:ext cx="495759" cy="275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092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4BBA-3976-0708-8CA3-41DC078B0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Webpagina, Computerpictogram&#10;&#10;Automatisch gegenereerde beschrijving">
            <a:extLst>
              <a:ext uri="{FF2B5EF4-FFF2-40B4-BE49-F238E27FC236}">
                <a16:creationId xmlns:a16="http://schemas.microsoft.com/office/drawing/2014/main" id="{82453D34-E3C9-6A1F-3939-52C1029D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9ED5D7A0-ECB6-6C5D-098E-E68D5F85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9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05BEB-4278-4F45-F355-2AB6B237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tekst, software, Webpagina&#10;&#10;Automatisch gegenereerde beschrijving">
            <a:extLst>
              <a:ext uri="{FF2B5EF4-FFF2-40B4-BE49-F238E27FC236}">
                <a16:creationId xmlns:a16="http://schemas.microsoft.com/office/drawing/2014/main" id="{2F914316-6BC5-21AE-0A58-A02DE3392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9BBF6DBB-9BBF-B02C-6595-AE9B2AD3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9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3A6E-3C57-1457-D33E-B4BD610C4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nummer&#10;&#10;Automatisch gegenereerde beschrijving">
            <a:extLst>
              <a:ext uri="{FF2B5EF4-FFF2-40B4-BE49-F238E27FC236}">
                <a16:creationId xmlns:a16="http://schemas.microsoft.com/office/drawing/2014/main" id="{5AD0C1DA-FB4E-4F59-E612-9B12A80D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CEEA0E9C-1617-A476-4B1C-E07CEFEB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16FAB-56B5-20A9-003E-BFA35FA2D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Webpagina, Website&#10;&#10;Automatisch gegenereerde beschrijving">
            <a:extLst>
              <a:ext uri="{FF2B5EF4-FFF2-40B4-BE49-F238E27FC236}">
                <a16:creationId xmlns:a16="http://schemas.microsoft.com/office/drawing/2014/main" id="{135DF924-8412-F9AF-B683-2929CFB1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16715"/>
          </a:xfrm>
          <a:prstGeom prst="rect">
            <a:avLst/>
          </a:prstGeom>
        </p:spPr>
      </p:pic>
      <p:pic>
        <p:nvPicPr>
          <p:cNvPr id="2" name="Afbeelding 1" descr="Afbeelding met tekst, schermopname, software, multimedia&#10;&#10;Door AI gegenereerde inhoud is mogelijk onjuist.">
            <a:extLst>
              <a:ext uri="{FF2B5EF4-FFF2-40B4-BE49-F238E27FC236}">
                <a16:creationId xmlns:a16="http://schemas.microsoft.com/office/drawing/2014/main" id="{CAADBCD5-E345-C883-8F3E-7D196B33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31" t="5105" r="30951" b="89739"/>
          <a:stretch/>
        </p:blipFill>
        <p:spPr>
          <a:xfrm>
            <a:off x="1045944" y="0"/>
            <a:ext cx="10100112" cy="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8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5CCD55F7-F3E6-089C-B6BC-3AEE936C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8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5A620-28C8-B576-6DF2-17D9A3F7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179036CD-AF1D-0B16-EE7E-2A09DC14C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30D7D3E-C8E6-D1D8-9B3C-25ACB20E9ECA}"/>
              </a:ext>
            </a:extLst>
          </p:cNvPr>
          <p:cNvSpPr txBox="1"/>
          <p:nvPr/>
        </p:nvSpPr>
        <p:spPr>
          <a:xfrm>
            <a:off x="1089752" y="1802482"/>
            <a:ext cx="58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كرر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0254B77-D9C7-89C4-6CE4-9F6F4E99BD2E}"/>
              </a:ext>
            </a:extLst>
          </p:cNvPr>
          <p:cNvSpPr txBox="1"/>
          <p:nvPr/>
        </p:nvSpPr>
        <p:spPr>
          <a:xfrm>
            <a:off x="4957590" y="991518"/>
            <a:ext cx="150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repeteix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8C5362-3B8C-143E-687F-A30E4ED71B11}"/>
              </a:ext>
            </a:extLst>
          </p:cNvPr>
          <p:cNvSpPr txBox="1"/>
          <p:nvPr/>
        </p:nvSpPr>
        <p:spPr>
          <a:xfrm>
            <a:off x="3492347" y="1802482"/>
            <a:ext cx="123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dirty="0"/>
              <a:t>повтори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A275F02-421B-63B7-1806-D12249853372}"/>
              </a:ext>
            </a:extLst>
          </p:cNvPr>
          <p:cNvSpPr txBox="1"/>
          <p:nvPr/>
        </p:nvSpPr>
        <p:spPr>
          <a:xfrm>
            <a:off x="1633251" y="2817525"/>
            <a:ext cx="1209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ailadrodd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A0549DD-5C91-CE6B-9C99-987E61385C0D}"/>
              </a:ext>
            </a:extLst>
          </p:cNvPr>
          <p:cNvSpPr txBox="1"/>
          <p:nvPr/>
        </p:nvSpPr>
        <p:spPr>
          <a:xfrm>
            <a:off x="3004851" y="3114886"/>
            <a:ext cx="917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gentag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E710AA4-3E05-D595-B2C2-D365DAE8B167}"/>
              </a:ext>
            </a:extLst>
          </p:cNvPr>
          <p:cNvSpPr txBox="1"/>
          <p:nvPr/>
        </p:nvSpPr>
        <p:spPr>
          <a:xfrm>
            <a:off x="746393" y="3832568"/>
            <a:ext cx="1357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wiederhole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B3B682D-4613-8F1D-B3AD-50917BCD6A07}"/>
              </a:ext>
            </a:extLst>
          </p:cNvPr>
          <p:cNvSpPr txBox="1"/>
          <p:nvPr/>
        </p:nvSpPr>
        <p:spPr>
          <a:xfrm>
            <a:off x="5646144" y="1983036"/>
            <a:ext cx="101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ripetu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3D6C7F5-0BDE-EDF8-14EF-59AAFC9954C7}"/>
              </a:ext>
            </a:extLst>
          </p:cNvPr>
          <p:cNvSpPr txBox="1"/>
          <p:nvPr/>
        </p:nvSpPr>
        <p:spPr>
          <a:xfrm>
            <a:off x="5178846" y="3073439"/>
            <a:ext cx="917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repetir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694BFF9-85F6-8F2B-8E13-F6E0C9CF40A7}"/>
              </a:ext>
            </a:extLst>
          </p:cNvPr>
          <p:cNvSpPr txBox="1"/>
          <p:nvPr/>
        </p:nvSpPr>
        <p:spPr>
          <a:xfrm>
            <a:off x="4238740" y="5373343"/>
            <a:ext cx="81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korda</a:t>
            </a:r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2A87F1F-2D5B-62D9-2B39-56B2ACAC749B}"/>
              </a:ext>
            </a:extLst>
          </p:cNvPr>
          <p:cNvSpPr txBox="1"/>
          <p:nvPr/>
        </p:nvSpPr>
        <p:spPr>
          <a:xfrm>
            <a:off x="2398923" y="4581173"/>
            <a:ext cx="917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répète</a:t>
            </a:r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3B62AD7-846A-DC25-84DB-7A9E8B2D7073}"/>
              </a:ext>
            </a:extLst>
          </p:cNvPr>
          <p:cNvSpPr txBox="1"/>
          <p:nvPr/>
        </p:nvSpPr>
        <p:spPr>
          <a:xfrm>
            <a:off x="4536196" y="4244114"/>
            <a:ext cx="81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toista</a:t>
            </a:r>
            <a:endParaRPr 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EAAAE34-22E2-3A18-445C-6CD95C12F6F2}"/>
              </a:ext>
            </a:extLst>
          </p:cNvPr>
          <p:cNvSpPr txBox="1"/>
          <p:nvPr/>
        </p:nvSpPr>
        <p:spPr>
          <a:xfrm>
            <a:off x="1286219" y="5122938"/>
            <a:ext cx="696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חזור</a:t>
            </a:r>
            <a:r>
              <a:rPr lang="nl-NL" dirty="0"/>
              <a:t> 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FB87593-D809-45F9-3E02-77013F30E68D}"/>
              </a:ext>
            </a:extLst>
          </p:cNvPr>
          <p:cNvSpPr txBox="1"/>
          <p:nvPr/>
        </p:nvSpPr>
        <p:spPr>
          <a:xfrm>
            <a:off x="6665205" y="3838844"/>
            <a:ext cx="101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दोहराना</a:t>
            </a:r>
            <a:endParaRPr lang="nl-NL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E024F35-7708-B25E-A037-D79F70C14DA9}"/>
              </a:ext>
            </a:extLst>
          </p:cNvPr>
          <p:cNvSpPr txBox="1"/>
          <p:nvPr/>
        </p:nvSpPr>
        <p:spPr>
          <a:xfrm>
            <a:off x="6364996" y="5122938"/>
            <a:ext cx="1126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ismételd</a:t>
            </a:r>
            <a:endParaRPr lang="nl-NL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5A245BD-F920-16DE-3910-632A5888125B}"/>
              </a:ext>
            </a:extLst>
          </p:cNvPr>
          <p:cNvSpPr txBox="1"/>
          <p:nvPr/>
        </p:nvSpPr>
        <p:spPr>
          <a:xfrm>
            <a:off x="7352841" y="2704107"/>
            <a:ext cx="107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repetere</a:t>
            </a:r>
            <a:endParaRPr lang="nl-NL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4DB872AA-14F1-0920-23F0-A372F7389C6C}"/>
              </a:ext>
            </a:extLst>
          </p:cNvPr>
          <p:cNvSpPr txBox="1"/>
          <p:nvPr/>
        </p:nvSpPr>
        <p:spPr>
          <a:xfrm>
            <a:off x="7465304" y="1134156"/>
            <a:ext cx="854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ulangi</a:t>
            </a:r>
            <a:endParaRPr lang="nl-NL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81D5F9E-4F86-6BC0-FDBE-D0930260FE65}"/>
              </a:ext>
            </a:extLst>
          </p:cNvPr>
          <p:cNvSpPr txBox="1"/>
          <p:nvPr/>
        </p:nvSpPr>
        <p:spPr>
          <a:xfrm>
            <a:off x="8568369" y="4570155"/>
            <a:ext cx="917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ripeti</a:t>
            </a:r>
            <a:endParaRPr lang="nl-NL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6826E8A-4E55-AE10-3937-2C685CC551F9}"/>
              </a:ext>
            </a:extLst>
          </p:cNvPr>
          <p:cNvSpPr txBox="1"/>
          <p:nvPr/>
        </p:nvSpPr>
        <p:spPr>
          <a:xfrm>
            <a:off x="9909673" y="5334879"/>
            <a:ext cx="107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ales</a:t>
            </a:r>
            <a:endParaRPr lang="nl-NL" dirty="0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55090FA3-06E1-B744-244F-E356D930865C}"/>
              </a:ext>
            </a:extLst>
          </p:cNvPr>
          <p:cNvSpPr txBox="1"/>
          <p:nvPr/>
        </p:nvSpPr>
        <p:spPr>
          <a:xfrm>
            <a:off x="9832554" y="3484218"/>
            <a:ext cx="1233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gjenta</a:t>
            </a:r>
            <a:endParaRPr lang="nl-NL" dirty="0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568B141-8198-5A81-F4C2-5E61F561D173}"/>
              </a:ext>
            </a:extLst>
          </p:cNvPr>
          <p:cNvSpPr txBox="1"/>
          <p:nvPr/>
        </p:nvSpPr>
        <p:spPr>
          <a:xfrm>
            <a:off x="9277579" y="1818223"/>
            <a:ext cx="2189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herhaal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23F01D34-05DD-2003-E64C-2186CBD3A6A6}"/>
              </a:ext>
            </a:extLst>
          </p:cNvPr>
          <p:cNvSpPr txBox="1"/>
          <p:nvPr/>
        </p:nvSpPr>
        <p:spPr>
          <a:xfrm>
            <a:off x="10777252" y="924921"/>
            <a:ext cx="955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دہرا</a:t>
            </a:r>
            <a:r>
              <a:rPr lang="nl-NL" dirty="0"/>
              <a:t> 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3EEE2FBA-61A2-C070-530A-9B71E42E67E1}"/>
              </a:ext>
            </a:extLst>
          </p:cNvPr>
          <p:cNvSpPr txBox="1"/>
          <p:nvPr/>
        </p:nvSpPr>
        <p:spPr>
          <a:xfrm>
            <a:off x="625208" y="6001132"/>
            <a:ext cx="117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powtórz</a:t>
            </a:r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CA74A033-809B-3831-3576-7DF5FFC20BA4}"/>
              </a:ext>
            </a:extLst>
          </p:cNvPr>
          <p:cNvSpPr txBox="1"/>
          <p:nvPr/>
        </p:nvSpPr>
        <p:spPr>
          <a:xfrm>
            <a:off x="2991081" y="6037700"/>
            <a:ext cx="2655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repita</a:t>
            </a:r>
            <a:endParaRPr lang="nl-NL" dirty="0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71243C63-4486-81D1-46EF-6B58CCCB2441}"/>
              </a:ext>
            </a:extLst>
          </p:cNvPr>
          <p:cNvSpPr txBox="1"/>
          <p:nvPr/>
        </p:nvSpPr>
        <p:spPr>
          <a:xfrm>
            <a:off x="11255108" y="2597700"/>
            <a:ext cx="1229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repetă</a:t>
            </a:r>
            <a:endParaRPr lang="nl-NL" dirty="0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1E98899D-6576-717B-F610-716EEA432A87}"/>
              </a:ext>
            </a:extLst>
          </p:cNvPr>
          <p:cNvSpPr txBox="1"/>
          <p:nvPr/>
        </p:nvSpPr>
        <p:spPr>
          <a:xfrm>
            <a:off x="10656071" y="4428780"/>
            <a:ext cx="1828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повторить</a:t>
            </a:r>
            <a:endParaRPr lang="nl-NL" dirty="0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294C6452-30F4-4A8E-5AA9-339D41551E22}"/>
              </a:ext>
            </a:extLst>
          </p:cNvPr>
          <p:cNvSpPr txBox="1"/>
          <p:nvPr/>
        </p:nvSpPr>
        <p:spPr>
          <a:xfrm>
            <a:off x="9245907" y="257591"/>
            <a:ext cx="1327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ponovi</a:t>
            </a:r>
            <a:endParaRPr lang="nl-NL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02C5DA91-26B3-4B5A-1BF5-2E5190D9AA87}"/>
              </a:ext>
            </a:extLst>
          </p:cNvPr>
          <p:cNvSpPr txBox="1"/>
          <p:nvPr/>
        </p:nvSpPr>
        <p:spPr>
          <a:xfrm>
            <a:off x="5806350" y="6199437"/>
            <a:ext cx="147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përsërit</a:t>
            </a:r>
            <a:endParaRPr lang="nl-NL" dirty="0"/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A25B3B06-E292-331E-43C5-80A581D1C384}"/>
              </a:ext>
            </a:extLst>
          </p:cNvPr>
          <p:cNvSpPr txBox="1"/>
          <p:nvPr/>
        </p:nvSpPr>
        <p:spPr>
          <a:xfrm>
            <a:off x="6438442" y="349181"/>
            <a:ext cx="1828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понови</a:t>
            </a:r>
            <a:endParaRPr lang="nl-NL" dirty="0"/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307D777B-6853-B748-8E5F-80D6D55606A3}"/>
              </a:ext>
            </a:extLst>
          </p:cNvPr>
          <p:cNvSpPr txBox="1"/>
          <p:nvPr/>
        </p:nvSpPr>
        <p:spPr>
          <a:xfrm>
            <a:off x="8047363" y="6037700"/>
            <a:ext cx="1042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upprepa</a:t>
            </a:r>
            <a:endParaRPr lang="nl-NL" dirty="0"/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3283C054-D876-04B9-EACE-EC86587C5657}"/>
              </a:ext>
            </a:extLst>
          </p:cNvPr>
          <p:cNvSpPr txBox="1"/>
          <p:nvPr/>
        </p:nvSpPr>
        <p:spPr>
          <a:xfrm>
            <a:off x="10777252" y="6240978"/>
            <a:ext cx="1900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పునరావృతం</a:t>
            </a:r>
            <a:endParaRPr lang="nl-NL" dirty="0"/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8BD4828A-7A21-463E-833D-89FC2F7A5455}"/>
              </a:ext>
            </a:extLst>
          </p:cNvPr>
          <p:cNvSpPr txBox="1"/>
          <p:nvPr/>
        </p:nvSpPr>
        <p:spPr>
          <a:xfrm>
            <a:off x="300210" y="2762345"/>
            <a:ext cx="1119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ทำซ้ำ</a:t>
            </a:r>
            <a:endParaRPr lang="nl-NL" dirty="0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548D5270-62EB-DEB7-83CD-20EBFED0A519}"/>
              </a:ext>
            </a:extLst>
          </p:cNvPr>
          <p:cNvSpPr txBox="1"/>
          <p:nvPr/>
        </p:nvSpPr>
        <p:spPr>
          <a:xfrm>
            <a:off x="3969745" y="212334"/>
            <a:ext cx="1209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tekrarla</a:t>
            </a:r>
            <a:endParaRPr lang="nl-NL" dirty="0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14C47F80-4753-DBF0-BBC6-99E081BF4696}"/>
              </a:ext>
            </a:extLst>
          </p:cNvPr>
          <p:cNvSpPr txBox="1"/>
          <p:nvPr/>
        </p:nvSpPr>
        <p:spPr>
          <a:xfrm>
            <a:off x="9499293" y="2719338"/>
            <a:ext cx="917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مکرر</a:t>
            </a:r>
            <a:endParaRPr lang="nl-NL" dirty="0"/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5B1607EB-C9BE-D7AA-F644-A9559B7F21FD}"/>
              </a:ext>
            </a:extLst>
          </p:cNvPr>
          <p:cNvSpPr txBox="1"/>
          <p:nvPr/>
        </p:nvSpPr>
        <p:spPr>
          <a:xfrm>
            <a:off x="11442391" y="337328"/>
            <a:ext cx="1432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重复</a:t>
            </a:r>
            <a:endParaRPr lang="nl-NL" dirty="0"/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0BAE216E-A4E4-C7C6-ACA3-69661ABE1C34}"/>
              </a:ext>
            </a:extLst>
          </p:cNvPr>
          <p:cNvSpPr txBox="1"/>
          <p:nvPr/>
        </p:nvSpPr>
        <p:spPr>
          <a:xfrm>
            <a:off x="100984" y="4911608"/>
            <a:ext cx="868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重複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1144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146BD-22AE-2C6B-F1F7-3E85D158E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FB17CA34-3395-AAF1-A12F-96AB56F2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07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Overzichtzoom 4">
                <a:extLst>
                  <a:ext uri="{FF2B5EF4-FFF2-40B4-BE49-F238E27FC236}">
                    <a16:creationId xmlns:a16="http://schemas.microsoft.com/office/drawing/2014/main" id="{E88DC4DF-AEFF-70BE-63A5-56038F2B87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9539229"/>
                  </p:ext>
                </p:extLst>
              </p:nvPr>
            </p:nvGraphicFramePr>
            <p:xfrm>
              <a:off x="743712" y="480060"/>
              <a:ext cx="10655808" cy="5993892"/>
            </p:xfrm>
            <a:graphic>
              <a:graphicData uri="http://schemas.microsoft.com/office/powerpoint/2016/summaryzoom">
                <psuz:summaryZm>
                  <psuz:summaryZmObj sectionId="{C981A7A7-0332-0F4B-B1FF-D0FB3F9103E2}" offsetFactorX="-56051" offsetFactorY="214593" scaleFactorX="117481" scaleFactorY="117481">
                    <psuz:zmPr id="{892CA51C-C115-8140-885E-A7D7B0FEE448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" y="3881378"/>
                          <a:ext cx="3755579" cy="2112514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26680058-C8D5-C940-A249-5F318CD9B2D1}" offsetFactorX="-159600" offsetFactorY="-1007" scaleFactorX="117883" scaleFactorY="117987">
                    <psuz:zmPr id="{D4E160FA-46EA-1647-8153-BCA95D70A2EF}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" y="0"/>
                          <a:ext cx="3768430" cy="2121597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1FD08287-7EE7-7543-9E81-AD91647E85B6}" offsetFactorX="159505" offsetFactorY="-107630" scaleFactorX="118074" scaleFactorY="118074">
                    <psuz:zmPr id="{80B8628F-29DF-D047-9CD0-8F1D1D0524AC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881283" y="0"/>
                          <a:ext cx="3774524" cy="2123170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AAE7544C-8934-6E41-9A82-302CD6FB0C6E}" offsetFactorX="-51875" scaleFactorX="118000" scaleFactorY="118000">
                    <psuz:zmPr id="{602EFAFF-2BFB-F84D-AABF-D5DFB71468B3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41827" y="1936027"/>
                          <a:ext cx="3772155" cy="2121838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C805AEBB-2A87-AF4D-A724-F6EC936DE336}" offsetFactorX="159542" offsetFactorY="1000" scaleFactorX="118000" scaleFactorY="118000">
                    <psuz:zmPr id="{141AE658-6BD9-1346-910C-10852C53471B}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883652" y="3872054"/>
                          <a:ext cx="3772155" cy="2121838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Overzichtzoom 4">
                <a:extLst>
                  <a:ext uri="{FF2B5EF4-FFF2-40B4-BE49-F238E27FC236}">
                    <a16:creationId xmlns:a16="http://schemas.microsoft.com/office/drawing/2014/main" id="{E88DC4DF-AEFF-70BE-63A5-56038F2B874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743712" y="480060"/>
                <a:ext cx="10655808" cy="5993892"/>
                <a:chOff x="743712" y="480060"/>
                <a:chExt cx="10655808" cy="5993892"/>
              </a:xfrm>
            </p:grpSpPr>
            <p:pic>
              <p:nvPicPr>
                <p:cNvPr id="7" name="Afbeelding 7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3713" y="4361438"/>
                  <a:ext cx="3755579" cy="2112514"/>
                </a:xfrm>
                <a:prstGeom prst="rect">
                  <a:avLst/>
                </a:prstGeom>
              </p:spPr>
            </p:pic>
            <p:pic>
              <p:nvPicPr>
                <p:cNvPr id="8" name="Afbeelding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3713" y="480060"/>
                  <a:ext cx="3768430" cy="2121597"/>
                </a:xfrm>
                <a:prstGeom prst="rect">
                  <a:avLst/>
                </a:prstGeom>
              </p:spPr>
            </p:pic>
            <p:pic>
              <p:nvPicPr>
                <p:cNvPr id="9" name="Afbeelding 9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24995" y="480060"/>
                  <a:ext cx="3774524" cy="2123170"/>
                </a:xfrm>
                <a:prstGeom prst="rect">
                  <a:avLst/>
                </a:prstGeom>
              </p:spPr>
            </p:pic>
            <p:pic>
              <p:nvPicPr>
                <p:cNvPr id="10" name="Afbeelding 10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85539" y="2416087"/>
                  <a:ext cx="3772155" cy="2121838"/>
                </a:xfrm>
                <a:prstGeom prst="rect">
                  <a:avLst/>
                </a:prstGeom>
              </p:spPr>
            </p:pic>
            <p:pic>
              <p:nvPicPr>
                <p:cNvPr id="11" name="Afbeelding 11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27364" y="4352114"/>
                  <a:ext cx="3772155" cy="2121838"/>
                </a:xfrm>
                <a:prstGeom prst="rect">
                  <a:avLst/>
                </a:prstGeom>
              </p:spPr>
            </p:pic>
          </p:grpSp>
        </mc:Fallback>
      </mc:AlternateContent>
      <p:sp>
        <p:nvSpPr>
          <p:cNvPr id="6" name="Punthaak 5">
            <a:hlinkClick r:id="rId13" action="ppaction://hlinksldjump"/>
            <a:extLst>
              <a:ext uri="{FF2B5EF4-FFF2-40B4-BE49-F238E27FC236}">
                <a16:creationId xmlns:a16="http://schemas.microsoft.com/office/drawing/2014/main" id="{BB9858EB-956F-036A-CEAE-91B7253F8180}"/>
              </a:ext>
            </a:extLst>
          </p:cNvPr>
          <p:cNvSpPr/>
          <p:nvPr/>
        </p:nvSpPr>
        <p:spPr>
          <a:xfrm>
            <a:off x="11399520" y="6132043"/>
            <a:ext cx="630899" cy="491793"/>
          </a:xfrm>
          <a:prstGeom prst="chevron">
            <a:avLst>
              <a:gd name="adj" fmla="val 5355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2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F0BBB-3708-27DF-9C96-DEABC6345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-wit&#10;&#10;Door AI gegenereerde inhoud is mogelijk onjuist.">
            <a:extLst>
              <a:ext uri="{FF2B5EF4-FFF2-40B4-BE49-F238E27FC236}">
                <a16:creationId xmlns:a16="http://schemas.microsoft.com/office/drawing/2014/main" id="{3A4C1605-CDF8-0CE7-5F3A-D16CCAFB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1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Computerpictogram, Webpagina&#10;&#10;Door AI gegenereerde inhoud is mogelijk onjuist.">
            <a:extLst>
              <a:ext uri="{FF2B5EF4-FFF2-40B4-BE49-F238E27FC236}">
                <a16:creationId xmlns:a16="http://schemas.microsoft.com/office/drawing/2014/main" id="{FE8288C8-3F76-A05A-0D3D-95C61AF2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9746"/>
          </a:xfrm>
          <a:prstGeom prst="rect">
            <a:avLst/>
          </a:prstGeom>
        </p:spPr>
      </p:pic>
      <p:pic>
        <p:nvPicPr>
          <p:cNvPr id="9" name="Afbeelding 8" descr="Afbeelding met patroon, plein, pixel, ontwerp&#10;&#10;Door AI gegenereerde inhoud is mogelijk onjuist.">
            <a:extLst>
              <a:ext uri="{FF2B5EF4-FFF2-40B4-BE49-F238E27FC236}">
                <a16:creationId xmlns:a16="http://schemas.microsoft.com/office/drawing/2014/main" id="{17AF1477-20AF-B695-8C23-751907F1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824" y="5401056"/>
            <a:ext cx="1289304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4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31391-797F-19B1-443E-A2A91E9B7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oftware, Webpagina, Computerpictogram&#10;&#10;Door AI gegenereerde inhoud is mogelijk onjuist.">
            <a:extLst>
              <a:ext uri="{FF2B5EF4-FFF2-40B4-BE49-F238E27FC236}">
                <a16:creationId xmlns:a16="http://schemas.microsoft.com/office/drawing/2014/main" id="{EDB9C818-40F1-1976-0BFE-AF9EB766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974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9A66D6-B9D3-180B-012E-20A9A964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83824" y="5401056"/>
            <a:ext cx="1289304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4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8AC23-FB06-888C-CCEA-D7C37063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software, Computerpictogram, Webpagina&#10;&#10;Door AI gegenereerde inhoud is mogelijk onjuist.">
            <a:extLst>
              <a:ext uri="{FF2B5EF4-FFF2-40B4-BE49-F238E27FC236}">
                <a16:creationId xmlns:a16="http://schemas.microsoft.com/office/drawing/2014/main" id="{64D7A2E3-EDD2-3849-40DE-4D6944BC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974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2A71EE4-59F4-F329-CBC5-55F9F3AD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83824" y="5401056"/>
            <a:ext cx="1289304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57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Webpagina, Computerpictogram&#10;&#10;Door AI gegenereerde inhoud is mogelijk onjuist.">
            <a:extLst>
              <a:ext uri="{FF2B5EF4-FFF2-40B4-BE49-F238E27FC236}">
                <a16:creationId xmlns:a16="http://schemas.microsoft.com/office/drawing/2014/main" id="{3C86CFDE-F193-243A-498D-AA8089F99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974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32C12F-0305-87C5-B8D8-8C53C49C3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83824" y="5401056"/>
            <a:ext cx="1289304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7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BB097-EED4-1717-7DFA-6B136B0F4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film, clipart, emoticon, smiley&#10;&#10;Door AI gegenereerde inhoud is mogelijk onjuist.">
            <a:extLst>
              <a:ext uri="{FF2B5EF4-FFF2-40B4-BE49-F238E27FC236}">
                <a16:creationId xmlns:a16="http://schemas.microsoft.com/office/drawing/2014/main" id="{0CBB2DC2-10FE-BDAF-C6A4-7EB358F5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380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5937</TotalTime>
  <Words>36</Words>
  <Application>Microsoft Macintosh PowerPoint</Application>
  <PresentationFormat>Breedbeeld</PresentationFormat>
  <Paragraphs>36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Annelies Vlaar</dc:creator>
  <cp:lastModifiedBy>Annelies Vlaar</cp:lastModifiedBy>
  <cp:revision>5</cp:revision>
  <dcterms:created xsi:type="dcterms:W3CDTF">2025-01-20T15:51:55Z</dcterms:created>
  <dcterms:modified xsi:type="dcterms:W3CDTF">2025-01-31T17:18:10Z</dcterms:modified>
</cp:coreProperties>
</file>