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905" r:id="rId2"/>
    <p:sldMasterId id="2147483895" r:id="rId3"/>
  </p:sldMasterIdLst>
  <p:notesMasterIdLst>
    <p:notesMasterId r:id="rId50"/>
  </p:notesMasterIdLst>
  <p:sldIdLst>
    <p:sldId id="256" r:id="rId4"/>
    <p:sldId id="622" r:id="rId5"/>
    <p:sldId id="623" r:id="rId6"/>
    <p:sldId id="624" r:id="rId7"/>
    <p:sldId id="625" r:id="rId8"/>
    <p:sldId id="626" r:id="rId9"/>
    <p:sldId id="582" r:id="rId10"/>
    <p:sldId id="619" r:id="rId11"/>
    <p:sldId id="584" r:id="rId12"/>
    <p:sldId id="544" r:id="rId13"/>
    <p:sldId id="587" r:id="rId14"/>
    <p:sldId id="627" r:id="rId15"/>
    <p:sldId id="628" r:id="rId16"/>
    <p:sldId id="588" r:id="rId17"/>
    <p:sldId id="590" r:id="rId18"/>
    <p:sldId id="591" r:id="rId19"/>
    <p:sldId id="592" r:id="rId20"/>
    <p:sldId id="593" r:id="rId21"/>
    <p:sldId id="629" r:id="rId22"/>
    <p:sldId id="631" r:id="rId23"/>
    <p:sldId id="632" r:id="rId24"/>
    <p:sldId id="594" r:id="rId25"/>
    <p:sldId id="595" r:id="rId26"/>
    <p:sldId id="596" r:id="rId27"/>
    <p:sldId id="605" r:id="rId28"/>
    <p:sldId id="601" r:id="rId29"/>
    <p:sldId id="603" r:id="rId30"/>
    <p:sldId id="604" r:id="rId31"/>
    <p:sldId id="606" r:id="rId32"/>
    <p:sldId id="610" r:id="rId33"/>
    <p:sldId id="617" r:id="rId34"/>
    <p:sldId id="618" r:id="rId35"/>
    <p:sldId id="556" r:id="rId36"/>
    <p:sldId id="557" r:id="rId37"/>
    <p:sldId id="558" r:id="rId38"/>
    <p:sldId id="559" r:id="rId39"/>
    <p:sldId id="600" r:id="rId40"/>
    <p:sldId id="578" r:id="rId41"/>
    <p:sldId id="599" r:id="rId42"/>
    <p:sldId id="615" r:id="rId43"/>
    <p:sldId id="566" r:id="rId44"/>
    <p:sldId id="633" r:id="rId45"/>
    <p:sldId id="611" r:id="rId46"/>
    <p:sldId id="620" r:id="rId47"/>
    <p:sldId id="613" r:id="rId48"/>
    <p:sldId id="262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80A98C4-AAC8-A44B-B183-9DAE3ED90E21}">
          <p14:sldIdLst>
            <p14:sldId id="256"/>
            <p14:sldId id="622"/>
            <p14:sldId id="623"/>
            <p14:sldId id="624"/>
            <p14:sldId id="625"/>
            <p14:sldId id="626"/>
            <p14:sldId id="582"/>
            <p14:sldId id="619"/>
            <p14:sldId id="584"/>
            <p14:sldId id="544"/>
            <p14:sldId id="587"/>
            <p14:sldId id="627"/>
            <p14:sldId id="628"/>
            <p14:sldId id="588"/>
            <p14:sldId id="590"/>
            <p14:sldId id="591"/>
            <p14:sldId id="592"/>
            <p14:sldId id="593"/>
            <p14:sldId id="629"/>
            <p14:sldId id="631"/>
            <p14:sldId id="632"/>
            <p14:sldId id="594"/>
            <p14:sldId id="595"/>
            <p14:sldId id="596"/>
            <p14:sldId id="605"/>
            <p14:sldId id="601"/>
            <p14:sldId id="603"/>
            <p14:sldId id="604"/>
            <p14:sldId id="606"/>
            <p14:sldId id="610"/>
            <p14:sldId id="617"/>
            <p14:sldId id="618"/>
            <p14:sldId id="556"/>
            <p14:sldId id="557"/>
            <p14:sldId id="558"/>
            <p14:sldId id="559"/>
            <p14:sldId id="600"/>
            <p14:sldId id="578"/>
            <p14:sldId id="599"/>
            <p14:sldId id="615"/>
            <p14:sldId id="566"/>
            <p14:sldId id="633"/>
            <p14:sldId id="611"/>
            <p14:sldId id="620"/>
            <p14:sldId id="613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Zaitsev" initials="PZ" lastIdx="1" clrIdx="0">
    <p:extLst>
      <p:ext uri="{19B8F6BF-5375-455C-9EA6-DF929625EA0E}">
        <p15:presenceInfo xmlns:p15="http://schemas.microsoft.com/office/powerpoint/2012/main" userId="ef00d3a8596dd8d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1818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41" autoAdjust="0"/>
    <p:restoredTop sz="94830"/>
  </p:normalViewPr>
  <p:slideViewPr>
    <p:cSldViewPr snapToGrid="0" snapToObjects="1">
      <p:cViewPr varScale="1">
        <p:scale>
          <a:sx n="110" d="100"/>
          <a:sy n="110" d="100"/>
        </p:scale>
        <p:origin x="663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78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4" Type="http://schemas.openxmlformats.org/officeDocument/2006/relationships/image" Target="../media/image52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78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4" Type="http://schemas.openxmlformats.org/officeDocument/2006/relationships/image" Target="../media/image52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B57EE-BA21-49F3-A476-C2929E61A52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75D3DAF-6652-4F10-83B3-AD7E6C7BBD50}">
      <dgm:prSet/>
      <dgm:spPr/>
      <dgm:t>
        <a:bodyPr/>
        <a:lstStyle/>
        <a:p>
          <a:r>
            <a:rPr lang="en-US" b="1"/>
            <a:t>MySQL Enterprise </a:t>
          </a:r>
          <a:endParaRPr lang="en-US"/>
        </a:p>
      </dgm:t>
    </dgm:pt>
    <dgm:pt modelId="{4675407C-C3B2-4916-BB90-FCD8EEEBA981}" type="parTrans" cxnId="{7F85F411-AF04-4BE8-BBBF-D3AAAAD0539F}">
      <dgm:prSet/>
      <dgm:spPr/>
      <dgm:t>
        <a:bodyPr/>
        <a:lstStyle/>
        <a:p>
          <a:endParaRPr lang="en-US"/>
        </a:p>
      </dgm:t>
    </dgm:pt>
    <dgm:pt modelId="{B2798FB8-387D-4788-A28A-5DD2C2151E8B}" type="sibTrans" cxnId="{7F85F411-AF04-4BE8-BBBF-D3AAAAD0539F}">
      <dgm:prSet/>
      <dgm:spPr/>
      <dgm:t>
        <a:bodyPr/>
        <a:lstStyle/>
        <a:p>
          <a:endParaRPr lang="en-US"/>
        </a:p>
      </dgm:t>
    </dgm:pt>
    <dgm:pt modelId="{C0C5BB2B-97F6-4D68-A7AE-CCE8DFC36378}">
      <dgm:prSet/>
      <dgm:spPr/>
      <dgm:t>
        <a:bodyPr/>
        <a:lstStyle/>
        <a:p>
          <a:r>
            <a:rPr lang="en-US" b="1"/>
            <a:t>MariaDB Enterprise </a:t>
          </a:r>
          <a:endParaRPr lang="en-US"/>
        </a:p>
      </dgm:t>
    </dgm:pt>
    <dgm:pt modelId="{0BEEB4A7-A9CE-463A-BD38-2F7C79ECF8A8}" type="parTrans" cxnId="{9C80E875-48F8-4AAA-BE15-511507D000B7}">
      <dgm:prSet/>
      <dgm:spPr/>
      <dgm:t>
        <a:bodyPr/>
        <a:lstStyle/>
        <a:p>
          <a:endParaRPr lang="en-US"/>
        </a:p>
      </dgm:t>
    </dgm:pt>
    <dgm:pt modelId="{4649E2DD-5015-4BA5-9DAE-07EA710A1B11}" type="sibTrans" cxnId="{9C80E875-48F8-4AAA-BE15-511507D000B7}">
      <dgm:prSet/>
      <dgm:spPr/>
      <dgm:t>
        <a:bodyPr/>
        <a:lstStyle/>
        <a:p>
          <a:endParaRPr lang="en-US"/>
        </a:p>
      </dgm:t>
    </dgm:pt>
    <dgm:pt modelId="{7354AE79-1B66-4A19-BA07-DB99AC440DBB}">
      <dgm:prSet/>
      <dgm:spPr/>
      <dgm:t>
        <a:bodyPr/>
        <a:lstStyle/>
        <a:p>
          <a:r>
            <a:rPr lang="en-US" b="1"/>
            <a:t>Percona Distribution for MySQL</a:t>
          </a:r>
          <a:endParaRPr lang="en-US"/>
        </a:p>
      </dgm:t>
    </dgm:pt>
    <dgm:pt modelId="{C6846E9B-E615-4F35-B339-12749CB172C6}" type="parTrans" cxnId="{2066619E-2F79-4EAA-B009-979935994339}">
      <dgm:prSet/>
      <dgm:spPr/>
      <dgm:t>
        <a:bodyPr/>
        <a:lstStyle/>
        <a:p>
          <a:endParaRPr lang="en-US"/>
        </a:p>
      </dgm:t>
    </dgm:pt>
    <dgm:pt modelId="{02B7D54B-A607-4073-A4E8-8359479F4CE5}" type="sibTrans" cxnId="{2066619E-2F79-4EAA-B009-979935994339}">
      <dgm:prSet/>
      <dgm:spPr/>
      <dgm:t>
        <a:bodyPr/>
        <a:lstStyle/>
        <a:p>
          <a:endParaRPr lang="en-US"/>
        </a:p>
      </dgm:t>
    </dgm:pt>
    <dgm:pt modelId="{CA3E13AD-5251-405A-BC6E-35F4F74E8A27}">
      <dgm:prSet/>
      <dgm:spPr/>
      <dgm:t>
        <a:bodyPr/>
        <a:lstStyle/>
        <a:p>
          <a:r>
            <a:rPr lang="en-US" b="1"/>
            <a:t>Percona Distribution for MongoDB</a:t>
          </a:r>
          <a:endParaRPr lang="en-US"/>
        </a:p>
      </dgm:t>
    </dgm:pt>
    <dgm:pt modelId="{62970E3C-22EE-4849-9C29-08510CBFEC38}" type="parTrans" cxnId="{338CC392-D061-4055-B8EE-12216943459C}">
      <dgm:prSet/>
      <dgm:spPr/>
      <dgm:t>
        <a:bodyPr/>
        <a:lstStyle/>
        <a:p>
          <a:endParaRPr lang="en-US"/>
        </a:p>
      </dgm:t>
    </dgm:pt>
    <dgm:pt modelId="{90EB7CC3-FEE2-4BFD-A291-1C226D36E730}" type="sibTrans" cxnId="{338CC392-D061-4055-B8EE-12216943459C}">
      <dgm:prSet/>
      <dgm:spPr/>
      <dgm:t>
        <a:bodyPr/>
        <a:lstStyle/>
        <a:p>
          <a:endParaRPr lang="en-US"/>
        </a:p>
      </dgm:t>
    </dgm:pt>
    <dgm:pt modelId="{4DDF3DDC-E32D-47C8-94F4-2E43085B028B}">
      <dgm:prSet/>
      <dgm:spPr/>
      <dgm:t>
        <a:bodyPr/>
        <a:lstStyle/>
        <a:p>
          <a:r>
            <a:rPr lang="en-US" b="1"/>
            <a:t>Percona Distribution for PostgreSQL</a:t>
          </a:r>
          <a:endParaRPr lang="en-US"/>
        </a:p>
      </dgm:t>
    </dgm:pt>
    <dgm:pt modelId="{DF947019-46F7-476B-99E9-2409B2BF4D4D}" type="parTrans" cxnId="{A7A6E929-B50A-4631-A843-50F6B73AA42B}">
      <dgm:prSet/>
      <dgm:spPr/>
      <dgm:t>
        <a:bodyPr/>
        <a:lstStyle/>
        <a:p>
          <a:endParaRPr lang="en-US"/>
        </a:p>
      </dgm:t>
    </dgm:pt>
    <dgm:pt modelId="{58BCCE76-191E-4109-9E25-CF14E408508A}" type="sibTrans" cxnId="{A7A6E929-B50A-4631-A843-50F6B73AA42B}">
      <dgm:prSet/>
      <dgm:spPr/>
      <dgm:t>
        <a:bodyPr/>
        <a:lstStyle/>
        <a:p>
          <a:endParaRPr lang="en-US"/>
        </a:p>
      </dgm:t>
    </dgm:pt>
    <dgm:pt modelId="{0B664AA7-8522-454E-8582-78E664D37EDB}" type="pres">
      <dgm:prSet presAssocID="{9EFB57EE-BA21-49F3-A476-C2929E61A522}" presName="vert0" presStyleCnt="0">
        <dgm:presLayoutVars>
          <dgm:dir/>
          <dgm:animOne val="branch"/>
          <dgm:animLvl val="lvl"/>
        </dgm:presLayoutVars>
      </dgm:prSet>
      <dgm:spPr/>
    </dgm:pt>
    <dgm:pt modelId="{A53F0E91-37BA-4CE9-B368-A2A957277FE4}" type="pres">
      <dgm:prSet presAssocID="{675D3DAF-6652-4F10-83B3-AD7E6C7BBD50}" presName="thickLine" presStyleLbl="alignNode1" presStyleIdx="0" presStyleCnt="5"/>
      <dgm:spPr/>
    </dgm:pt>
    <dgm:pt modelId="{F49DCC16-E8DB-44F4-AF33-147C81419C98}" type="pres">
      <dgm:prSet presAssocID="{675D3DAF-6652-4F10-83B3-AD7E6C7BBD50}" presName="horz1" presStyleCnt="0"/>
      <dgm:spPr/>
    </dgm:pt>
    <dgm:pt modelId="{A362C151-9C34-462E-AEE5-B8B20FAD9D83}" type="pres">
      <dgm:prSet presAssocID="{675D3DAF-6652-4F10-83B3-AD7E6C7BBD50}" presName="tx1" presStyleLbl="revTx" presStyleIdx="0" presStyleCnt="5"/>
      <dgm:spPr/>
    </dgm:pt>
    <dgm:pt modelId="{DF7102E9-9960-4662-8CEB-22780F910E8F}" type="pres">
      <dgm:prSet presAssocID="{675D3DAF-6652-4F10-83B3-AD7E6C7BBD50}" presName="vert1" presStyleCnt="0"/>
      <dgm:spPr/>
    </dgm:pt>
    <dgm:pt modelId="{4C3F5E09-F5EC-44CA-8AF0-7D1778885EF2}" type="pres">
      <dgm:prSet presAssocID="{C0C5BB2B-97F6-4D68-A7AE-CCE8DFC36378}" presName="thickLine" presStyleLbl="alignNode1" presStyleIdx="1" presStyleCnt="5"/>
      <dgm:spPr/>
    </dgm:pt>
    <dgm:pt modelId="{4F22DF85-1DC9-4D5D-BD3A-80275A7218CE}" type="pres">
      <dgm:prSet presAssocID="{C0C5BB2B-97F6-4D68-A7AE-CCE8DFC36378}" presName="horz1" presStyleCnt="0"/>
      <dgm:spPr/>
    </dgm:pt>
    <dgm:pt modelId="{1B796C47-D4B4-4475-9BB3-E030CD1E98F7}" type="pres">
      <dgm:prSet presAssocID="{C0C5BB2B-97F6-4D68-A7AE-CCE8DFC36378}" presName="tx1" presStyleLbl="revTx" presStyleIdx="1" presStyleCnt="5"/>
      <dgm:spPr/>
    </dgm:pt>
    <dgm:pt modelId="{6B707DD6-8A1F-4CA0-827F-F17034CDEE69}" type="pres">
      <dgm:prSet presAssocID="{C0C5BB2B-97F6-4D68-A7AE-CCE8DFC36378}" presName="vert1" presStyleCnt="0"/>
      <dgm:spPr/>
    </dgm:pt>
    <dgm:pt modelId="{15AE61F5-F03A-424A-BBA0-237D703B567E}" type="pres">
      <dgm:prSet presAssocID="{7354AE79-1B66-4A19-BA07-DB99AC440DBB}" presName="thickLine" presStyleLbl="alignNode1" presStyleIdx="2" presStyleCnt="5"/>
      <dgm:spPr/>
    </dgm:pt>
    <dgm:pt modelId="{A014DF57-2C18-4079-933E-2B7F2BFDC840}" type="pres">
      <dgm:prSet presAssocID="{7354AE79-1B66-4A19-BA07-DB99AC440DBB}" presName="horz1" presStyleCnt="0"/>
      <dgm:spPr/>
    </dgm:pt>
    <dgm:pt modelId="{D7236DFC-AFF2-4172-95E5-312CFD3BC43B}" type="pres">
      <dgm:prSet presAssocID="{7354AE79-1B66-4A19-BA07-DB99AC440DBB}" presName="tx1" presStyleLbl="revTx" presStyleIdx="2" presStyleCnt="5"/>
      <dgm:spPr/>
    </dgm:pt>
    <dgm:pt modelId="{AB127BB6-57E6-482B-93D7-79BEEF748BD9}" type="pres">
      <dgm:prSet presAssocID="{7354AE79-1B66-4A19-BA07-DB99AC440DBB}" presName="vert1" presStyleCnt="0"/>
      <dgm:spPr/>
    </dgm:pt>
    <dgm:pt modelId="{535392A2-04E0-47F6-B1A9-0DA0CB0083B8}" type="pres">
      <dgm:prSet presAssocID="{CA3E13AD-5251-405A-BC6E-35F4F74E8A27}" presName="thickLine" presStyleLbl="alignNode1" presStyleIdx="3" presStyleCnt="5"/>
      <dgm:spPr/>
    </dgm:pt>
    <dgm:pt modelId="{1D1359A1-56BE-48B4-A00F-96A052D4DD0C}" type="pres">
      <dgm:prSet presAssocID="{CA3E13AD-5251-405A-BC6E-35F4F74E8A27}" presName="horz1" presStyleCnt="0"/>
      <dgm:spPr/>
    </dgm:pt>
    <dgm:pt modelId="{246F3399-3629-4D2A-8CB2-78187ED83B38}" type="pres">
      <dgm:prSet presAssocID="{CA3E13AD-5251-405A-BC6E-35F4F74E8A27}" presName="tx1" presStyleLbl="revTx" presStyleIdx="3" presStyleCnt="5"/>
      <dgm:spPr/>
    </dgm:pt>
    <dgm:pt modelId="{4DFCEDA1-D2D6-4A0C-AD74-9D0B1C7839C4}" type="pres">
      <dgm:prSet presAssocID="{CA3E13AD-5251-405A-BC6E-35F4F74E8A27}" presName="vert1" presStyleCnt="0"/>
      <dgm:spPr/>
    </dgm:pt>
    <dgm:pt modelId="{9EC45221-E803-4D80-BA1B-0BA834B02305}" type="pres">
      <dgm:prSet presAssocID="{4DDF3DDC-E32D-47C8-94F4-2E43085B028B}" presName="thickLine" presStyleLbl="alignNode1" presStyleIdx="4" presStyleCnt="5"/>
      <dgm:spPr/>
    </dgm:pt>
    <dgm:pt modelId="{0264760C-C965-402E-BC13-93331BE042B5}" type="pres">
      <dgm:prSet presAssocID="{4DDF3DDC-E32D-47C8-94F4-2E43085B028B}" presName="horz1" presStyleCnt="0"/>
      <dgm:spPr/>
    </dgm:pt>
    <dgm:pt modelId="{6933820D-5FE4-42A6-A44F-1134E5D5BE31}" type="pres">
      <dgm:prSet presAssocID="{4DDF3DDC-E32D-47C8-94F4-2E43085B028B}" presName="tx1" presStyleLbl="revTx" presStyleIdx="4" presStyleCnt="5"/>
      <dgm:spPr/>
    </dgm:pt>
    <dgm:pt modelId="{DECD797F-D8EE-489A-B4C0-C1B285D181CE}" type="pres">
      <dgm:prSet presAssocID="{4DDF3DDC-E32D-47C8-94F4-2E43085B028B}" presName="vert1" presStyleCnt="0"/>
      <dgm:spPr/>
    </dgm:pt>
  </dgm:ptLst>
  <dgm:cxnLst>
    <dgm:cxn modelId="{7F85F411-AF04-4BE8-BBBF-D3AAAAD0539F}" srcId="{9EFB57EE-BA21-49F3-A476-C2929E61A522}" destId="{675D3DAF-6652-4F10-83B3-AD7E6C7BBD50}" srcOrd="0" destOrd="0" parTransId="{4675407C-C3B2-4916-BB90-FCD8EEEBA981}" sibTransId="{B2798FB8-387D-4788-A28A-5DD2C2151E8B}"/>
    <dgm:cxn modelId="{A7A6E929-B50A-4631-A843-50F6B73AA42B}" srcId="{9EFB57EE-BA21-49F3-A476-C2929E61A522}" destId="{4DDF3DDC-E32D-47C8-94F4-2E43085B028B}" srcOrd="4" destOrd="0" parTransId="{DF947019-46F7-476B-99E9-2409B2BF4D4D}" sibTransId="{58BCCE76-191E-4109-9E25-CF14E408508A}"/>
    <dgm:cxn modelId="{62DF545D-D1B3-4F84-BD53-B8D56F1CFF75}" type="presOf" srcId="{675D3DAF-6652-4F10-83B3-AD7E6C7BBD50}" destId="{A362C151-9C34-462E-AEE5-B8B20FAD9D83}" srcOrd="0" destOrd="0" presId="urn:microsoft.com/office/officeart/2008/layout/LinedList"/>
    <dgm:cxn modelId="{DF3DB35D-078C-4E3A-A4F9-BA35CE99D150}" type="presOf" srcId="{CA3E13AD-5251-405A-BC6E-35F4F74E8A27}" destId="{246F3399-3629-4D2A-8CB2-78187ED83B38}" srcOrd="0" destOrd="0" presId="urn:microsoft.com/office/officeart/2008/layout/LinedList"/>
    <dgm:cxn modelId="{EE142F64-F83D-45FB-905B-1C6C5A051459}" type="presOf" srcId="{C0C5BB2B-97F6-4D68-A7AE-CCE8DFC36378}" destId="{1B796C47-D4B4-4475-9BB3-E030CD1E98F7}" srcOrd="0" destOrd="0" presId="urn:microsoft.com/office/officeart/2008/layout/LinedList"/>
    <dgm:cxn modelId="{2FF64C4A-21C5-4564-9EB7-E575283D11DC}" type="presOf" srcId="{4DDF3DDC-E32D-47C8-94F4-2E43085B028B}" destId="{6933820D-5FE4-42A6-A44F-1134E5D5BE31}" srcOrd="0" destOrd="0" presId="urn:microsoft.com/office/officeart/2008/layout/LinedList"/>
    <dgm:cxn modelId="{9C80E875-48F8-4AAA-BE15-511507D000B7}" srcId="{9EFB57EE-BA21-49F3-A476-C2929E61A522}" destId="{C0C5BB2B-97F6-4D68-A7AE-CCE8DFC36378}" srcOrd="1" destOrd="0" parTransId="{0BEEB4A7-A9CE-463A-BD38-2F7C79ECF8A8}" sibTransId="{4649E2DD-5015-4BA5-9DAE-07EA710A1B11}"/>
    <dgm:cxn modelId="{338CC392-D061-4055-B8EE-12216943459C}" srcId="{9EFB57EE-BA21-49F3-A476-C2929E61A522}" destId="{CA3E13AD-5251-405A-BC6E-35F4F74E8A27}" srcOrd="3" destOrd="0" parTransId="{62970E3C-22EE-4849-9C29-08510CBFEC38}" sibTransId="{90EB7CC3-FEE2-4BFD-A291-1C226D36E730}"/>
    <dgm:cxn modelId="{30D11594-9BE0-4A60-B028-74EA29643D28}" type="presOf" srcId="{9EFB57EE-BA21-49F3-A476-C2929E61A522}" destId="{0B664AA7-8522-454E-8582-78E664D37EDB}" srcOrd="0" destOrd="0" presId="urn:microsoft.com/office/officeart/2008/layout/LinedList"/>
    <dgm:cxn modelId="{2066619E-2F79-4EAA-B009-979935994339}" srcId="{9EFB57EE-BA21-49F3-A476-C2929E61A522}" destId="{7354AE79-1B66-4A19-BA07-DB99AC440DBB}" srcOrd="2" destOrd="0" parTransId="{C6846E9B-E615-4F35-B339-12749CB172C6}" sibTransId="{02B7D54B-A607-4073-A4E8-8359479F4CE5}"/>
    <dgm:cxn modelId="{82853EC8-AB8C-4DCC-93BB-8301D1132D50}" type="presOf" srcId="{7354AE79-1B66-4A19-BA07-DB99AC440DBB}" destId="{D7236DFC-AFF2-4172-95E5-312CFD3BC43B}" srcOrd="0" destOrd="0" presId="urn:microsoft.com/office/officeart/2008/layout/LinedList"/>
    <dgm:cxn modelId="{3585F552-3D50-4660-9F6D-E5F2F531DE8D}" type="presParOf" srcId="{0B664AA7-8522-454E-8582-78E664D37EDB}" destId="{A53F0E91-37BA-4CE9-B368-A2A957277FE4}" srcOrd="0" destOrd="0" presId="urn:microsoft.com/office/officeart/2008/layout/LinedList"/>
    <dgm:cxn modelId="{FB18B030-EBD9-4098-95FF-FFBC21BF7D20}" type="presParOf" srcId="{0B664AA7-8522-454E-8582-78E664D37EDB}" destId="{F49DCC16-E8DB-44F4-AF33-147C81419C98}" srcOrd="1" destOrd="0" presId="urn:microsoft.com/office/officeart/2008/layout/LinedList"/>
    <dgm:cxn modelId="{28F6E7E2-82EE-49BE-BF5C-C175596295E5}" type="presParOf" srcId="{F49DCC16-E8DB-44F4-AF33-147C81419C98}" destId="{A362C151-9C34-462E-AEE5-B8B20FAD9D83}" srcOrd="0" destOrd="0" presId="urn:microsoft.com/office/officeart/2008/layout/LinedList"/>
    <dgm:cxn modelId="{0928F00A-FD83-4322-BEBF-6F433128095A}" type="presParOf" srcId="{F49DCC16-E8DB-44F4-AF33-147C81419C98}" destId="{DF7102E9-9960-4662-8CEB-22780F910E8F}" srcOrd="1" destOrd="0" presId="urn:microsoft.com/office/officeart/2008/layout/LinedList"/>
    <dgm:cxn modelId="{5F4AD4CF-5F70-45EE-8204-74BE60B3E937}" type="presParOf" srcId="{0B664AA7-8522-454E-8582-78E664D37EDB}" destId="{4C3F5E09-F5EC-44CA-8AF0-7D1778885EF2}" srcOrd="2" destOrd="0" presId="urn:microsoft.com/office/officeart/2008/layout/LinedList"/>
    <dgm:cxn modelId="{1D7E4F29-5B07-4877-BE99-3E4A88EBA680}" type="presParOf" srcId="{0B664AA7-8522-454E-8582-78E664D37EDB}" destId="{4F22DF85-1DC9-4D5D-BD3A-80275A7218CE}" srcOrd="3" destOrd="0" presId="urn:microsoft.com/office/officeart/2008/layout/LinedList"/>
    <dgm:cxn modelId="{95AD743E-84A5-44B0-A4FD-22553B3343F9}" type="presParOf" srcId="{4F22DF85-1DC9-4D5D-BD3A-80275A7218CE}" destId="{1B796C47-D4B4-4475-9BB3-E030CD1E98F7}" srcOrd="0" destOrd="0" presId="urn:microsoft.com/office/officeart/2008/layout/LinedList"/>
    <dgm:cxn modelId="{00970417-859E-4FBC-A8EA-0BC7EDFBE35D}" type="presParOf" srcId="{4F22DF85-1DC9-4D5D-BD3A-80275A7218CE}" destId="{6B707DD6-8A1F-4CA0-827F-F17034CDEE69}" srcOrd="1" destOrd="0" presId="urn:microsoft.com/office/officeart/2008/layout/LinedList"/>
    <dgm:cxn modelId="{75AC02B4-A23A-45E8-962D-1DEEEA60C47B}" type="presParOf" srcId="{0B664AA7-8522-454E-8582-78E664D37EDB}" destId="{15AE61F5-F03A-424A-BBA0-237D703B567E}" srcOrd="4" destOrd="0" presId="urn:microsoft.com/office/officeart/2008/layout/LinedList"/>
    <dgm:cxn modelId="{5912A0E5-D231-4436-9AF4-2171A32D8982}" type="presParOf" srcId="{0B664AA7-8522-454E-8582-78E664D37EDB}" destId="{A014DF57-2C18-4079-933E-2B7F2BFDC840}" srcOrd="5" destOrd="0" presId="urn:microsoft.com/office/officeart/2008/layout/LinedList"/>
    <dgm:cxn modelId="{D5A80AC3-4A2F-4C73-822F-46EF540C8B49}" type="presParOf" srcId="{A014DF57-2C18-4079-933E-2B7F2BFDC840}" destId="{D7236DFC-AFF2-4172-95E5-312CFD3BC43B}" srcOrd="0" destOrd="0" presId="urn:microsoft.com/office/officeart/2008/layout/LinedList"/>
    <dgm:cxn modelId="{68A3BA65-FA03-4B52-B064-AF2E6E081D43}" type="presParOf" srcId="{A014DF57-2C18-4079-933E-2B7F2BFDC840}" destId="{AB127BB6-57E6-482B-93D7-79BEEF748BD9}" srcOrd="1" destOrd="0" presId="urn:microsoft.com/office/officeart/2008/layout/LinedList"/>
    <dgm:cxn modelId="{CFD4A0A5-1A93-47AC-A844-FAB09C9D9801}" type="presParOf" srcId="{0B664AA7-8522-454E-8582-78E664D37EDB}" destId="{535392A2-04E0-47F6-B1A9-0DA0CB0083B8}" srcOrd="6" destOrd="0" presId="urn:microsoft.com/office/officeart/2008/layout/LinedList"/>
    <dgm:cxn modelId="{7D1EA2CA-54CC-46B8-8893-1175D765D6A3}" type="presParOf" srcId="{0B664AA7-8522-454E-8582-78E664D37EDB}" destId="{1D1359A1-56BE-48B4-A00F-96A052D4DD0C}" srcOrd="7" destOrd="0" presId="urn:microsoft.com/office/officeart/2008/layout/LinedList"/>
    <dgm:cxn modelId="{0453A2EC-6F01-48BB-BEDB-CCD50D994B2D}" type="presParOf" srcId="{1D1359A1-56BE-48B4-A00F-96A052D4DD0C}" destId="{246F3399-3629-4D2A-8CB2-78187ED83B38}" srcOrd="0" destOrd="0" presId="urn:microsoft.com/office/officeart/2008/layout/LinedList"/>
    <dgm:cxn modelId="{1BEC0065-F742-4943-81F6-9F4E516D00DA}" type="presParOf" srcId="{1D1359A1-56BE-48B4-A00F-96A052D4DD0C}" destId="{4DFCEDA1-D2D6-4A0C-AD74-9D0B1C7839C4}" srcOrd="1" destOrd="0" presId="urn:microsoft.com/office/officeart/2008/layout/LinedList"/>
    <dgm:cxn modelId="{850C9338-F92D-4F5F-A872-14EF696AE70A}" type="presParOf" srcId="{0B664AA7-8522-454E-8582-78E664D37EDB}" destId="{9EC45221-E803-4D80-BA1B-0BA834B02305}" srcOrd="8" destOrd="0" presId="urn:microsoft.com/office/officeart/2008/layout/LinedList"/>
    <dgm:cxn modelId="{AE04BF29-DC96-4243-A541-CE2702F9DA44}" type="presParOf" srcId="{0B664AA7-8522-454E-8582-78E664D37EDB}" destId="{0264760C-C965-402E-BC13-93331BE042B5}" srcOrd="9" destOrd="0" presId="urn:microsoft.com/office/officeart/2008/layout/LinedList"/>
    <dgm:cxn modelId="{5248375E-B6EC-4772-A228-0F4595F754F8}" type="presParOf" srcId="{0264760C-C965-402E-BC13-93331BE042B5}" destId="{6933820D-5FE4-42A6-A44F-1134E5D5BE31}" srcOrd="0" destOrd="0" presId="urn:microsoft.com/office/officeart/2008/layout/LinedList"/>
    <dgm:cxn modelId="{0ECA64F9-2D3B-4496-AD2B-3EBE17D630C6}" type="presParOf" srcId="{0264760C-C965-402E-BC13-93331BE042B5}" destId="{DECD797F-D8EE-489A-B4C0-C1B285D181C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0680918-A0F9-4AF5-8D99-C440F9E9C14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B30B17D-BF84-4066-81DF-6038340895EE}">
      <dgm:prSet/>
      <dgm:spPr/>
      <dgm:t>
        <a:bodyPr/>
        <a:lstStyle/>
        <a:p>
          <a:r>
            <a:rPr lang="en-US" b="1"/>
            <a:t>Get Public Cloud DBaaS Like Simplicity</a:t>
          </a:r>
          <a:endParaRPr lang="en-US"/>
        </a:p>
      </dgm:t>
    </dgm:pt>
    <dgm:pt modelId="{03D54B57-B33C-47F4-9CEC-9C235D0501A0}" type="parTrans" cxnId="{5413C139-F2CF-408E-9A04-665BECD0FAD5}">
      <dgm:prSet/>
      <dgm:spPr/>
      <dgm:t>
        <a:bodyPr/>
        <a:lstStyle/>
        <a:p>
          <a:endParaRPr lang="en-US"/>
        </a:p>
      </dgm:t>
    </dgm:pt>
    <dgm:pt modelId="{6534DB9C-2962-4FD0-8A64-3B013684E0C4}" type="sibTrans" cxnId="{5413C139-F2CF-408E-9A04-665BECD0FAD5}">
      <dgm:prSet/>
      <dgm:spPr/>
      <dgm:t>
        <a:bodyPr/>
        <a:lstStyle/>
        <a:p>
          <a:endParaRPr lang="en-US"/>
        </a:p>
      </dgm:t>
    </dgm:pt>
    <dgm:pt modelId="{351DF146-B9E0-4AE2-95B7-F7CE3B0E1797}">
      <dgm:prSet/>
      <dgm:spPr/>
      <dgm:t>
        <a:bodyPr/>
        <a:lstStyle/>
        <a:p>
          <a:r>
            <a:rPr lang="en-US" b="1"/>
            <a:t>But as Open Source Solution </a:t>
          </a:r>
          <a:endParaRPr lang="en-US"/>
        </a:p>
      </dgm:t>
    </dgm:pt>
    <dgm:pt modelId="{064FF875-3F93-40D8-844F-825185CAD6A8}" type="parTrans" cxnId="{A1B187B3-DC24-4D6B-9CEA-950E4E41C262}">
      <dgm:prSet/>
      <dgm:spPr/>
      <dgm:t>
        <a:bodyPr/>
        <a:lstStyle/>
        <a:p>
          <a:endParaRPr lang="en-US"/>
        </a:p>
      </dgm:t>
    </dgm:pt>
    <dgm:pt modelId="{60228734-98B2-4AA7-BE86-C45ABBE1C892}" type="sibTrans" cxnId="{A1B187B3-DC24-4D6B-9CEA-950E4E41C262}">
      <dgm:prSet/>
      <dgm:spPr/>
      <dgm:t>
        <a:bodyPr/>
        <a:lstStyle/>
        <a:p>
          <a:endParaRPr lang="en-US"/>
        </a:p>
      </dgm:t>
    </dgm:pt>
    <dgm:pt modelId="{B2C434BE-FF9A-4F49-A0E4-F10697C4DD0C}" type="pres">
      <dgm:prSet presAssocID="{C0680918-A0F9-4AF5-8D99-C440F9E9C142}" presName="root" presStyleCnt="0">
        <dgm:presLayoutVars>
          <dgm:dir/>
          <dgm:resizeHandles val="exact"/>
        </dgm:presLayoutVars>
      </dgm:prSet>
      <dgm:spPr/>
    </dgm:pt>
    <dgm:pt modelId="{9B2198E2-36EC-4443-8757-F021CF641234}" type="pres">
      <dgm:prSet presAssocID="{6B30B17D-BF84-4066-81DF-6038340895EE}" presName="compNode" presStyleCnt="0"/>
      <dgm:spPr/>
    </dgm:pt>
    <dgm:pt modelId="{785496C2-346D-40C6-BC2C-4A06E2D9DFB3}" type="pres">
      <dgm:prSet presAssocID="{6B30B17D-BF84-4066-81DF-6038340895EE}" presName="bgRect" presStyleLbl="bgShp" presStyleIdx="0" presStyleCnt="2"/>
      <dgm:spPr/>
    </dgm:pt>
    <dgm:pt modelId="{016B9F91-A9D2-4F08-97BD-D7A5498717D2}" type="pres">
      <dgm:prSet presAssocID="{6B30B17D-BF84-4066-81DF-6038340895EE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02927302-6867-4D80-9F15-2D9997296D79}" type="pres">
      <dgm:prSet presAssocID="{6B30B17D-BF84-4066-81DF-6038340895EE}" presName="spaceRect" presStyleCnt="0"/>
      <dgm:spPr/>
    </dgm:pt>
    <dgm:pt modelId="{47EBD1E3-9DC8-46E7-9542-7A020A05B4B4}" type="pres">
      <dgm:prSet presAssocID="{6B30B17D-BF84-4066-81DF-6038340895EE}" presName="parTx" presStyleLbl="revTx" presStyleIdx="0" presStyleCnt="2">
        <dgm:presLayoutVars>
          <dgm:chMax val="0"/>
          <dgm:chPref val="0"/>
        </dgm:presLayoutVars>
      </dgm:prSet>
      <dgm:spPr/>
    </dgm:pt>
    <dgm:pt modelId="{2832DBCA-F74C-4FDA-A1F2-C58A980477D7}" type="pres">
      <dgm:prSet presAssocID="{6534DB9C-2962-4FD0-8A64-3B013684E0C4}" presName="sibTrans" presStyleCnt="0"/>
      <dgm:spPr/>
    </dgm:pt>
    <dgm:pt modelId="{F245408F-646C-49C7-B8B2-061A5B31D1DB}" type="pres">
      <dgm:prSet presAssocID="{351DF146-B9E0-4AE2-95B7-F7CE3B0E1797}" presName="compNode" presStyleCnt="0"/>
      <dgm:spPr/>
    </dgm:pt>
    <dgm:pt modelId="{930A1DCA-72F7-4E0F-8B03-870B14845631}" type="pres">
      <dgm:prSet presAssocID="{351DF146-B9E0-4AE2-95B7-F7CE3B0E1797}" presName="bgRect" presStyleLbl="bgShp" presStyleIdx="1" presStyleCnt="2"/>
      <dgm:spPr/>
    </dgm:pt>
    <dgm:pt modelId="{480AED1C-DC52-4BE0-92C2-0B167E6B9D44}" type="pres">
      <dgm:prSet presAssocID="{351DF146-B9E0-4AE2-95B7-F7CE3B0E179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086C58E-3621-4787-B317-C3482A5732A6}" type="pres">
      <dgm:prSet presAssocID="{351DF146-B9E0-4AE2-95B7-F7CE3B0E1797}" presName="spaceRect" presStyleCnt="0"/>
      <dgm:spPr/>
    </dgm:pt>
    <dgm:pt modelId="{9E9B0C0C-737E-4CB9-B07C-AC71FE1A9D3D}" type="pres">
      <dgm:prSet presAssocID="{351DF146-B9E0-4AE2-95B7-F7CE3B0E179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06A1E82A-27D7-4E54-861B-302FF92D21F9}" type="presOf" srcId="{C0680918-A0F9-4AF5-8D99-C440F9E9C142}" destId="{B2C434BE-FF9A-4F49-A0E4-F10697C4DD0C}" srcOrd="0" destOrd="0" presId="urn:microsoft.com/office/officeart/2018/2/layout/IconVerticalSolidList"/>
    <dgm:cxn modelId="{5413C139-F2CF-408E-9A04-665BECD0FAD5}" srcId="{C0680918-A0F9-4AF5-8D99-C440F9E9C142}" destId="{6B30B17D-BF84-4066-81DF-6038340895EE}" srcOrd="0" destOrd="0" parTransId="{03D54B57-B33C-47F4-9CEC-9C235D0501A0}" sibTransId="{6534DB9C-2962-4FD0-8A64-3B013684E0C4}"/>
    <dgm:cxn modelId="{69374047-C337-4A8E-8F95-9627B774A2D8}" type="presOf" srcId="{351DF146-B9E0-4AE2-95B7-F7CE3B0E1797}" destId="{9E9B0C0C-737E-4CB9-B07C-AC71FE1A9D3D}" srcOrd="0" destOrd="0" presId="urn:microsoft.com/office/officeart/2018/2/layout/IconVerticalSolidList"/>
    <dgm:cxn modelId="{D37D4FA3-19E0-4B55-9CFB-6B6ADBEF0FE4}" type="presOf" srcId="{6B30B17D-BF84-4066-81DF-6038340895EE}" destId="{47EBD1E3-9DC8-46E7-9542-7A020A05B4B4}" srcOrd="0" destOrd="0" presId="urn:microsoft.com/office/officeart/2018/2/layout/IconVerticalSolidList"/>
    <dgm:cxn modelId="{A1B187B3-DC24-4D6B-9CEA-950E4E41C262}" srcId="{C0680918-A0F9-4AF5-8D99-C440F9E9C142}" destId="{351DF146-B9E0-4AE2-95B7-F7CE3B0E1797}" srcOrd="1" destOrd="0" parTransId="{064FF875-3F93-40D8-844F-825185CAD6A8}" sibTransId="{60228734-98B2-4AA7-BE86-C45ABBE1C892}"/>
    <dgm:cxn modelId="{94D41A62-E35B-41F4-867B-869D6357C01C}" type="presParOf" srcId="{B2C434BE-FF9A-4F49-A0E4-F10697C4DD0C}" destId="{9B2198E2-36EC-4443-8757-F021CF641234}" srcOrd="0" destOrd="0" presId="urn:microsoft.com/office/officeart/2018/2/layout/IconVerticalSolidList"/>
    <dgm:cxn modelId="{0D8A3DBB-CD40-4694-88DA-B3922378AA68}" type="presParOf" srcId="{9B2198E2-36EC-4443-8757-F021CF641234}" destId="{785496C2-346D-40C6-BC2C-4A06E2D9DFB3}" srcOrd="0" destOrd="0" presId="urn:microsoft.com/office/officeart/2018/2/layout/IconVerticalSolidList"/>
    <dgm:cxn modelId="{94FF36F5-6822-4F42-899F-62B29AF39AA6}" type="presParOf" srcId="{9B2198E2-36EC-4443-8757-F021CF641234}" destId="{016B9F91-A9D2-4F08-97BD-D7A5498717D2}" srcOrd="1" destOrd="0" presId="urn:microsoft.com/office/officeart/2018/2/layout/IconVerticalSolidList"/>
    <dgm:cxn modelId="{ABD0CD56-7455-41D9-9E8C-1E0F2256315F}" type="presParOf" srcId="{9B2198E2-36EC-4443-8757-F021CF641234}" destId="{02927302-6867-4D80-9F15-2D9997296D79}" srcOrd="2" destOrd="0" presId="urn:microsoft.com/office/officeart/2018/2/layout/IconVerticalSolidList"/>
    <dgm:cxn modelId="{417533F0-CBED-4B80-9646-E055D7AC0FE3}" type="presParOf" srcId="{9B2198E2-36EC-4443-8757-F021CF641234}" destId="{47EBD1E3-9DC8-46E7-9542-7A020A05B4B4}" srcOrd="3" destOrd="0" presId="urn:microsoft.com/office/officeart/2018/2/layout/IconVerticalSolidList"/>
    <dgm:cxn modelId="{2037317A-6EBE-4427-A8F0-D6E12887E67C}" type="presParOf" srcId="{B2C434BE-FF9A-4F49-A0E4-F10697C4DD0C}" destId="{2832DBCA-F74C-4FDA-A1F2-C58A980477D7}" srcOrd="1" destOrd="0" presId="urn:microsoft.com/office/officeart/2018/2/layout/IconVerticalSolidList"/>
    <dgm:cxn modelId="{7C3DF754-29A6-4AE6-9A98-066638C14A16}" type="presParOf" srcId="{B2C434BE-FF9A-4F49-A0E4-F10697C4DD0C}" destId="{F245408F-646C-49C7-B8B2-061A5B31D1DB}" srcOrd="2" destOrd="0" presId="urn:microsoft.com/office/officeart/2018/2/layout/IconVerticalSolidList"/>
    <dgm:cxn modelId="{FB92CA08-586B-4ECA-85A4-4F56B423B947}" type="presParOf" srcId="{F245408F-646C-49C7-B8B2-061A5B31D1DB}" destId="{930A1DCA-72F7-4E0F-8B03-870B14845631}" srcOrd="0" destOrd="0" presId="urn:microsoft.com/office/officeart/2018/2/layout/IconVerticalSolidList"/>
    <dgm:cxn modelId="{04A49D26-F724-411B-A54E-DCB3CF5277C8}" type="presParOf" srcId="{F245408F-646C-49C7-B8B2-061A5B31D1DB}" destId="{480AED1C-DC52-4BE0-92C2-0B167E6B9D44}" srcOrd="1" destOrd="0" presId="urn:microsoft.com/office/officeart/2018/2/layout/IconVerticalSolidList"/>
    <dgm:cxn modelId="{F40D3C37-BBC5-423E-8DEA-86C9C64CBBA1}" type="presParOf" srcId="{F245408F-646C-49C7-B8B2-061A5B31D1DB}" destId="{D086C58E-3621-4787-B317-C3482A5732A6}" srcOrd="2" destOrd="0" presId="urn:microsoft.com/office/officeart/2018/2/layout/IconVerticalSolidList"/>
    <dgm:cxn modelId="{885D6527-75E1-41F6-BF12-605ABF8D42CD}" type="presParOf" srcId="{F245408F-646C-49C7-B8B2-061A5B31D1DB}" destId="{9E9B0C0C-737E-4CB9-B07C-AC71FE1A9D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8498198-DAC3-41AF-860B-D06D545C2D9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AA5611C-F041-42DB-8EDF-4A0504788B49}">
      <dgm:prSet/>
      <dgm:spPr/>
      <dgm:t>
        <a:bodyPr/>
        <a:lstStyle/>
        <a:p>
          <a:r>
            <a:rPr lang="en-US" b="1"/>
            <a:t>“Operating System” but for Cluster, rather individual hosts</a:t>
          </a:r>
          <a:endParaRPr lang="en-US"/>
        </a:p>
      </dgm:t>
    </dgm:pt>
    <dgm:pt modelId="{62DCDE4E-CEB5-4959-819E-EF4208F5ACBA}" type="parTrans" cxnId="{BDC150EE-375E-473D-8874-15E03850CBBF}">
      <dgm:prSet/>
      <dgm:spPr/>
      <dgm:t>
        <a:bodyPr/>
        <a:lstStyle/>
        <a:p>
          <a:endParaRPr lang="en-US"/>
        </a:p>
      </dgm:t>
    </dgm:pt>
    <dgm:pt modelId="{11DA4F9C-DEEC-47CD-9B90-52EE08E068DA}" type="sibTrans" cxnId="{BDC150EE-375E-473D-8874-15E03850CBBF}">
      <dgm:prSet/>
      <dgm:spPr/>
      <dgm:t>
        <a:bodyPr/>
        <a:lstStyle/>
        <a:p>
          <a:endParaRPr lang="en-US"/>
        </a:p>
      </dgm:t>
    </dgm:pt>
    <dgm:pt modelId="{93A3EAD0-6E22-42D0-9889-6BA0B103D1E9}">
      <dgm:prSet/>
      <dgm:spPr/>
      <dgm:t>
        <a:bodyPr/>
        <a:lstStyle/>
        <a:p>
          <a:r>
            <a:rPr lang="en-US" b="1"/>
            <a:t>Has a lot of Momentum </a:t>
          </a:r>
          <a:endParaRPr lang="en-US"/>
        </a:p>
      </dgm:t>
    </dgm:pt>
    <dgm:pt modelId="{D2E84C09-B812-458B-84B5-CC01C29E30D3}" type="parTrans" cxnId="{F275CE2A-C9D2-497F-BAC4-0A63F9B79AD9}">
      <dgm:prSet/>
      <dgm:spPr/>
      <dgm:t>
        <a:bodyPr/>
        <a:lstStyle/>
        <a:p>
          <a:endParaRPr lang="en-US"/>
        </a:p>
      </dgm:t>
    </dgm:pt>
    <dgm:pt modelId="{EF303510-D5E8-42E3-A910-0AC0DAA4FAD8}" type="sibTrans" cxnId="{F275CE2A-C9D2-497F-BAC4-0A63F9B79AD9}">
      <dgm:prSet/>
      <dgm:spPr/>
      <dgm:t>
        <a:bodyPr/>
        <a:lstStyle/>
        <a:p>
          <a:endParaRPr lang="en-US"/>
        </a:p>
      </dgm:t>
    </dgm:pt>
    <dgm:pt modelId="{3883FC9C-DE0D-478E-A698-A122D6F5F505}">
      <dgm:prSet/>
      <dgm:spPr/>
      <dgm:t>
        <a:bodyPr/>
        <a:lstStyle/>
        <a:p>
          <a:r>
            <a:rPr lang="en-US" b="1"/>
            <a:t>Universally Supported in Public, Private, Hybrid Cloud </a:t>
          </a:r>
          <a:endParaRPr lang="en-US"/>
        </a:p>
      </dgm:t>
    </dgm:pt>
    <dgm:pt modelId="{BDE3DDAC-2DFE-47A2-B549-95F95E8C8ED1}" type="parTrans" cxnId="{9D1F0D3B-B0CB-4167-A23C-69B608A45410}">
      <dgm:prSet/>
      <dgm:spPr/>
      <dgm:t>
        <a:bodyPr/>
        <a:lstStyle/>
        <a:p>
          <a:endParaRPr lang="en-US"/>
        </a:p>
      </dgm:t>
    </dgm:pt>
    <dgm:pt modelId="{DE2CD860-B205-421E-98E7-BC89E5CB8909}" type="sibTrans" cxnId="{9D1F0D3B-B0CB-4167-A23C-69B608A45410}">
      <dgm:prSet/>
      <dgm:spPr/>
      <dgm:t>
        <a:bodyPr/>
        <a:lstStyle/>
        <a:p>
          <a:endParaRPr lang="en-US"/>
        </a:p>
      </dgm:t>
    </dgm:pt>
    <dgm:pt modelId="{A9EFAC3B-CC06-4C22-AF05-0A498E0925FB}" type="pres">
      <dgm:prSet presAssocID="{A8498198-DAC3-41AF-860B-D06D545C2D9F}" presName="root" presStyleCnt="0">
        <dgm:presLayoutVars>
          <dgm:dir/>
          <dgm:resizeHandles val="exact"/>
        </dgm:presLayoutVars>
      </dgm:prSet>
      <dgm:spPr/>
    </dgm:pt>
    <dgm:pt modelId="{593DA916-0AFB-4B3E-9B47-602FCBCC6C28}" type="pres">
      <dgm:prSet presAssocID="{0AA5611C-F041-42DB-8EDF-4A0504788B49}" presName="compNode" presStyleCnt="0"/>
      <dgm:spPr/>
    </dgm:pt>
    <dgm:pt modelId="{07924C86-D2B0-4E50-822B-39264DB49080}" type="pres">
      <dgm:prSet presAssocID="{0AA5611C-F041-42DB-8EDF-4A0504788B49}" presName="bgRect" presStyleLbl="bgShp" presStyleIdx="0" presStyleCnt="3"/>
      <dgm:spPr/>
    </dgm:pt>
    <dgm:pt modelId="{111E7635-53D4-4C09-850D-1918B28612F5}" type="pres">
      <dgm:prSet presAssocID="{0AA5611C-F041-42DB-8EDF-4A0504788B4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CB051D88-BC8A-40D3-B888-716C688F2B00}" type="pres">
      <dgm:prSet presAssocID="{0AA5611C-F041-42DB-8EDF-4A0504788B49}" presName="spaceRect" presStyleCnt="0"/>
      <dgm:spPr/>
    </dgm:pt>
    <dgm:pt modelId="{2D7205C8-9250-4245-AA4A-D547AA65B30C}" type="pres">
      <dgm:prSet presAssocID="{0AA5611C-F041-42DB-8EDF-4A0504788B49}" presName="parTx" presStyleLbl="revTx" presStyleIdx="0" presStyleCnt="3">
        <dgm:presLayoutVars>
          <dgm:chMax val="0"/>
          <dgm:chPref val="0"/>
        </dgm:presLayoutVars>
      </dgm:prSet>
      <dgm:spPr/>
    </dgm:pt>
    <dgm:pt modelId="{7E7B2358-6BF1-4622-8E8E-C4C361EC6A4E}" type="pres">
      <dgm:prSet presAssocID="{11DA4F9C-DEEC-47CD-9B90-52EE08E068DA}" presName="sibTrans" presStyleCnt="0"/>
      <dgm:spPr/>
    </dgm:pt>
    <dgm:pt modelId="{5F80A2A2-74C3-4947-A6A4-D7DAE29466AD}" type="pres">
      <dgm:prSet presAssocID="{93A3EAD0-6E22-42D0-9889-6BA0B103D1E9}" presName="compNode" presStyleCnt="0"/>
      <dgm:spPr/>
    </dgm:pt>
    <dgm:pt modelId="{00C8AF22-4EAD-46BC-BC91-EE0247A18041}" type="pres">
      <dgm:prSet presAssocID="{93A3EAD0-6E22-42D0-9889-6BA0B103D1E9}" presName="bgRect" presStyleLbl="bgShp" presStyleIdx="1" presStyleCnt="3"/>
      <dgm:spPr/>
    </dgm:pt>
    <dgm:pt modelId="{24004A31-80C0-42FB-8072-26B2ABC7F7E7}" type="pres">
      <dgm:prSet presAssocID="{93A3EAD0-6E22-42D0-9889-6BA0B103D1E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mill"/>
        </a:ext>
      </dgm:extLst>
    </dgm:pt>
    <dgm:pt modelId="{03F25E05-074E-4C74-9802-A641E4297A9F}" type="pres">
      <dgm:prSet presAssocID="{93A3EAD0-6E22-42D0-9889-6BA0B103D1E9}" presName="spaceRect" presStyleCnt="0"/>
      <dgm:spPr/>
    </dgm:pt>
    <dgm:pt modelId="{5873526E-60F2-4713-BC77-BD6A041A4E69}" type="pres">
      <dgm:prSet presAssocID="{93A3EAD0-6E22-42D0-9889-6BA0B103D1E9}" presName="parTx" presStyleLbl="revTx" presStyleIdx="1" presStyleCnt="3">
        <dgm:presLayoutVars>
          <dgm:chMax val="0"/>
          <dgm:chPref val="0"/>
        </dgm:presLayoutVars>
      </dgm:prSet>
      <dgm:spPr/>
    </dgm:pt>
    <dgm:pt modelId="{80387B0D-9774-4D2B-A539-5887DDA64B65}" type="pres">
      <dgm:prSet presAssocID="{EF303510-D5E8-42E3-A910-0AC0DAA4FAD8}" presName="sibTrans" presStyleCnt="0"/>
      <dgm:spPr/>
    </dgm:pt>
    <dgm:pt modelId="{A533F440-551D-4571-96D6-B1F9956CA274}" type="pres">
      <dgm:prSet presAssocID="{3883FC9C-DE0D-478E-A698-A122D6F5F505}" presName="compNode" presStyleCnt="0"/>
      <dgm:spPr/>
    </dgm:pt>
    <dgm:pt modelId="{66DC46FD-C6EE-4B73-9EE4-1E621D66C1C1}" type="pres">
      <dgm:prSet presAssocID="{3883FC9C-DE0D-478E-A698-A122D6F5F505}" presName="bgRect" presStyleLbl="bgShp" presStyleIdx="2" presStyleCnt="3"/>
      <dgm:spPr/>
    </dgm:pt>
    <dgm:pt modelId="{46D4797A-E3B5-491D-BDB7-4A2CC2816656}" type="pres">
      <dgm:prSet presAssocID="{3883FC9C-DE0D-478E-A698-A122D6F5F50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C5D19087-5D1F-4F2F-A27F-F580E3AA8F28}" type="pres">
      <dgm:prSet presAssocID="{3883FC9C-DE0D-478E-A698-A122D6F5F505}" presName="spaceRect" presStyleCnt="0"/>
      <dgm:spPr/>
    </dgm:pt>
    <dgm:pt modelId="{510E7286-A867-4342-93D1-3713250E29E7}" type="pres">
      <dgm:prSet presAssocID="{3883FC9C-DE0D-478E-A698-A122D6F5F50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2E6330A-6820-4B91-B8A4-811145EAB5CF}" type="presOf" srcId="{A8498198-DAC3-41AF-860B-D06D545C2D9F}" destId="{A9EFAC3B-CC06-4C22-AF05-0A498E0925FB}" srcOrd="0" destOrd="0" presId="urn:microsoft.com/office/officeart/2018/2/layout/IconVerticalSolidList"/>
    <dgm:cxn modelId="{F275CE2A-C9D2-497F-BAC4-0A63F9B79AD9}" srcId="{A8498198-DAC3-41AF-860B-D06D545C2D9F}" destId="{93A3EAD0-6E22-42D0-9889-6BA0B103D1E9}" srcOrd="1" destOrd="0" parTransId="{D2E84C09-B812-458B-84B5-CC01C29E30D3}" sibTransId="{EF303510-D5E8-42E3-A910-0AC0DAA4FAD8}"/>
    <dgm:cxn modelId="{48C63831-792E-44D1-BCCE-C8062A3DD219}" type="presOf" srcId="{3883FC9C-DE0D-478E-A698-A122D6F5F505}" destId="{510E7286-A867-4342-93D1-3713250E29E7}" srcOrd="0" destOrd="0" presId="urn:microsoft.com/office/officeart/2018/2/layout/IconVerticalSolidList"/>
    <dgm:cxn modelId="{9BC2CA31-1079-4C99-A4D4-9FD18FA4C69E}" type="presOf" srcId="{0AA5611C-F041-42DB-8EDF-4A0504788B49}" destId="{2D7205C8-9250-4245-AA4A-D547AA65B30C}" srcOrd="0" destOrd="0" presId="urn:microsoft.com/office/officeart/2018/2/layout/IconVerticalSolidList"/>
    <dgm:cxn modelId="{9D1F0D3B-B0CB-4167-A23C-69B608A45410}" srcId="{A8498198-DAC3-41AF-860B-D06D545C2D9F}" destId="{3883FC9C-DE0D-478E-A698-A122D6F5F505}" srcOrd="2" destOrd="0" parTransId="{BDE3DDAC-2DFE-47A2-B549-95F95E8C8ED1}" sibTransId="{DE2CD860-B205-421E-98E7-BC89E5CB8909}"/>
    <dgm:cxn modelId="{6F661EDA-1F3D-4D4B-ABFD-18B5012C04B7}" type="presOf" srcId="{93A3EAD0-6E22-42D0-9889-6BA0B103D1E9}" destId="{5873526E-60F2-4713-BC77-BD6A041A4E69}" srcOrd="0" destOrd="0" presId="urn:microsoft.com/office/officeart/2018/2/layout/IconVerticalSolidList"/>
    <dgm:cxn modelId="{BDC150EE-375E-473D-8874-15E03850CBBF}" srcId="{A8498198-DAC3-41AF-860B-D06D545C2D9F}" destId="{0AA5611C-F041-42DB-8EDF-4A0504788B49}" srcOrd="0" destOrd="0" parTransId="{62DCDE4E-CEB5-4959-819E-EF4208F5ACBA}" sibTransId="{11DA4F9C-DEEC-47CD-9B90-52EE08E068DA}"/>
    <dgm:cxn modelId="{1A4CE44F-01A3-4C63-9993-E8124E525FE1}" type="presParOf" srcId="{A9EFAC3B-CC06-4C22-AF05-0A498E0925FB}" destId="{593DA916-0AFB-4B3E-9B47-602FCBCC6C28}" srcOrd="0" destOrd="0" presId="urn:microsoft.com/office/officeart/2018/2/layout/IconVerticalSolidList"/>
    <dgm:cxn modelId="{86765A0A-979A-4BFE-A145-4B1C34DF4363}" type="presParOf" srcId="{593DA916-0AFB-4B3E-9B47-602FCBCC6C28}" destId="{07924C86-D2B0-4E50-822B-39264DB49080}" srcOrd="0" destOrd="0" presId="urn:microsoft.com/office/officeart/2018/2/layout/IconVerticalSolidList"/>
    <dgm:cxn modelId="{E645F469-F7BD-4F29-A12E-254446CCEFD8}" type="presParOf" srcId="{593DA916-0AFB-4B3E-9B47-602FCBCC6C28}" destId="{111E7635-53D4-4C09-850D-1918B28612F5}" srcOrd="1" destOrd="0" presId="urn:microsoft.com/office/officeart/2018/2/layout/IconVerticalSolidList"/>
    <dgm:cxn modelId="{500FC6BE-5891-4BB3-B166-2E80833D3405}" type="presParOf" srcId="{593DA916-0AFB-4B3E-9B47-602FCBCC6C28}" destId="{CB051D88-BC8A-40D3-B888-716C688F2B00}" srcOrd="2" destOrd="0" presId="urn:microsoft.com/office/officeart/2018/2/layout/IconVerticalSolidList"/>
    <dgm:cxn modelId="{4551A19C-0A4C-4984-B192-52EA44A64472}" type="presParOf" srcId="{593DA916-0AFB-4B3E-9B47-602FCBCC6C28}" destId="{2D7205C8-9250-4245-AA4A-D547AA65B30C}" srcOrd="3" destOrd="0" presId="urn:microsoft.com/office/officeart/2018/2/layout/IconVerticalSolidList"/>
    <dgm:cxn modelId="{903F0039-7F37-4A47-9708-A8EE8C023A2E}" type="presParOf" srcId="{A9EFAC3B-CC06-4C22-AF05-0A498E0925FB}" destId="{7E7B2358-6BF1-4622-8E8E-C4C361EC6A4E}" srcOrd="1" destOrd="0" presId="urn:microsoft.com/office/officeart/2018/2/layout/IconVerticalSolidList"/>
    <dgm:cxn modelId="{B3E192C0-EAFC-46B4-890A-A5EF35782324}" type="presParOf" srcId="{A9EFAC3B-CC06-4C22-AF05-0A498E0925FB}" destId="{5F80A2A2-74C3-4947-A6A4-D7DAE29466AD}" srcOrd="2" destOrd="0" presId="urn:microsoft.com/office/officeart/2018/2/layout/IconVerticalSolidList"/>
    <dgm:cxn modelId="{A46CAB87-0D55-4AEA-B305-EA9244380D44}" type="presParOf" srcId="{5F80A2A2-74C3-4947-A6A4-D7DAE29466AD}" destId="{00C8AF22-4EAD-46BC-BC91-EE0247A18041}" srcOrd="0" destOrd="0" presId="urn:microsoft.com/office/officeart/2018/2/layout/IconVerticalSolidList"/>
    <dgm:cxn modelId="{D924C1C8-49E0-44CB-B63A-8B2C944F496A}" type="presParOf" srcId="{5F80A2A2-74C3-4947-A6A4-D7DAE29466AD}" destId="{24004A31-80C0-42FB-8072-26B2ABC7F7E7}" srcOrd="1" destOrd="0" presId="urn:microsoft.com/office/officeart/2018/2/layout/IconVerticalSolidList"/>
    <dgm:cxn modelId="{7AB0AA1D-2DDB-4F69-B0D1-3DFB5E6A1E55}" type="presParOf" srcId="{5F80A2A2-74C3-4947-A6A4-D7DAE29466AD}" destId="{03F25E05-074E-4C74-9802-A641E4297A9F}" srcOrd="2" destOrd="0" presId="urn:microsoft.com/office/officeart/2018/2/layout/IconVerticalSolidList"/>
    <dgm:cxn modelId="{015F9437-1F95-4330-8765-D06B110CF6E1}" type="presParOf" srcId="{5F80A2A2-74C3-4947-A6A4-D7DAE29466AD}" destId="{5873526E-60F2-4713-BC77-BD6A041A4E69}" srcOrd="3" destOrd="0" presId="urn:microsoft.com/office/officeart/2018/2/layout/IconVerticalSolidList"/>
    <dgm:cxn modelId="{F72623DF-02B6-472D-A72B-6FE3DF3E76EE}" type="presParOf" srcId="{A9EFAC3B-CC06-4C22-AF05-0A498E0925FB}" destId="{80387B0D-9774-4D2B-A539-5887DDA64B65}" srcOrd="3" destOrd="0" presId="urn:microsoft.com/office/officeart/2018/2/layout/IconVerticalSolidList"/>
    <dgm:cxn modelId="{41FCEC9B-F506-497E-AA85-4DFCDAD89374}" type="presParOf" srcId="{A9EFAC3B-CC06-4C22-AF05-0A498E0925FB}" destId="{A533F440-551D-4571-96D6-B1F9956CA274}" srcOrd="4" destOrd="0" presId="urn:microsoft.com/office/officeart/2018/2/layout/IconVerticalSolidList"/>
    <dgm:cxn modelId="{FCF6391A-E636-4377-90E8-ECB247FE7557}" type="presParOf" srcId="{A533F440-551D-4571-96D6-B1F9956CA274}" destId="{66DC46FD-C6EE-4B73-9EE4-1E621D66C1C1}" srcOrd="0" destOrd="0" presId="urn:microsoft.com/office/officeart/2018/2/layout/IconVerticalSolidList"/>
    <dgm:cxn modelId="{B14D9DA5-8541-4300-B6E2-7955A984446F}" type="presParOf" srcId="{A533F440-551D-4571-96D6-B1F9956CA274}" destId="{46D4797A-E3B5-491D-BDB7-4A2CC2816656}" srcOrd="1" destOrd="0" presId="urn:microsoft.com/office/officeart/2018/2/layout/IconVerticalSolidList"/>
    <dgm:cxn modelId="{EED35833-B8E9-4888-B1B3-5267E11ED822}" type="presParOf" srcId="{A533F440-551D-4571-96D6-B1F9956CA274}" destId="{C5D19087-5D1F-4F2F-A27F-F580E3AA8F28}" srcOrd="2" destOrd="0" presId="urn:microsoft.com/office/officeart/2018/2/layout/IconVerticalSolidList"/>
    <dgm:cxn modelId="{E74C6AA1-D9AC-4DBC-B581-3E6C6239177E}" type="presParOf" srcId="{A533F440-551D-4571-96D6-B1F9956CA274}" destId="{510E7286-A867-4342-93D1-3713250E29E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A96C46-F567-4351-96CA-C32AA76D0B7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CE3563-2535-4963-A488-2F0CC47BF6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Taking “Designed to work Together” Distribution Concept</a:t>
          </a:r>
          <a:endParaRPr lang="en-US"/>
        </a:p>
      </dgm:t>
    </dgm:pt>
    <dgm:pt modelId="{0952E41B-F680-4017-ADAC-AFD78F87D275}" type="parTrans" cxnId="{D5B0758F-AC59-4382-A6C7-FC595D545F52}">
      <dgm:prSet/>
      <dgm:spPr/>
      <dgm:t>
        <a:bodyPr/>
        <a:lstStyle/>
        <a:p>
          <a:endParaRPr lang="en-US"/>
        </a:p>
      </dgm:t>
    </dgm:pt>
    <dgm:pt modelId="{7CB29FC0-1919-4EB8-A9FB-7CB99E62AFCC}" type="sibTrans" cxnId="{D5B0758F-AC59-4382-A6C7-FC595D545F52}">
      <dgm:prSet/>
      <dgm:spPr/>
      <dgm:t>
        <a:bodyPr/>
        <a:lstStyle/>
        <a:p>
          <a:endParaRPr lang="en-US"/>
        </a:p>
      </dgm:t>
    </dgm:pt>
    <dgm:pt modelId="{B5A8D483-D1A7-46C2-B1BE-FBC607F962E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Making it available Modern way, through API </a:t>
          </a:r>
          <a:endParaRPr lang="en-US"/>
        </a:p>
      </dgm:t>
    </dgm:pt>
    <dgm:pt modelId="{2687B31C-A385-4437-938C-28FFE8DE9122}" type="parTrans" cxnId="{A9B86A0C-4D86-46C5-BF56-250766156D24}">
      <dgm:prSet/>
      <dgm:spPr/>
      <dgm:t>
        <a:bodyPr/>
        <a:lstStyle/>
        <a:p>
          <a:endParaRPr lang="en-US"/>
        </a:p>
      </dgm:t>
    </dgm:pt>
    <dgm:pt modelId="{D031FD88-48F0-45D6-90CF-E53FFCE3D2DE}" type="sibTrans" cxnId="{A9B86A0C-4D86-46C5-BF56-250766156D24}">
      <dgm:prSet/>
      <dgm:spPr/>
      <dgm:t>
        <a:bodyPr/>
        <a:lstStyle/>
        <a:p>
          <a:endParaRPr lang="en-US"/>
        </a:p>
      </dgm:t>
    </dgm:pt>
    <dgm:pt modelId="{081761B4-1465-4C85-B754-5D53279EBCD1}" type="pres">
      <dgm:prSet presAssocID="{58A96C46-F567-4351-96CA-C32AA76D0B7C}" presName="root" presStyleCnt="0">
        <dgm:presLayoutVars>
          <dgm:dir/>
          <dgm:resizeHandles val="exact"/>
        </dgm:presLayoutVars>
      </dgm:prSet>
      <dgm:spPr/>
    </dgm:pt>
    <dgm:pt modelId="{6AD4BE94-AF19-410D-B725-EADF6490FF50}" type="pres">
      <dgm:prSet presAssocID="{8FCE3563-2535-4963-A488-2F0CC47BF6D5}" presName="compNode" presStyleCnt="0"/>
      <dgm:spPr/>
    </dgm:pt>
    <dgm:pt modelId="{48F26C47-7EEE-4C97-B07E-690A2737BDD6}" type="pres">
      <dgm:prSet presAssocID="{8FCE3563-2535-4963-A488-2F0CC47BF6D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rcles with Lines"/>
        </a:ext>
      </dgm:extLst>
    </dgm:pt>
    <dgm:pt modelId="{3846B911-A1CC-428F-B8A6-5A63206DD4DF}" type="pres">
      <dgm:prSet presAssocID="{8FCE3563-2535-4963-A488-2F0CC47BF6D5}" presName="spaceRect" presStyleCnt="0"/>
      <dgm:spPr/>
    </dgm:pt>
    <dgm:pt modelId="{7E01CBF1-70DA-40B1-8C76-362B374BB4C6}" type="pres">
      <dgm:prSet presAssocID="{8FCE3563-2535-4963-A488-2F0CC47BF6D5}" presName="textRect" presStyleLbl="revTx" presStyleIdx="0" presStyleCnt="2">
        <dgm:presLayoutVars>
          <dgm:chMax val="1"/>
          <dgm:chPref val="1"/>
        </dgm:presLayoutVars>
      </dgm:prSet>
      <dgm:spPr/>
    </dgm:pt>
    <dgm:pt modelId="{E03C1C6D-2BDC-457A-B7AB-29CE0A5D63DF}" type="pres">
      <dgm:prSet presAssocID="{7CB29FC0-1919-4EB8-A9FB-7CB99E62AFCC}" presName="sibTrans" presStyleCnt="0"/>
      <dgm:spPr/>
    </dgm:pt>
    <dgm:pt modelId="{5BEB7A6E-CFFB-48F1-8BE7-197466FFA7C0}" type="pres">
      <dgm:prSet presAssocID="{B5A8D483-D1A7-46C2-B1BE-FBC607F962ED}" presName="compNode" presStyleCnt="0"/>
      <dgm:spPr/>
    </dgm:pt>
    <dgm:pt modelId="{5964667D-C3D6-4497-82D7-0D117694FEB7}" type="pres">
      <dgm:prSet presAssocID="{B5A8D483-D1A7-46C2-B1BE-FBC607F962E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7399A673-FADA-4E95-99A2-AA86DE7DE1A9}" type="pres">
      <dgm:prSet presAssocID="{B5A8D483-D1A7-46C2-B1BE-FBC607F962ED}" presName="spaceRect" presStyleCnt="0"/>
      <dgm:spPr/>
    </dgm:pt>
    <dgm:pt modelId="{FF38256B-D818-436C-BCC9-9122C2A05E72}" type="pres">
      <dgm:prSet presAssocID="{B5A8D483-D1A7-46C2-B1BE-FBC607F962E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3B0EA08-8066-4D16-9141-884760686885}" type="presOf" srcId="{B5A8D483-D1A7-46C2-B1BE-FBC607F962ED}" destId="{FF38256B-D818-436C-BCC9-9122C2A05E72}" srcOrd="0" destOrd="0" presId="urn:microsoft.com/office/officeart/2018/2/layout/IconLabelList"/>
    <dgm:cxn modelId="{A9B86A0C-4D86-46C5-BF56-250766156D24}" srcId="{58A96C46-F567-4351-96CA-C32AA76D0B7C}" destId="{B5A8D483-D1A7-46C2-B1BE-FBC607F962ED}" srcOrd="1" destOrd="0" parTransId="{2687B31C-A385-4437-938C-28FFE8DE9122}" sibTransId="{D031FD88-48F0-45D6-90CF-E53FFCE3D2DE}"/>
    <dgm:cxn modelId="{ADA08A60-83AF-4AF1-B117-508550F8952B}" type="presOf" srcId="{8FCE3563-2535-4963-A488-2F0CC47BF6D5}" destId="{7E01CBF1-70DA-40B1-8C76-362B374BB4C6}" srcOrd="0" destOrd="0" presId="urn:microsoft.com/office/officeart/2018/2/layout/IconLabelList"/>
    <dgm:cxn modelId="{D5B0758F-AC59-4382-A6C7-FC595D545F52}" srcId="{58A96C46-F567-4351-96CA-C32AA76D0B7C}" destId="{8FCE3563-2535-4963-A488-2F0CC47BF6D5}" srcOrd="0" destOrd="0" parTransId="{0952E41B-F680-4017-ADAC-AFD78F87D275}" sibTransId="{7CB29FC0-1919-4EB8-A9FB-7CB99E62AFCC}"/>
    <dgm:cxn modelId="{34EE24EC-81D9-4685-858B-40E5A24651E1}" type="presOf" srcId="{58A96C46-F567-4351-96CA-C32AA76D0B7C}" destId="{081761B4-1465-4C85-B754-5D53279EBCD1}" srcOrd="0" destOrd="0" presId="urn:microsoft.com/office/officeart/2018/2/layout/IconLabelList"/>
    <dgm:cxn modelId="{189AFCF4-E7F0-460B-81F7-EE28A3B9B1F5}" type="presParOf" srcId="{081761B4-1465-4C85-B754-5D53279EBCD1}" destId="{6AD4BE94-AF19-410D-B725-EADF6490FF50}" srcOrd="0" destOrd="0" presId="urn:microsoft.com/office/officeart/2018/2/layout/IconLabelList"/>
    <dgm:cxn modelId="{BD4D58CE-2A9A-44E8-B7F1-8C6D2C046A11}" type="presParOf" srcId="{6AD4BE94-AF19-410D-B725-EADF6490FF50}" destId="{48F26C47-7EEE-4C97-B07E-690A2737BDD6}" srcOrd="0" destOrd="0" presId="urn:microsoft.com/office/officeart/2018/2/layout/IconLabelList"/>
    <dgm:cxn modelId="{FB437F67-E886-4F27-AA7E-81DD80D67A35}" type="presParOf" srcId="{6AD4BE94-AF19-410D-B725-EADF6490FF50}" destId="{3846B911-A1CC-428F-B8A6-5A63206DD4DF}" srcOrd="1" destOrd="0" presId="urn:microsoft.com/office/officeart/2018/2/layout/IconLabelList"/>
    <dgm:cxn modelId="{5B29C3A3-9E88-4CE1-8633-32D54AECCAA8}" type="presParOf" srcId="{6AD4BE94-AF19-410D-B725-EADF6490FF50}" destId="{7E01CBF1-70DA-40B1-8C76-362B374BB4C6}" srcOrd="2" destOrd="0" presId="urn:microsoft.com/office/officeart/2018/2/layout/IconLabelList"/>
    <dgm:cxn modelId="{728CDA21-FEFA-43E3-A6B8-CE23A8D5633F}" type="presParOf" srcId="{081761B4-1465-4C85-B754-5D53279EBCD1}" destId="{E03C1C6D-2BDC-457A-B7AB-29CE0A5D63DF}" srcOrd="1" destOrd="0" presId="urn:microsoft.com/office/officeart/2018/2/layout/IconLabelList"/>
    <dgm:cxn modelId="{026591FE-5365-434F-A2F5-A0AEFDBEC83E}" type="presParOf" srcId="{081761B4-1465-4C85-B754-5D53279EBCD1}" destId="{5BEB7A6E-CFFB-48F1-8BE7-197466FFA7C0}" srcOrd="2" destOrd="0" presId="urn:microsoft.com/office/officeart/2018/2/layout/IconLabelList"/>
    <dgm:cxn modelId="{67F85259-BFA4-4C0E-9C46-FA4918B62A53}" type="presParOf" srcId="{5BEB7A6E-CFFB-48F1-8BE7-197466FFA7C0}" destId="{5964667D-C3D6-4497-82D7-0D117694FEB7}" srcOrd="0" destOrd="0" presId="urn:microsoft.com/office/officeart/2018/2/layout/IconLabelList"/>
    <dgm:cxn modelId="{ABA444B6-0EAD-4F65-9971-E881002A6386}" type="presParOf" srcId="{5BEB7A6E-CFFB-48F1-8BE7-197466FFA7C0}" destId="{7399A673-FADA-4E95-99A2-AA86DE7DE1A9}" srcOrd="1" destOrd="0" presId="urn:microsoft.com/office/officeart/2018/2/layout/IconLabelList"/>
    <dgm:cxn modelId="{CBE8AFFB-EDF5-4F79-A198-06A5003C1CA0}" type="presParOf" srcId="{5BEB7A6E-CFFB-48F1-8BE7-197466FFA7C0}" destId="{FF38256B-D818-436C-BCC9-9122C2A05E7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157C1E-4ED2-413B-BA4E-80DFCDB050B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E0409F0-9A25-4586-83D9-42A13C33CF64}">
      <dgm:prSet/>
      <dgm:spPr/>
      <dgm:t>
        <a:bodyPr/>
        <a:lstStyle/>
        <a:p>
          <a:r>
            <a:rPr lang="en-US" b="1"/>
            <a:t>Download Sources, Patch and Compile </a:t>
          </a:r>
          <a:endParaRPr lang="en-US"/>
        </a:p>
      </dgm:t>
    </dgm:pt>
    <dgm:pt modelId="{3AD7D925-8B9F-44C0-BC05-ED9965EAD03D}" type="parTrans" cxnId="{506877BC-6F9D-4569-A088-437E3239656B}">
      <dgm:prSet/>
      <dgm:spPr/>
      <dgm:t>
        <a:bodyPr/>
        <a:lstStyle/>
        <a:p>
          <a:endParaRPr lang="en-US"/>
        </a:p>
      </dgm:t>
    </dgm:pt>
    <dgm:pt modelId="{A542E531-17E2-42C0-9B0C-3E83AA3A9CA7}" type="sibTrans" cxnId="{506877BC-6F9D-4569-A088-437E3239656B}">
      <dgm:prSet/>
      <dgm:spPr/>
      <dgm:t>
        <a:bodyPr/>
        <a:lstStyle/>
        <a:p>
          <a:endParaRPr lang="en-US"/>
        </a:p>
      </dgm:t>
    </dgm:pt>
    <dgm:pt modelId="{493567E3-AAD3-48DE-9502-8A8229EADE08}">
      <dgm:prSet/>
      <dgm:spPr/>
      <dgm:t>
        <a:bodyPr/>
        <a:lstStyle/>
        <a:p>
          <a:r>
            <a:rPr lang="en-US" b="1"/>
            <a:t>Tar.gz binaries and INSTALL</a:t>
          </a:r>
          <a:endParaRPr lang="en-US"/>
        </a:p>
      </dgm:t>
    </dgm:pt>
    <dgm:pt modelId="{9C2A14C5-B233-4D81-8375-80942E9C49D2}" type="parTrans" cxnId="{4334E201-02E8-46D7-8517-EF18B5567F3A}">
      <dgm:prSet/>
      <dgm:spPr/>
      <dgm:t>
        <a:bodyPr/>
        <a:lstStyle/>
        <a:p>
          <a:endParaRPr lang="en-US"/>
        </a:p>
      </dgm:t>
    </dgm:pt>
    <dgm:pt modelId="{A1D11EE3-6147-417C-AD67-03D770EB7D7D}" type="sibTrans" cxnId="{4334E201-02E8-46D7-8517-EF18B5567F3A}">
      <dgm:prSet/>
      <dgm:spPr/>
      <dgm:t>
        <a:bodyPr/>
        <a:lstStyle/>
        <a:p>
          <a:endParaRPr lang="en-US"/>
        </a:p>
      </dgm:t>
    </dgm:pt>
    <dgm:pt modelId="{3CE8C2E6-1237-4541-8AEB-6EE931850B64}">
      <dgm:prSet/>
      <dgm:spPr/>
      <dgm:t>
        <a:bodyPr/>
        <a:lstStyle/>
        <a:p>
          <a:r>
            <a:rPr lang="en-US" b="1"/>
            <a:t>Packages with Dependencies - .deb .rpm</a:t>
          </a:r>
          <a:endParaRPr lang="en-US"/>
        </a:p>
      </dgm:t>
    </dgm:pt>
    <dgm:pt modelId="{D409589F-CE63-4BE6-8EA2-EB227B7A4109}" type="parTrans" cxnId="{C88EA6FB-E39A-4D2B-8544-C00B5CAFE36E}">
      <dgm:prSet/>
      <dgm:spPr/>
      <dgm:t>
        <a:bodyPr/>
        <a:lstStyle/>
        <a:p>
          <a:endParaRPr lang="en-US"/>
        </a:p>
      </dgm:t>
    </dgm:pt>
    <dgm:pt modelId="{DAE10AEC-00A5-4DE1-9B0A-C7626AF4CE88}" type="sibTrans" cxnId="{C88EA6FB-E39A-4D2B-8544-C00B5CAFE36E}">
      <dgm:prSet/>
      <dgm:spPr/>
      <dgm:t>
        <a:bodyPr/>
        <a:lstStyle/>
        <a:p>
          <a:endParaRPr lang="en-US"/>
        </a:p>
      </dgm:t>
    </dgm:pt>
    <dgm:pt modelId="{015A6CB8-01F8-401F-BE36-0F359E6FF793}">
      <dgm:prSet/>
      <dgm:spPr/>
      <dgm:t>
        <a:bodyPr/>
        <a:lstStyle/>
        <a:p>
          <a:r>
            <a:rPr lang="en-US" b="1"/>
            <a:t>Package repositories APT and YUM</a:t>
          </a:r>
          <a:endParaRPr lang="en-US"/>
        </a:p>
      </dgm:t>
    </dgm:pt>
    <dgm:pt modelId="{35CE7478-2E00-4373-8315-306CA330498E}" type="parTrans" cxnId="{69EC4585-4CE3-4F9B-8743-D8410464A828}">
      <dgm:prSet/>
      <dgm:spPr/>
      <dgm:t>
        <a:bodyPr/>
        <a:lstStyle/>
        <a:p>
          <a:endParaRPr lang="en-US"/>
        </a:p>
      </dgm:t>
    </dgm:pt>
    <dgm:pt modelId="{C5139AA6-27BD-413B-A60D-D899E1E7323C}" type="sibTrans" cxnId="{69EC4585-4CE3-4F9B-8743-D8410464A828}">
      <dgm:prSet/>
      <dgm:spPr/>
      <dgm:t>
        <a:bodyPr/>
        <a:lstStyle/>
        <a:p>
          <a:endParaRPr lang="en-US"/>
        </a:p>
      </dgm:t>
    </dgm:pt>
    <dgm:pt modelId="{E98F3634-7592-458A-85C4-64D8A6E52116}">
      <dgm:prSet/>
      <dgm:spPr/>
      <dgm:t>
        <a:bodyPr/>
        <a:lstStyle/>
        <a:p>
          <a:r>
            <a:rPr lang="en-US" b="1" dirty="0"/>
            <a:t>Docker, Snap </a:t>
          </a:r>
          <a:r>
            <a:rPr lang="en-US" b="1" dirty="0" err="1"/>
            <a:t>etc</a:t>
          </a:r>
          <a:r>
            <a:rPr lang="en-US" b="1" dirty="0"/>
            <a:t> </a:t>
          </a:r>
          <a:endParaRPr lang="en-US" dirty="0"/>
        </a:p>
      </dgm:t>
    </dgm:pt>
    <dgm:pt modelId="{B3E5E6CD-A9DC-4EB0-A60C-EDA7A2C051BA}" type="parTrans" cxnId="{5E012A4E-F306-4A4E-971E-C2F0DEECC827}">
      <dgm:prSet/>
      <dgm:spPr/>
      <dgm:t>
        <a:bodyPr/>
        <a:lstStyle/>
        <a:p>
          <a:endParaRPr lang="en-US"/>
        </a:p>
      </dgm:t>
    </dgm:pt>
    <dgm:pt modelId="{241E60B1-6541-4364-AB3D-D2A3D0997B61}" type="sibTrans" cxnId="{5E012A4E-F306-4A4E-971E-C2F0DEECC827}">
      <dgm:prSet/>
      <dgm:spPr/>
      <dgm:t>
        <a:bodyPr/>
        <a:lstStyle/>
        <a:p>
          <a:endParaRPr lang="en-US"/>
        </a:p>
      </dgm:t>
    </dgm:pt>
    <dgm:pt modelId="{768E0C0C-81C9-44D6-BF29-2897793A63AA}" type="pres">
      <dgm:prSet presAssocID="{FA157C1E-4ED2-413B-BA4E-80DFCDB050B9}" presName="root" presStyleCnt="0">
        <dgm:presLayoutVars>
          <dgm:dir/>
          <dgm:resizeHandles val="exact"/>
        </dgm:presLayoutVars>
      </dgm:prSet>
      <dgm:spPr/>
    </dgm:pt>
    <dgm:pt modelId="{3B0D80DD-F1B4-4F05-B019-101E3A40CF29}" type="pres">
      <dgm:prSet presAssocID="{3E0409F0-9A25-4586-83D9-42A13C33CF64}" presName="compNode" presStyleCnt="0"/>
      <dgm:spPr/>
    </dgm:pt>
    <dgm:pt modelId="{9DC56DF9-4ECB-43D6-B818-AC51E33F9BD1}" type="pres">
      <dgm:prSet presAssocID="{3E0409F0-9A25-4586-83D9-42A13C33CF64}" presName="bgRect" presStyleLbl="bgShp" presStyleIdx="0" presStyleCnt="5"/>
      <dgm:spPr/>
    </dgm:pt>
    <dgm:pt modelId="{A0261DFF-1B49-4B69-9792-28C0C75C44C9}" type="pres">
      <dgm:prSet presAssocID="{3E0409F0-9A25-4586-83D9-42A13C33CF6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5A02AA8F-6E41-495D-8170-1584FDD08027}" type="pres">
      <dgm:prSet presAssocID="{3E0409F0-9A25-4586-83D9-42A13C33CF64}" presName="spaceRect" presStyleCnt="0"/>
      <dgm:spPr/>
    </dgm:pt>
    <dgm:pt modelId="{8AA0AC9A-4C56-40DA-B497-B23CB028DF61}" type="pres">
      <dgm:prSet presAssocID="{3E0409F0-9A25-4586-83D9-42A13C33CF64}" presName="parTx" presStyleLbl="revTx" presStyleIdx="0" presStyleCnt="5">
        <dgm:presLayoutVars>
          <dgm:chMax val="0"/>
          <dgm:chPref val="0"/>
        </dgm:presLayoutVars>
      </dgm:prSet>
      <dgm:spPr/>
    </dgm:pt>
    <dgm:pt modelId="{972F4AA4-7B9B-4E01-AFE6-DC73AD60ACF7}" type="pres">
      <dgm:prSet presAssocID="{A542E531-17E2-42C0-9B0C-3E83AA3A9CA7}" presName="sibTrans" presStyleCnt="0"/>
      <dgm:spPr/>
    </dgm:pt>
    <dgm:pt modelId="{56F382AF-20A2-4693-851C-7B057432F260}" type="pres">
      <dgm:prSet presAssocID="{493567E3-AAD3-48DE-9502-8A8229EADE08}" presName="compNode" presStyleCnt="0"/>
      <dgm:spPr/>
    </dgm:pt>
    <dgm:pt modelId="{BE753DC6-24AD-4E77-B489-DD8FED093102}" type="pres">
      <dgm:prSet presAssocID="{493567E3-AAD3-48DE-9502-8A8229EADE08}" presName="bgRect" presStyleLbl="bgShp" presStyleIdx="1" presStyleCnt="5"/>
      <dgm:spPr/>
    </dgm:pt>
    <dgm:pt modelId="{85CCED6E-0853-4C12-87BB-EDAFF4666CEE}" type="pres">
      <dgm:prSet presAssocID="{493567E3-AAD3-48DE-9502-8A8229EADE0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A8D56A18-A077-48F4-A24D-40E0192A6E7E}" type="pres">
      <dgm:prSet presAssocID="{493567E3-AAD3-48DE-9502-8A8229EADE08}" presName="spaceRect" presStyleCnt="0"/>
      <dgm:spPr/>
    </dgm:pt>
    <dgm:pt modelId="{FBDA675B-CF18-4EB1-992A-50DDDFB908DB}" type="pres">
      <dgm:prSet presAssocID="{493567E3-AAD3-48DE-9502-8A8229EADE08}" presName="parTx" presStyleLbl="revTx" presStyleIdx="1" presStyleCnt="5">
        <dgm:presLayoutVars>
          <dgm:chMax val="0"/>
          <dgm:chPref val="0"/>
        </dgm:presLayoutVars>
      </dgm:prSet>
      <dgm:spPr/>
    </dgm:pt>
    <dgm:pt modelId="{1461CA0B-0D72-41B6-AFB7-8CAEF034998D}" type="pres">
      <dgm:prSet presAssocID="{A1D11EE3-6147-417C-AD67-03D770EB7D7D}" presName="sibTrans" presStyleCnt="0"/>
      <dgm:spPr/>
    </dgm:pt>
    <dgm:pt modelId="{8711F4B7-BD06-442D-934A-59356E18921D}" type="pres">
      <dgm:prSet presAssocID="{3CE8C2E6-1237-4541-8AEB-6EE931850B64}" presName="compNode" presStyleCnt="0"/>
      <dgm:spPr/>
    </dgm:pt>
    <dgm:pt modelId="{433005AD-BADC-45E6-8563-C4202784C614}" type="pres">
      <dgm:prSet presAssocID="{3CE8C2E6-1237-4541-8AEB-6EE931850B64}" presName="bgRect" presStyleLbl="bgShp" presStyleIdx="2" presStyleCnt="5"/>
      <dgm:spPr/>
    </dgm:pt>
    <dgm:pt modelId="{C3AC91FC-0A68-42BE-8898-0B0554C3DBF3}" type="pres">
      <dgm:prSet presAssocID="{3CE8C2E6-1237-4541-8AEB-6EE931850B6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0699405D-C2CE-45DB-A3AF-E6F2DBCA3DAB}" type="pres">
      <dgm:prSet presAssocID="{3CE8C2E6-1237-4541-8AEB-6EE931850B64}" presName="spaceRect" presStyleCnt="0"/>
      <dgm:spPr/>
    </dgm:pt>
    <dgm:pt modelId="{2405811C-227F-4789-9A85-BCEF0741BA59}" type="pres">
      <dgm:prSet presAssocID="{3CE8C2E6-1237-4541-8AEB-6EE931850B64}" presName="parTx" presStyleLbl="revTx" presStyleIdx="2" presStyleCnt="5">
        <dgm:presLayoutVars>
          <dgm:chMax val="0"/>
          <dgm:chPref val="0"/>
        </dgm:presLayoutVars>
      </dgm:prSet>
      <dgm:spPr/>
    </dgm:pt>
    <dgm:pt modelId="{1F3B18A8-7BF1-4986-88E6-4E4B36B1B422}" type="pres">
      <dgm:prSet presAssocID="{DAE10AEC-00A5-4DE1-9B0A-C7626AF4CE88}" presName="sibTrans" presStyleCnt="0"/>
      <dgm:spPr/>
    </dgm:pt>
    <dgm:pt modelId="{584C5C5E-A70E-446C-9119-589D8F3367A6}" type="pres">
      <dgm:prSet presAssocID="{015A6CB8-01F8-401F-BE36-0F359E6FF793}" presName="compNode" presStyleCnt="0"/>
      <dgm:spPr/>
    </dgm:pt>
    <dgm:pt modelId="{3543EAC4-F386-416D-932D-3DB40E6DA30A}" type="pres">
      <dgm:prSet presAssocID="{015A6CB8-01F8-401F-BE36-0F359E6FF793}" presName="bgRect" presStyleLbl="bgShp" presStyleIdx="3" presStyleCnt="5"/>
      <dgm:spPr/>
    </dgm:pt>
    <dgm:pt modelId="{6FEDEAE5-3202-41A4-8700-50BE56B75E07}" type="pres">
      <dgm:prSet presAssocID="{015A6CB8-01F8-401F-BE36-0F359E6FF79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ntoBox"/>
        </a:ext>
      </dgm:extLst>
    </dgm:pt>
    <dgm:pt modelId="{A9A4C0AA-5620-47B4-BD14-433D1690AB49}" type="pres">
      <dgm:prSet presAssocID="{015A6CB8-01F8-401F-BE36-0F359E6FF793}" presName="spaceRect" presStyleCnt="0"/>
      <dgm:spPr/>
    </dgm:pt>
    <dgm:pt modelId="{3660BD81-9941-4C2D-83BC-284FCCEA2468}" type="pres">
      <dgm:prSet presAssocID="{015A6CB8-01F8-401F-BE36-0F359E6FF793}" presName="parTx" presStyleLbl="revTx" presStyleIdx="3" presStyleCnt="5">
        <dgm:presLayoutVars>
          <dgm:chMax val="0"/>
          <dgm:chPref val="0"/>
        </dgm:presLayoutVars>
      </dgm:prSet>
      <dgm:spPr/>
    </dgm:pt>
    <dgm:pt modelId="{6D19A539-43D2-469D-8E82-CB414971CBB2}" type="pres">
      <dgm:prSet presAssocID="{C5139AA6-27BD-413B-A60D-D899E1E7323C}" presName="sibTrans" presStyleCnt="0"/>
      <dgm:spPr/>
    </dgm:pt>
    <dgm:pt modelId="{D0E372A2-BBD6-40EA-9955-E01CF3493B1F}" type="pres">
      <dgm:prSet presAssocID="{E98F3634-7592-458A-85C4-64D8A6E52116}" presName="compNode" presStyleCnt="0"/>
      <dgm:spPr/>
    </dgm:pt>
    <dgm:pt modelId="{EC3760D2-B440-4A6D-A99F-450592115A9B}" type="pres">
      <dgm:prSet presAssocID="{E98F3634-7592-458A-85C4-64D8A6E52116}" presName="bgRect" presStyleLbl="bgShp" presStyleIdx="4" presStyleCnt="5"/>
      <dgm:spPr/>
    </dgm:pt>
    <dgm:pt modelId="{8E84BF2F-6284-4EEC-90A3-21D4337744D2}" type="pres">
      <dgm:prSet presAssocID="{E98F3634-7592-458A-85C4-64D8A6E5211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2078B995-E622-4895-BF76-EE4243FD30EF}" type="pres">
      <dgm:prSet presAssocID="{E98F3634-7592-458A-85C4-64D8A6E52116}" presName="spaceRect" presStyleCnt="0"/>
      <dgm:spPr/>
    </dgm:pt>
    <dgm:pt modelId="{29E77833-3114-4E54-B898-726BFB96C286}" type="pres">
      <dgm:prSet presAssocID="{E98F3634-7592-458A-85C4-64D8A6E5211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334E201-02E8-46D7-8517-EF18B5567F3A}" srcId="{FA157C1E-4ED2-413B-BA4E-80DFCDB050B9}" destId="{493567E3-AAD3-48DE-9502-8A8229EADE08}" srcOrd="1" destOrd="0" parTransId="{9C2A14C5-B233-4D81-8375-80942E9C49D2}" sibTransId="{A1D11EE3-6147-417C-AD67-03D770EB7D7D}"/>
    <dgm:cxn modelId="{E221B30F-95E0-45D2-BAB6-269FF79A2998}" type="presOf" srcId="{015A6CB8-01F8-401F-BE36-0F359E6FF793}" destId="{3660BD81-9941-4C2D-83BC-284FCCEA2468}" srcOrd="0" destOrd="0" presId="urn:microsoft.com/office/officeart/2018/2/layout/IconVerticalSolidList"/>
    <dgm:cxn modelId="{907DE033-920F-4679-9B2D-4492C2A983B0}" type="presOf" srcId="{3CE8C2E6-1237-4541-8AEB-6EE931850B64}" destId="{2405811C-227F-4789-9A85-BCEF0741BA59}" srcOrd="0" destOrd="0" presId="urn:microsoft.com/office/officeart/2018/2/layout/IconVerticalSolidList"/>
    <dgm:cxn modelId="{2956DC69-13BD-43AB-97FF-C2FD3DEA1779}" type="presOf" srcId="{493567E3-AAD3-48DE-9502-8A8229EADE08}" destId="{FBDA675B-CF18-4EB1-992A-50DDDFB908DB}" srcOrd="0" destOrd="0" presId="urn:microsoft.com/office/officeart/2018/2/layout/IconVerticalSolidList"/>
    <dgm:cxn modelId="{5E012A4E-F306-4A4E-971E-C2F0DEECC827}" srcId="{FA157C1E-4ED2-413B-BA4E-80DFCDB050B9}" destId="{E98F3634-7592-458A-85C4-64D8A6E52116}" srcOrd="4" destOrd="0" parTransId="{B3E5E6CD-A9DC-4EB0-A60C-EDA7A2C051BA}" sibTransId="{241E60B1-6541-4364-AB3D-D2A3D0997B61}"/>
    <dgm:cxn modelId="{69EC4585-4CE3-4F9B-8743-D8410464A828}" srcId="{FA157C1E-4ED2-413B-BA4E-80DFCDB050B9}" destId="{015A6CB8-01F8-401F-BE36-0F359E6FF793}" srcOrd="3" destOrd="0" parTransId="{35CE7478-2E00-4373-8315-306CA330498E}" sibTransId="{C5139AA6-27BD-413B-A60D-D899E1E7323C}"/>
    <dgm:cxn modelId="{2FDA09A2-7B66-4825-8A44-FDB82C280942}" type="presOf" srcId="{FA157C1E-4ED2-413B-BA4E-80DFCDB050B9}" destId="{768E0C0C-81C9-44D6-BF29-2897793A63AA}" srcOrd="0" destOrd="0" presId="urn:microsoft.com/office/officeart/2018/2/layout/IconVerticalSolidList"/>
    <dgm:cxn modelId="{506877BC-6F9D-4569-A088-437E3239656B}" srcId="{FA157C1E-4ED2-413B-BA4E-80DFCDB050B9}" destId="{3E0409F0-9A25-4586-83D9-42A13C33CF64}" srcOrd="0" destOrd="0" parTransId="{3AD7D925-8B9F-44C0-BC05-ED9965EAD03D}" sibTransId="{A542E531-17E2-42C0-9B0C-3E83AA3A9CA7}"/>
    <dgm:cxn modelId="{B1B932CA-9BA9-45D4-98A0-D7AFD9139B52}" type="presOf" srcId="{3E0409F0-9A25-4586-83D9-42A13C33CF64}" destId="{8AA0AC9A-4C56-40DA-B497-B23CB028DF61}" srcOrd="0" destOrd="0" presId="urn:microsoft.com/office/officeart/2018/2/layout/IconVerticalSolidList"/>
    <dgm:cxn modelId="{6F53B0D7-E3EF-4AF6-A73F-E6907207CB99}" type="presOf" srcId="{E98F3634-7592-458A-85C4-64D8A6E52116}" destId="{29E77833-3114-4E54-B898-726BFB96C286}" srcOrd="0" destOrd="0" presId="urn:microsoft.com/office/officeart/2018/2/layout/IconVerticalSolidList"/>
    <dgm:cxn modelId="{C88EA6FB-E39A-4D2B-8544-C00B5CAFE36E}" srcId="{FA157C1E-4ED2-413B-BA4E-80DFCDB050B9}" destId="{3CE8C2E6-1237-4541-8AEB-6EE931850B64}" srcOrd="2" destOrd="0" parTransId="{D409589F-CE63-4BE6-8EA2-EB227B7A4109}" sibTransId="{DAE10AEC-00A5-4DE1-9B0A-C7626AF4CE88}"/>
    <dgm:cxn modelId="{E57BA21C-3B39-4F10-8BE9-F34EF1F74EA7}" type="presParOf" srcId="{768E0C0C-81C9-44D6-BF29-2897793A63AA}" destId="{3B0D80DD-F1B4-4F05-B019-101E3A40CF29}" srcOrd="0" destOrd="0" presId="urn:microsoft.com/office/officeart/2018/2/layout/IconVerticalSolidList"/>
    <dgm:cxn modelId="{831B0E65-817A-485B-AD1E-3E4CB056C86E}" type="presParOf" srcId="{3B0D80DD-F1B4-4F05-B019-101E3A40CF29}" destId="{9DC56DF9-4ECB-43D6-B818-AC51E33F9BD1}" srcOrd="0" destOrd="0" presId="urn:microsoft.com/office/officeart/2018/2/layout/IconVerticalSolidList"/>
    <dgm:cxn modelId="{1A85CFFF-10ED-49F6-AA5E-FD29775FDB39}" type="presParOf" srcId="{3B0D80DD-F1B4-4F05-B019-101E3A40CF29}" destId="{A0261DFF-1B49-4B69-9792-28C0C75C44C9}" srcOrd="1" destOrd="0" presId="urn:microsoft.com/office/officeart/2018/2/layout/IconVerticalSolidList"/>
    <dgm:cxn modelId="{0F55BE69-A885-4DA0-BAA4-04C505C6D123}" type="presParOf" srcId="{3B0D80DD-F1B4-4F05-B019-101E3A40CF29}" destId="{5A02AA8F-6E41-495D-8170-1584FDD08027}" srcOrd="2" destOrd="0" presId="urn:microsoft.com/office/officeart/2018/2/layout/IconVerticalSolidList"/>
    <dgm:cxn modelId="{F724B56D-65C2-43E6-81C1-76E26E18E361}" type="presParOf" srcId="{3B0D80DD-F1B4-4F05-B019-101E3A40CF29}" destId="{8AA0AC9A-4C56-40DA-B497-B23CB028DF61}" srcOrd="3" destOrd="0" presId="urn:microsoft.com/office/officeart/2018/2/layout/IconVerticalSolidList"/>
    <dgm:cxn modelId="{EE07687F-633C-4DD1-A991-B49AEE6C5D92}" type="presParOf" srcId="{768E0C0C-81C9-44D6-BF29-2897793A63AA}" destId="{972F4AA4-7B9B-4E01-AFE6-DC73AD60ACF7}" srcOrd="1" destOrd="0" presId="urn:microsoft.com/office/officeart/2018/2/layout/IconVerticalSolidList"/>
    <dgm:cxn modelId="{3E7B59D1-5EC3-4AF0-A194-7C3B85695D77}" type="presParOf" srcId="{768E0C0C-81C9-44D6-BF29-2897793A63AA}" destId="{56F382AF-20A2-4693-851C-7B057432F260}" srcOrd="2" destOrd="0" presId="urn:microsoft.com/office/officeart/2018/2/layout/IconVerticalSolidList"/>
    <dgm:cxn modelId="{3FA559C2-22FD-438A-A1F2-0D74FFA0D80A}" type="presParOf" srcId="{56F382AF-20A2-4693-851C-7B057432F260}" destId="{BE753DC6-24AD-4E77-B489-DD8FED093102}" srcOrd="0" destOrd="0" presId="urn:microsoft.com/office/officeart/2018/2/layout/IconVerticalSolidList"/>
    <dgm:cxn modelId="{922D0FD0-B75F-498A-9BEC-6464B8E0A305}" type="presParOf" srcId="{56F382AF-20A2-4693-851C-7B057432F260}" destId="{85CCED6E-0853-4C12-87BB-EDAFF4666CEE}" srcOrd="1" destOrd="0" presId="urn:microsoft.com/office/officeart/2018/2/layout/IconVerticalSolidList"/>
    <dgm:cxn modelId="{8E4F4423-FACA-4055-832B-81DFBEA78CEA}" type="presParOf" srcId="{56F382AF-20A2-4693-851C-7B057432F260}" destId="{A8D56A18-A077-48F4-A24D-40E0192A6E7E}" srcOrd="2" destOrd="0" presId="urn:microsoft.com/office/officeart/2018/2/layout/IconVerticalSolidList"/>
    <dgm:cxn modelId="{247F4B4A-9DA7-452A-8FD0-A856CCAC617E}" type="presParOf" srcId="{56F382AF-20A2-4693-851C-7B057432F260}" destId="{FBDA675B-CF18-4EB1-992A-50DDDFB908DB}" srcOrd="3" destOrd="0" presId="urn:microsoft.com/office/officeart/2018/2/layout/IconVerticalSolidList"/>
    <dgm:cxn modelId="{CBEAC05C-D85B-4C5E-8D1F-271CDCBB96BE}" type="presParOf" srcId="{768E0C0C-81C9-44D6-BF29-2897793A63AA}" destId="{1461CA0B-0D72-41B6-AFB7-8CAEF034998D}" srcOrd="3" destOrd="0" presId="urn:microsoft.com/office/officeart/2018/2/layout/IconVerticalSolidList"/>
    <dgm:cxn modelId="{0EB3D105-17B6-48C4-8EA3-4B2DE1896C11}" type="presParOf" srcId="{768E0C0C-81C9-44D6-BF29-2897793A63AA}" destId="{8711F4B7-BD06-442D-934A-59356E18921D}" srcOrd="4" destOrd="0" presId="urn:microsoft.com/office/officeart/2018/2/layout/IconVerticalSolidList"/>
    <dgm:cxn modelId="{9390D3E2-2C9F-4F8A-B9E1-0C314BCF88C3}" type="presParOf" srcId="{8711F4B7-BD06-442D-934A-59356E18921D}" destId="{433005AD-BADC-45E6-8563-C4202784C614}" srcOrd="0" destOrd="0" presId="urn:microsoft.com/office/officeart/2018/2/layout/IconVerticalSolidList"/>
    <dgm:cxn modelId="{F44196D3-F05A-411C-A07E-E7B7304A6AD0}" type="presParOf" srcId="{8711F4B7-BD06-442D-934A-59356E18921D}" destId="{C3AC91FC-0A68-42BE-8898-0B0554C3DBF3}" srcOrd="1" destOrd="0" presId="urn:microsoft.com/office/officeart/2018/2/layout/IconVerticalSolidList"/>
    <dgm:cxn modelId="{61F2F783-B128-45F7-8D7F-674D73DC4492}" type="presParOf" srcId="{8711F4B7-BD06-442D-934A-59356E18921D}" destId="{0699405D-C2CE-45DB-A3AF-E6F2DBCA3DAB}" srcOrd="2" destOrd="0" presId="urn:microsoft.com/office/officeart/2018/2/layout/IconVerticalSolidList"/>
    <dgm:cxn modelId="{455F13CD-9575-4E7F-A4E8-71B6CAFD0B92}" type="presParOf" srcId="{8711F4B7-BD06-442D-934A-59356E18921D}" destId="{2405811C-227F-4789-9A85-BCEF0741BA59}" srcOrd="3" destOrd="0" presId="urn:microsoft.com/office/officeart/2018/2/layout/IconVerticalSolidList"/>
    <dgm:cxn modelId="{F356E729-F617-45C1-9FF7-793CD1D8445A}" type="presParOf" srcId="{768E0C0C-81C9-44D6-BF29-2897793A63AA}" destId="{1F3B18A8-7BF1-4986-88E6-4E4B36B1B422}" srcOrd="5" destOrd="0" presId="urn:microsoft.com/office/officeart/2018/2/layout/IconVerticalSolidList"/>
    <dgm:cxn modelId="{DE7B1FBA-D27C-4B7D-8D58-2DC1731A2E26}" type="presParOf" srcId="{768E0C0C-81C9-44D6-BF29-2897793A63AA}" destId="{584C5C5E-A70E-446C-9119-589D8F3367A6}" srcOrd="6" destOrd="0" presId="urn:microsoft.com/office/officeart/2018/2/layout/IconVerticalSolidList"/>
    <dgm:cxn modelId="{D3227772-EA62-4AA0-94FA-7D076065BCD3}" type="presParOf" srcId="{584C5C5E-A70E-446C-9119-589D8F3367A6}" destId="{3543EAC4-F386-416D-932D-3DB40E6DA30A}" srcOrd="0" destOrd="0" presId="urn:microsoft.com/office/officeart/2018/2/layout/IconVerticalSolidList"/>
    <dgm:cxn modelId="{9EB28450-24A7-48AC-ABF4-843C1ED89401}" type="presParOf" srcId="{584C5C5E-A70E-446C-9119-589D8F3367A6}" destId="{6FEDEAE5-3202-41A4-8700-50BE56B75E07}" srcOrd="1" destOrd="0" presId="urn:microsoft.com/office/officeart/2018/2/layout/IconVerticalSolidList"/>
    <dgm:cxn modelId="{4D81884F-BCE4-4B62-8DD0-5DA7E2AF0729}" type="presParOf" srcId="{584C5C5E-A70E-446C-9119-589D8F3367A6}" destId="{A9A4C0AA-5620-47B4-BD14-433D1690AB49}" srcOrd="2" destOrd="0" presId="urn:microsoft.com/office/officeart/2018/2/layout/IconVerticalSolidList"/>
    <dgm:cxn modelId="{335695C6-1A75-4E4D-986B-CB77EC63E923}" type="presParOf" srcId="{584C5C5E-A70E-446C-9119-589D8F3367A6}" destId="{3660BD81-9941-4C2D-83BC-284FCCEA2468}" srcOrd="3" destOrd="0" presId="urn:microsoft.com/office/officeart/2018/2/layout/IconVerticalSolidList"/>
    <dgm:cxn modelId="{952D5624-52BE-4C9F-92AE-7408C677DE06}" type="presParOf" srcId="{768E0C0C-81C9-44D6-BF29-2897793A63AA}" destId="{6D19A539-43D2-469D-8E82-CB414971CBB2}" srcOrd="7" destOrd="0" presId="urn:microsoft.com/office/officeart/2018/2/layout/IconVerticalSolidList"/>
    <dgm:cxn modelId="{B5FD4171-3573-40FE-B15C-68A8C31855CF}" type="presParOf" srcId="{768E0C0C-81C9-44D6-BF29-2897793A63AA}" destId="{D0E372A2-BBD6-40EA-9955-E01CF3493B1F}" srcOrd="8" destOrd="0" presId="urn:microsoft.com/office/officeart/2018/2/layout/IconVerticalSolidList"/>
    <dgm:cxn modelId="{8D4DEA90-53D1-4B4F-B553-F03365E255C2}" type="presParOf" srcId="{D0E372A2-BBD6-40EA-9955-E01CF3493B1F}" destId="{EC3760D2-B440-4A6D-A99F-450592115A9B}" srcOrd="0" destOrd="0" presId="urn:microsoft.com/office/officeart/2018/2/layout/IconVerticalSolidList"/>
    <dgm:cxn modelId="{269D2BBF-1950-4182-BAB5-256A1632EF18}" type="presParOf" srcId="{D0E372A2-BBD6-40EA-9955-E01CF3493B1F}" destId="{8E84BF2F-6284-4EEC-90A3-21D4337744D2}" srcOrd="1" destOrd="0" presId="urn:microsoft.com/office/officeart/2018/2/layout/IconVerticalSolidList"/>
    <dgm:cxn modelId="{024568EB-BE8C-4D27-BDC6-8FA967196F04}" type="presParOf" srcId="{D0E372A2-BBD6-40EA-9955-E01CF3493B1F}" destId="{2078B995-E622-4895-BF76-EE4243FD30EF}" srcOrd="2" destOrd="0" presId="urn:microsoft.com/office/officeart/2018/2/layout/IconVerticalSolidList"/>
    <dgm:cxn modelId="{7B14DA17-911A-4997-A449-1BFF1CA90F1F}" type="presParOf" srcId="{D0E372A2-BBD6-40EA-9955-E01CF3493B1F}" destId="{29E77833-3114-4E54-B898-726BFB96C2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78D30B-BF12-47A2-BABD-EB95DF4DBB1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FD93F49-FE54-4044-82AF-99DBF8085B7A}">
      <dgm:prSet/>
      <dgm:spPr/>
      <dgm:t>
        <a:bodyPr/>
        <a:lstStyle/>
        <a:p>
          <a:pPr>
            <a:defRPr cap="all"/>
          </a:pPr>
          <a:r>
            <a:rPr lang="en-US" b="1"/>
            <a:t>Making it Easy</a:t>
          </a:r>
          <a:endParaRPr lang="en-US"/>
        </a:p>
      </dgm:t>
    </dgm:pt>
    <dgm:pt modelId="{00C54C40-2D77-4391-A8BD-F91039E7C154}" type="parTrans" cxnId="{E0565BDC-D694-4DAC-939F-BF611B80C1D2}">
      <dgm:prSet/>
      <dgm:spPr/>
      <dgm:t>
        <a:bodyPr/>
        <a:lstStyle/>
        <a:p>
          <a:endParaRPr lang="en-US"/>
        </a:p>
      </dgm:t>
    </dgm:pt>
    <dgm:pt modelId="{1A600C97-D478-4046-A155-F408AB0E7298}" type="sibTrans" cxnId="{E0565BDC-D694-4DAC-939F-BF611B80C1D2}">
      <dgm:prSet/>
      <dgm:spPr/>
      <dgm:t>
        <a:bodyPr/>
        <a:lstStyle/>
        <a:p>
          <a:endParaRPr lang="en-US"/>
        </a:p>
      </dgm:t>
    </dgm:pt>
    <dgm:pt modelId="{D60EA79E-8CE1-4B87-AD54-328F22BECDFA}">
      <dgm:prSet/>
      <dgm:spPr/>
      <dgm:t>
        <a:bodyPr/>
        <a:lstStyle/>
        <a:p>
          <a:pPr>
            <a:defRPr cap="all"/>
          </a:pPr>
          <a:r>
            <a:rPr lang="en-US" b="1"/>
            <a:t>Reducing Barrier to Entry </a:t>
          </a:r>
          <a:endParaRPr lang="en-US"/>
        </a:p>
      </dgm:t>
    </dgm:pt>
    <dgm:pt modelId="{96341783-43C2-4D8D-BB05-6F7E643631EE}" type="parTrans" cxnId="{87DAB869-64A2-4DAA-9B9B-E1511C9B6FC7}">
      <dgm:prSet/>
      <dgm:spPr/>
      <dgm:t>
        <a:bodyPr/>
        <a:lstStyle/>
        <a:p>
          <a:endParaRPr lang="en-US"/>
        </a:p>
      </dgm:t>
    </dgm:pt>
    <dgm:pt modelId="{EEE46305-E9A5-47A6-BC67-424725B5F294}" type="sibTrans" cxnId="{87DAB869-64A2-4DAA-9B9B-E1511C9B6FC7}">
      <dgm:prSet/>
      <dgm:spPr/>
      <dgm:t>
        <a:bodyPr/>
        <a:lstStyle/>
        <a:p>
          <a:endParaRPr lang="en-US"/>
        </a:p>
      </dgm:t>
    </dgm:pt>
    <dgm:pt modelId="{CDBDC682-6374-4231-BBFA-A0CD581E4DB3}" type="pres">
      <dgm:prSet presAssocID="{A378D30B-BF12-47A2-BABD-EB95DF4DBB1B}" presName="root" presStyleCnt="0">
        <dgm:presLayoutVars>
          <dgm:dir/>
          <dgm:resizeHandles val="exact"/>
        </dgm:presLayoutVars>
      </dgm:prSet>
      <dgm:spPr/>
    </dgm:pt>
    <dgm:pt modelId="{9B444711-D19A-4BB7-B66B-F7C39361AB21}" type="pres">
      <dgm:prSet presAssocID="{FFD93F49-FE54-4044-82AF-99DBF8085B7A}" presName="compNode" presStyleCnt="0"/>
      <dgm:spPr/>
    </dgm:pt>
    <dgm:pt modelId="{CFDD7851-8A98-4362-B0A9-4965F574EC88}" type="pres">
      <dgm:prSet presAssocID="{FFD93F49-FE54-4044-82AF-99DBF8085B7A}" presName="iconBgRect" presStyleLbl="bgShp" presStyleIdx="0" presStyleCnt="2"/>
      <dgm:spPr/>
    </dgm:pt>
    <dgm:pt modelId="{6EA29A97-26E4-444E-AFD1-20C93B3EBCAC}" type="pres">
      <dgm:prSet presAssocID="{FFD93F49-FE54-4044-82AF-99DBF8085B7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commerce"/>
        </a:ext>
      </dgm:extLst>
    </dgm:pt>
    <dgm:pt modelId="{3C1F114D-C5C4-47F1-9068-A4E731953C75}" type="pres">
      <dgm:prSet presAssocID="{FFD93F49-FE54-4044-82AF-99DBF8085B7A}" presName="spaceRect" presStyleCnt="0"/>
      <dgm:spPr/>
    </dgm:pt>
    <dgm:pt modelId="{D7136C29-FFE2-4AF1-B782-2D3A37D366C4}" type="pres">
      <dgm:prSet presAssocID="{FFD93F49-FE54-4044-82AF-99DBF8085B7A}" presName="textRect" presStyleLbl="revTx" presStyleIdx="0" presStyleCnt="2">
        <dgm:presLayoutVars>
          <dgm:chMax val="1"/>
          <dgm:chPref val="1"/>
        </dgm:presLayoutVars>
      </dgm:prSet>
      <dgm:spPr/>
    </dgm:pt>
    <dgm:pt modelId="{F96C7982-AB3B-43D4-BC5D-7197CBD5D5EE}" type="pres">
      <dgm:prSet presAssocID="{1A600C97-D478-4046-A155-F408AB0E7298}" presName="sibTrans" presStyleCnt="0"/>
      <dgm:spPr/>
    </dgm:pt>
    <dgm:pt modelId="{AA0880D1-6118-4F9F-B002-FB659F5FC965}" type="pres">
      <dgm:prSet presAssocID="{D60EA79E-8CE1-4B87-AD54-328F22BECDFA}" presName="compNode" presStyleCnt="0"/>
      <dgm:spPr/>
    </dgm:pt>
    <dgm:pt modelId="{CD57FD7B-8F25-4446-BE32-0A8FEC40E103}" type="pres">
      <dgm:prSet presAssocID="{D60EA79E-8CE1-4B87-AD54-328F22BECDFA}" presName="iconBgRect" presStyleLbl="bgShp" presStyleIdx="1" presStyleCnt="2"/>
      <dgm:spPr/>
    </dgm:pt>
    <dgm:pt modelId="{AE7BD627-319B-495B-B143-3DCA44F3FE5B}" type="pres">
      <dgm:prSet presAssocID="{D60EA79E-8CE1-4B87-AD54-328F22BECDF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nce"/>
        </a:ext>
      </dgm:extLst>
    </dgm:pt>
    <dgm:pt modelId="{EFCB612B-A7E2-4188-AFA6-46A8145F4C98}" type="pres">
      <dgm:prSet presAssocID="{D60EA79E-8CE1-4B87-AD54-328F22BECDFA}" presName="spaceRect" presStyleCnt="0"/>
      <dgm:spPr/>
    </dgm:pt>
    <dgm:pt modelId="{9437EF0E-7F4F-4937-86B5-9E59B370A1CB}" type="pres">
      <dgm:prSet presAssocID="{D60EA79E-8CE1-4B87-AD54-328F22BECDF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D771A1C-DF77-4128-8ECD-78C5437E6464}" type="presOf" srcId="{A378D30B-BF12-47A2-BABD-EB95DF4DBB1B}" destId="{CDBDC682-6374-4231-BBFA-A0CD581E4DB3}" srcOrd="0" destOrd="0" presId="urn:microsoft.com/office/officeart/2018/5/layout/IconCircleLabelList"/>
    <dgm:cxn modelId="{87DAB869-64A2-4DAA-9B9B-E1511C9B6FC7}" srcId="{A378D30B-BF12-47A2-BABD-EB95DF4DBB1B}" destId="{D60EA79E-8CE1-4B87-AD54-328F22BECDFA}" srcOrd="1" destOrd="0" parTransId="{96341783-43C2-4D8D-BB05-6F7E643631EE}" sibTransId="{EEE46305-E9A5-47A6-BC67-424725B5F294}"/>
    <dgm:cxn modelId="{E5292C59-C9B5-46EC-A609-2FCA7B6D690C}" type="presOf" srcId="{D60EA79E-8CE1-4B87-AD54-328F22BECDFA}" destId="{9437EF0E-7F4F-4937-86B5-9E59B370A1CB}" srcOrd="0" destOrd="0" presId="urn:microsoft.com/office/officeart/2018/5/layout/IconCircleLabelList"/>
    <dgm:cxn modelId="{54E336D2-154C-424A-975A-B9D244292613}" type="presOf" srcId="{FFD93F49-FE54-4044-82AF-99DBF8085B7A}" destId="{D7136C29-FFE2-4AF1-B782-2D3A37D366C4}" srcOrd="0" destOrd="0" presId="urn:microsoft.com/office/officeart/2018/5/layout/IconCircleLabelList"/>
    <dgm:cxn modelId="{E0565BDC-D694-4DAC-939F-BF611B80C1D2}" srcId="{A378D30B-BF12-47A2-BABD-EB95DF4DBB1B}" destId="{FFD93F49-FE54-4044-82AF-99DBF8085B7A}" srcOrd="0" destOrd="0" parTransId="{00C54C40-2D77-4391-A8BD-F91039E7C154}" sibTransId="{1A600C97-D478-4046-A155-F408AB0E7298}"/>
    <dgm:cxn modelId="{0FF41265-C02E-4824-9005-AE21134517AD}" type="presParOf" srcId="{CDBDC682-6374-4231-BBFA-A0CD581E4DB3}" destId="{9B444711-D19A-4BB7-B66B-F7C39361AB21}" srcOrd="0" destOrd="0" presId="urn:microsoft.com/office/officeart/2018/5/layout/IconCircleLabelList"/>
    <dgm:cxn modelId="{7478E428-12F6-4997-B411-E2B2D462D47C}" type="presParOf" srcId="{9B444711-D19A-4BB7-B66B-F7C39361AB21}" destId="{CFDD7851-8A98-4362-B0A9-4965F574EC88}" srcOrd="0" destOrd="0" presId="urn:microsoft.com/office/officeart/2018/5/layout/IconCircleLabelList"/>
    <dgm:cxn modelId="{BC45E1DE-A648-48D6-95E9-1E2683DD9977}" type="presParOf" srcId="{9B444711-D19A-4BB7-B66B-F7C39361AB21}" destId="{6EA29A97-26E4-444E-AFD1-20C93B3EBCAC}" srcOrd="1" destOrd="0" presId="urn:microsoft.com/office/officeart/2018/5/layout/IconCircleLabelList"/>
    <dgm:cxn modelId="{86DDF070-B3C8-4C7A-9E78-5B77A27E0DCC}" type="presParOf" srcId="{9B444711-D19A-4BB7-B66B-F7C39361AB21}" destId="{3C1F114D-C5C4-47F1-9068-A4E731953C75}" srcOrd="2" destOrd="0" presId="urn:microsoft.com/office/officeart/2018/5/layout/IconCircleLabelList"/>
    <dgm:cxn modelId="{11C5B0CD-C13C-443D-A197-2107868A20E5}" type="presParOf" srcId="{9B444711-D19A-4BB7-B66B-F7C39361AB21}" destId="{D7136C29-FFE2-4AF1-B782-2D3A37D366C4}" srcOrd="3" destOrd="0" presId="urn:microsoft.com/office/officeart/2018/5/layout/IconCircleLabelList"/>
    <dgm:cxn modelId="{B2E45F55-9A43-4307-AE70-8E0853427093}" type="presParOf" srcId="{CDBDC682-6374-4231-BBFA-A0CD581E4DB3}" destId="{F96C7982-AB3B-43D4-BC5D-7197CBD5D5EE}" srcOrd="1" destOrd="0" presId="urn:microsoft.com/office/officeart/2018/5/layout/IconCircleLabelList"/>
    <dgm:cxn modelId="{EA8E617E-FF85-439C-A0E9-4826F1299CE6}" type="presParOf" srcId="{CDBDC682-6374-4231-BBFA-A0CD581E4DB3}" destId="{AA0880D1-6118-4F9F-B002-FB659F5FC965}" srcOrd="2" destOrd="0" presId="urn:microsoft.com/office/officeart/2018/5/layout/IconCircleLabelList"/>
    <dgm:cxn modelId="{B12D7DEB-37BD-49F3-AE7D-D8070695D8C0}" type="presParOf" srcId="{AA0880D1-6118-4F9F-B002-FB659F5FC965}" destId="{CD57FD7B-8F25-4446-BE32-0A8FEC40E103}" srcOrd="0" destOrd="0" presId="urn:microsoft.com/office/officeart/2018/5/layout/IconCircleLabelList"/>
    <dgm:cxn modelId="{A2DA6670-95B2-44B9-B474-1283C14576CC}" type="presParOf" srcId="{AA0880D1-6118-4F9F-B002-FB659F5FC965}" destId="{AE7BD627-319B-495B-B143-3DCA44F3FE5B}" srcOrd="1" destOrd="0" presId="urn:microsoft.com/office/officeart/2018/5/layout/IconCircleLabelList"/>
    <dgm:cxn modelId="{A1CB471D-02D2-48D4-88D1-0CD59DD74852}" type="presParOf" srcId="{AA0880D1-6118-4F9F-B002-FB659F5FC965}" destId="{EFCB612B-A7E2-4188-AFA6-46A8145F4C98}" srcOrd="2" destOrd="0" presId="urn:microsoft.com/office/officeart/2018/5/layout/IconCircleLabelList"/>
    <dgm:cxn modelId="{4DB0F12E-8AC2-4451-9898-51AEACE9FF21}" type="presParOf" srcId="{AA0880D1-6118-4F9F-B002-FB659F5FC965}" destId="{9437EF0E-7F4F-4937-86B5-9E59B370A1C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B134F2-9859-4AA4-A63F-6725D13DC0B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35D4693-84D5-4121-9F43-1586C6962EA1}">
      <dgm:prSet/>
      <dgm:spPr/>
      <dgm:t>
        <a:bodyPr/>
        <a:lstStyle/>
        <a:p>
          <a:r>
            <a:rPr lang="en-US" b="1"/>
            <a:t>Allows us to use more complicated, more valuable software</a:t>
          </a:r>
          <a:endParaRPr lang="en-US"/>
        </a:p>
      </dgm:t>
    </dgm:pt>
    <dgm:pt modelId="{193FB133-8CCD-4DC5-AE93-4F96616E20E2}" type="parTrans" cxnId="{60AF0995-85DA-4061-B88F-EBDE83389699}">
      <dgm:prSet/>
      <dgm:spPr/>
      <dgm:t>
        <a:bodyPr/>
        <a:lstStyle/>
        <a:p>
          <a:endParaRPr lang="en-US"/>
        </a:p>
      </dgm:t>
    </dgm:pt>
    <dgm:pt modelId="{E2668BC0-E229-40ED-93BE-1364DD132E6B}" type="sibTrans" cxnId="{60AF0995-85DA-4061-B88F-EBDE83389699}">
      <dgm:prSet/>
      <dgm:spPr/>
      <dgm:t>
        <a:bodyPr/>
        <a:lstStyle/>
        <a:p>
          <a:endParaRPr lang="en-US"/>
        </a:p>
      </dgm:t>
    </dgm:pt>
    <dgm:pt modelId="{0BCF4C18-96A4-4531-9D95-230F016ECC6E}">
      <dgm:prSet/>
      <dgm:spPr/>
      <dgm:t>
        <a:bodyPr/>
        <a:lstStyle/>
        <a:p>
          <a:r>
            <a:rPr lang="en-US" b="1"/>
            <a:t>More people can be Open Source Developers </a:t>
          </a:r>
          <a:endParaRPr lang="en-US"/>
        </a:p>
      </dgm:t>
    </dgm:pt>
    <dgm:pt modelId="{49ABF08F-B2CA-4A41-8FF3-675B23E88F08}" type="parTrans" cxnId="{C99BD50E-F681-4817-9740-004FF8FAC1E3}">
      <dgm:prSet/>
      <dgm:spPr/>
      <dgm:t>
        <a:bodyPr/>
        <a:lstStyle/>
        <a:p>
          <a:endParaRPr lang="en-US"/>
        </a:p>
      </dgm:t>
    </dgm:pt>
    <dgm:pt modelId="{A46A167D-4A4F-4040-BC85-F8E2E7C750BE}" type="sibTrans" cxnId="{C99BD50E-F681-4817-9740-004FF8FAC1E3}">
      <dgm:prSet/>
      <dgm:spPr/>
      <dgm:t>
        <a:bodyPr/>
        <a:lstStyle/>
        <a:p>
          <a:endParaRPr lang="en-US"/>
        </a:p>
      </dgm:t>
    </dgm:pt>
    <dgm:pt modelId="{6785940B-81D8-4957-B584-2B7121A92085}" type="pres">
      <dgm:prSet presAssocID="{F1B134F2-9859-4AA4-A63F-6725D13DC0B3}" presName="root" presStyleCnt="0">
        <dgm:presLayoutVars>
          <dgm:dir/>
          <dgm:resizeHandles val="exact"/>
        </dgm:presLayoutVars>
      </dgm:prSet>
      <dgm:spPr/>
    </dgm:pt>
    <dgm:pt modelId="{9730C4CA-A113-472F-BD04-7C26542C2459}" type="pres">
      <dgm:prSet presAssocID="{535D4693-84D5-4121-9F43-1586C6962EA1}" presName="compNode" presStyleCnt="0"/>
      <dgm:spPr/>
    </dgm:pt>
    <dgm:pt modelId="{3643C552-13C6-4870-910D-10EDF8936A2B}" type="pres">
      <dgm:prSet presAssocID="{535D4693-84D5-4121-9F43-1586C6962EA1}" presName="bgRect" presStyleLbl="bgShp" presStyleIdx="0" presStyleCnt="2"/>
      <dgm:spPr/>
    </dgm:pt>
    <dgm:pt modelId="{78751A7E-569C-495C-A250-301A6CE096B1}" type="pres">
      <dgm:prSet presAssocID="{535D4693-84D5-4121-9F43-1586C6962EA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EF574840-2C53-4125-8906-77E331A467DD}" type="pres">
      <dgm:prSet presAssocID="{535D4693-84D5-4121-9F43-1586C6962EA1}" presName="spaceRect" presStyleCnt="0"/>
      <dgm:spPr/>
    </dgm:pt>
    <dgm:pt modelId="{B9D69DD5-B383-424E-9951-6F78EC6CF51A}" type="pres">
      <dgm:prSet presAssocID="{535D4693-84D5-4121-9F43-1586C6962EA1}" presName="parTx" presStyleLbl="revTx" presStyleIdx="0" presStyleCnt="2">
        <dgm:presLayoutVars>
          <dgm:chMax val="0"/>
          <dgm:chPref val="0"/>
        </dgm:presLayoutVars>
      </dgm:prSet>
      <dgm:spPr/>
    </dgm:pt>
    <dgm:pt modelId="{158F0803-3B7D-419D-8090-E266A3A88A9B}" type="pres">
      <dgm:prSet presAssocID="{E2668BC0-E229-40ED-93BE-1364DD132E6B}" presName="sibTrans" presStyleCnt="0"/>
      <dgm:spPr/>
    </dgm:pt>
    <dgm:pt modelId="{B5FED0A2-89EE-4782-939D-40EDA2734B73}" type="pres">
      <dgm:prSet presAssocID="{0BCF4C18-96A4-4531-9D95-230F016ECC6E}" presName="compNode" presStyleCnt="0"/>
      <dgm:spPr/>
    </dgm:pt>
    <dgm:pt modelId="{D9529482-7B47-4858-8D78-6B3564E06A61}" type="pres">
      <dgm:prSet presAssocID="{0BCF4C18-96A4-4531-9D95-230F016ECC6E}" presName="bgRect" presStyleLbl="bgShp" presStyleIdx="1" presStyleCnt="2"/>
      <dgm:spPr/>
    </dgm:pt>
    <dgm:pt modelId="{3D4E0632-710F-441E-9C48-C955FB99FDEF}" type="pres">
      <dgm:prSet presAssocID="{0BCF4C18-96A4-4531-9D95-230F016ECC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830D6DF-E828-4A39-BC60-3CFCB1C6CFB1}" type="pres">
      <dgm:prSet presAssocID="{0BCF4C18-96A4-4531-9D95-230F016ECC6E}" presName="spaceRect" presStyleCnt="0"/>
      <dgm:spPr/>
    </dgm:pt>
    <dgm:pt modelId="{75E5A36C-D44D-4DC7-B7E0-3314C46BF908}" type="pres">
      <dgm:prSet presAssocID="{0BCF4C18-96A4-4531-9D95-230F016ECC6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C99BD50E-F681-4817-9740-004FF8FAC1E3}" srcId="{F1B134F2-9859-4AA4-A63F-6725D13DC0B3}" destId="{0BCF4C18-96A4-4531-9D95-230F016ECC6E}" srcOrd="1" destOrd="0" parTransId="{49ABF08F-B2CA-4A41-8FF3-675B23E88F08}" sibTransId="{A46A167D-4A4F-4040-BC85-F8E2E7C750BE}"/>
    <dgm:cxn modelId="{E1BEC168-48AD-4432-BE23-EB7364F90970}" type="presOf" srcId="{0BCF4C18-96A4-4531-9D95-230F016ECC6E}" destId="{75E5A36C-D44D-4DC7-B7E0-3314C46BF908}" srcOrd="0" destOrd="0" presId="urn:microsoft.com/office/officeart/2018/2/layout/IconVerticalSolidList"/>
    <dgm:cxn modelId="{60AF0995-85DA-4061-B88F-EBDE83389699}" srcId="{F1B134F2-9859-4AA4-A63F-6725D13DC0B3}" destId="{535D4693-84D5-4121-9F43-1586C6962EA1}" srcOrd="0" destOrd="0" parTransId="{193FB133-8CCD-4DC5-AE93-4F96616E20E2}" sibTransId="{E2668BC0-E229-40ED-93BE-1364DD132E6B}"/>
    <dgm:cxn modelId="{D59AA4A1-CED6-4BBD-9C3C-84E4FC0D623F}" type="presOf" srcId="{535D4693-84D5-4121-9F43-1586C6962EA1}" destId="{B9D69DD5-B383-424E-9951-6F78EC6CF51A}" srcOrd="0" destOrd="0" presId="urn:microsoft.com/office/officeart/2018/2/layout/IconVerticalSolidList"/>
    <dgm:cxn modelId="{7CD165B5-2AC0-4A9A-803E-ABA6F9CE5603}" type="presOf" srcId="{F1B134F2-9859-4AA4-A63F-6725D13DC0B3}" destId="{6785940B-81D8-4957-B584-2B7121A92085}" srcOrd="0" destOrd="0" presId="urn:microsoft.com/office/officeart/2018/2/layout/IconVerticalSolidList"/>
    <dgm:cxn modelId="{1A2E299E-E4B6-4F62-B8E9-AF5D6F41B82F}" type="presParOf" srcId="{6785940B-81D8-4957-B584-2B7121A92085}" destId="{9730C4CA-A113-472F-BD04-7C26542C2459}" srcOrd="0" destOrd="0" presId="urn:microsoft.com/office/officeart/2018/2/layout/IconVerticalSolidList"/>
    <dgm:cxn modelId="{BAFBB078-6EDD-46CC-AB7F-8F87212847F0}" type="presParOf" srcId="{9730C4CA-A113-472F-BD04-7C26542C2459}" destId="{3643C552-13C6-4870-910D-10EDF8936A2B}" srcOrd="0" destOrd="0" presId="urn:microsoft.com/office/officeart/2018/2/layout/IconVerticalSolidList"/>
    <dgm:cxn modelId="{2455C3B1-4153-4D00-BC02-888199B8E231}" type="presParOf" srcId="{9730C4CA-A113-472F-BD04-7C26542C2459}" destId="{78751A7E-569C-495C-A250-301A6CE096B1}" srcOrd="1" destOrd="0" presId="urn:microsoft.com/office/officeart/2018/2/layout/IconVerticalSolidList"/>
    <dgm:cxn modelId="{0FAC86F7-494F-4467-9005-ACD3F621622F}" type="presParOf" srcId="{9730C4CA-A113-472F-BD04-7C26542C2459}" destId="{EF574840-2C53-4125-8906-77E331A467DD}" srcOrd="2" destOrd="0" presId="urn:microsoft.com/office/officeart/2018/2/layout/IconVerticalSolidList"/>
    <dgm:cxn modelId="{0BFE8FA1-2F48-4A9B-BACB-8E9920BDDE5B}" type="presParOf" srcId="{9730C4CA-A113-472F-BD04-7C26542C2459}" destId="{B9D69DD5-B383-424E-9951-6F78EC6CF51A}" srcOrd="3" destOrd="0" presId="urn:microsoft.com/office/officeart/2018/2/layout/IconVerticalSolidList"/>
    <dgm:cxn modelId="{B45C6DB1-1054-474D-B84B-24BA45151A0D}" type="presParOf" srcId="{6785940B-81D8-4957-B584-2B7121A92085}" destId="{158F0803-3B7D-419D-8090-E266A3A88A9B}" srcOrd="1" destOrd="0" presId="urn:microsoft.com/office/officeart/2018/2/layout/IconVerticalSolidList"/>
    <dgm:cxn modelId="{BC2DCCE4-65A7-40A1-BAAC-9B5DCC82EFA4}" type="presParOf" srcId="{6785940B-81D8-4957-B584-2B7121A92085}" destId="{B5FED0A2-89EE-4782-939D-40EDA2734B73}" srcOrd="2" destOrd="0" presId="urn:microsoft.com/office/officeart/2018/2/layout/IconVerticalSolidList"/>
    <dgm:cxn modelId="{40695DB6-8D1F-4765-976A-28405FF374B9}" type="presParOf" srcId="{B5FED0A2-89EE-4782-939D-40EDA2734B73}" destId="{D9529482-7B47-4858-8D78-6B3564E06A61}" srcOrd="0" destOrd="0" presId="urn:microsoft.com/office/officeart/2018/2/layout/IconVerticalSolidList"/>
    <dgm:cxn modelId="{F361B62F-A5E2-45BD-B498-0F17C44488A6}" type="presParOf" srcId="{B5FED0A2-89EE-4782-939D-40EDA2734B73}" destId="{3D4E0632-710F-441E-9C48-C955FB99FDEF}" srcOrd="1" destOrd="0" presId="urn:microsoft.com/office/officeart/2018/2/layout/IconVerticalSolidList"/>
    <dgm:cxn modelId="{978C0786-8B04-4291-9B95-5EE39D08E639}" type="presParOf" srcId="{B5FED0A2-89EE-4782-939D-40EDA2734B73}" destId="{D830D6DF-E828-4A39-BC60-3CFCB1C6CFB1}" srcOrd="2" destOrd="0" presId="urn:microsoft.com/office/officeart/2018/2/layout/IconVerticalSolidList"/>
    <dgm:cxn modelId="{6BD5668F-C68B-4011-912D-61998FDE31D3}" type="presParOf" srcId="{B5FED0A2-89EE-4782-939D-40EDA2734B73}" destId="{75E5A36C-D44D-4DC7-B7E0-3314C46BF90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65FF25-4224-4A8E-8148-C8A29B4B531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028E1B2-78C5-4C2A-9CE2-667A36BADD4A}">
      <dgm:prSet/>
      <dgm:spPr/>
      <dgm:t>
        <a:bodyPr/>
        <a:lstStyle/>
        <a:p>
          <a:r>
            <a:rPr lang="en-US" b="1"/>
            <a:t>Cloud Vendors, who compared clouds to Commodity Electricity</a:t>
          </a:r>
          <a:endParaRPr lang="en-US"/>
        </a:p>
      </dgm:t>
    </dgm:pt>
    <dgm:pt modelId="{CF61A949-6282-4DC2-A9F1-0EBDB74D8D1E}" type="parTrans" cxnId="{4708593A-6CEC-4127-A523-AB1BF44F26F5}">
      <dgm:prSet/>
      <dgm:spPr/>
      <dgm:t>
        <a:bodyPr/>
        <a:lstStyle/>
        <a:p>
          <a:endParaRPr lang="en-US"/>
        </a:p>
      </dgm:t>
    </dgm:pt>
    <dgm:pt modelId="{3B314609-E0C9-4AEC-82E0-E269330DAFB9}" type="sibTrans" cxnId="{4708593A-6CEC-4127-A523-AB1BF44F26F5}">
      <dgm:prSet/>
      <dgm:spPr/>
      <dgm:t>
        <a:bodyPr/>
        <a:lstStyle/>
        <a:p>
          <a:endParaRPr lang="en-US"/>
        </a:p>
      </dgm:t>
    </dgm:pt>
    <dgm:pt modelId="{6A03EF04-60D7-44E9-9433-05FC401E057C}">
      <dgm:prSet/>
      <dgm:spPr/>
      <dgm:t>
        <a:bodyPr/>
        <a:lstStyle/>
        <a:p>
          <a:r>
            <a:rPr lang="en-US" b="1"/>
            <a:t>Want to Lock you in by advising most proprietary solutions of their platform </a:t>
          </a:r>
          <a:endParaRPr lang="en-US"/>
        </a:p>
      </dgm:t>
    </dgm:pt>
    <dgm:pt modelId="{B731B995-74DB-4877-9FF2-5D8F7CCA4B4C}" type="parTrans" cxnId="{29AA25D8-DB47-4D85-A450-99F83D80D54F}">
      <dgm:prSet/>
      <dgm:spPr/>
      <dgm:t>
        <a:bodyPr/>
        <a:lstStyle/>
        <a:p>
          <a:endParaRPr lang="en-US"/>
        </a:p>
      </dgm:t>
    </dgm:pt>
    <dgm:pt modelId="{58DA05F1-CD62-46A9-A7D8-B936703FB60C}" type="sibTrans" cxnId="{29AA25D8-DB47-4D85-A450-99F83D80D54F}">
      <dgm:prSet/>
      <dgm:spPr/>
      <dgm:t>
        <a:bodyPr/>
        <a:lstStyle/>
        <a:p>
          <a:endParaRPr lang="en-US"/>
        </a:p>
      </dgm:t>
    </dgm:pt>
    <dgm:pt modelId="{9CD6383B-64E5-4D27-9870-EBDE476356C8}" type="pres">
      <dgm:prSet presAssocID="{C665FF25-4224-4A8E-8148-C8A29B4B531E}" presName="root" presStyleCnt="0">
        <dgm:presLayoutVars>
          <dgm:dir/>
          <dgm:resizeHandles val="exact"/>
        </dgm:presLayoutVars>
      </dgm:prSet>
      <dgm:spPr/>
    </dgm:pt>
    <dgm:pt modelId="{8F9C8314-CED6-4AE2-92CD-14F5919DF5E5}" type="pres">
      <dgm:prSet presAssocID="{1028E1B2-78C5-4C2A-9CE2-667A36BADD4A}" presName="compNode" presStyleCnt="0"/>
      <dgm:spPr/>
    </dgm:pt>
    <dgm:pt modelId="{1DC6BD25-6424-4036-B834-BDD1A1532F85}" type="pres">
      <dgm:prSet presAssocID="{1028E1B2-78C5-4C2A-9CE2-667A36BADD4A}" presName="bgRect" presStyleLbl="bgShp" presStyleIdx="0" presStyleCnt="2"/>
      <dgm:spPr/>
    </dgm:pt>
    <dgm:pt modelId="{FFF4B297-1816-4352-8B7C-50F71FBB6CC3}" type="pres">
      <dgm:prSet presAssocID="{1028E1B2-78C5-4C2A-9CE2-667A36BADD4A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D1714DAA-3EF7-478D-8A86-5C42C5BD3EF0}" type="pres">
      <dgm:prSet presAssocID="{1028E1B2-78C5-4C2A-9CE2-667A36BADD4A}" presName="spaceRect" presStyleCnt="0"/>
      <dgm:spPr/>
    </dgm:pt>
    <dgm:pt modelId="{AE3656A4-95F3-4625-8CAB-353F6E94F96C}" type="pres">
      <dgm:prSet presAssocID="{1028E1B2-78C5-4C2A-9CE2-667A36BADD4A}" presName="parTx" presStyleLbl="revTx" presStyleIdx="0" presStyleCnt="2">
        <dgm:presLayoutVars>
          <dgm:chMax val="0"/>
          <dgm:chPref val="0"/>
        </dgm:presLayoutVars>
      </dgm:prSet>
      <dgm:spPr/>
    </dgm:pt>
    <dgm:pt modelId="{77130513-7476-4393-A22C-B1D1FE325EFC}" type="pres">
      <dgm:prSet presAssocID="{3B314609-E0C9-4AEC-82E0-E269330DAFB9}" presName="sibTrans" presStyleCnt="0"/>
      <dgm:spPr/>
    </dgm:pt>
    <dgm:pt modelId="{7737A5FE-2D5A-42F0-A12A-4621E2966917}" type="pres">
      <dgm:prSet presAssocID="{6A03EF04-60D7-44E9-9433-05FC401E057C}" presName="compNode" presStyleCnt="0"/>
      <dgm:spPr/>
    </dgm:pt>
    <dgm:pt modelId="{F8BA5B29-B696-45D4-B2A5-4465598BCFD1}" type="pres">
      <dgm:prSet presAssocID="{6A03EF04-60D7-44E9-9433-05FC401E057C}" presName="bgRect" presStyleLbl="bgShp" presStyleIdx="1" presStyleCnt="2"/>
      <dgm:spPr/>
    </dgm:pt>
    <dgm:pt modelId="{CBABA143-005D-452C-9479-7203B6F84A7B}" type="pres">
      <dgm:prSet presAssocID="{6A03EF04-60D7-44E9-9433-05FC401E057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69D97D8D-D933-45ED-AAE0-E0AF57059F94}" type="pres">
      <dgm:prSet presAssocID="{6A03EF04-60D7-44E9-9433-05FC401E057C}" presName="spaceRect" presStyleCnt="0"/>
      <dgm:spPr/>
    </dgm:pt>
    <dgm:pt modelId="{5E24A021-72EA-40C9-8ED7-D84C82EA2CC6}" type="pres">
      <dgm:prSet presAssocID="{6A03EF04-60D7-44E9-9433-05FC401E057C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B7DB3125-6A55-4AB8-ADBD-F98DC352974B}" type="presOf" srcId="{C665FF25-4224-4A8E-8148-C8A29B4B531E}" destId="{9CD6383B-64E5-4D27-9870-EBDE476356C8}" srcOrd="0" destOrd="0" presId="urn:microsoft.com/office/officeart/2018/2/layout/IconVerticalSolidList"/>
    <dgm:cxn modelId="{4708593A-6CEC-4127-A523-AB1BF44F26F5}" srcId="{C665FF25-4224-4A8E-8148-C8A29B4B531E}" destId="{1028E1B2-78C5-4C2A-9CE2-667A36BADD4A}" srcOrd="0" destOrd="0" parTransId="{CF61A949-6282-4DC2-A9F1-0EBDB74D8D1E}" sibTransId="{3B314609-E0C9-4AEC-82E0-E269330DAFB9}"/>
    <dgm:cxn modelId="{CEF659D5-CC2D-4428-860D-039769EDB926}" type="presOf" srcId="{1028E1B2-78C5-4C2A-9CE2-667A36BADD4A}" destId="{AE3656A4-95F3-4625-8CAB-353F6E94F96C}" srcOrd="0" destOrd="0" presId="urn:microsoft.com/office/officeart/2018/2/layout/IconVerticalSolidList"/>
    <dgm:cxn modelId="{29AA25D8-DB47-4D85-A450-99F83D80D54F}" srcId="{C665FF25-4224-4A8E-8148-C8A29B4B531E}" destId="{6A03EF04-60D7-44E9-9433-05FC401E057C}" srcOrd="1" destOrd="0" parTransId="{B731B995-74DB-4877-9FF2-5D8F7CCA4B4C}" sibTransId="{58DA05F1-CD62-46A9-A7D8-B936703FB60C}"/>
    <dgm:cxn modelId="{7435B0FA-3D5C-4BF9-B113-03F7D6D97702}" type="presOf" srcId="{6A03EF04-60D7-44E9-9433-05FC401E057C}" destId="{5E24A021-72EA-40C9-8ED7-D84C82EA2CC6}" srcOrd="0" destOrd="0" presId="urn:microsoft.com/office/officeart/2018/2/layout/IconVerticalSolidList"/>
    <dgm:cxn modelId="{8AD0F7FF-526B-49E5-AF2A-FF51EE947934}" type="presParOf" srcId="{9CD6383B-64E5-4D27-9870-EBDE476356C8}" destId="{8F9C8314-CED6-4AE2-92CD-14F5919DF5E5}" srcOrd="0" destOrd="0" presId="urn:microsoft.com/office/officeart/2018/2/layout/IconVerticalSolidList"/>
    <dgm:cxn modelId="{834788DC-4992-446E-8C74-91E5DF081523}" type="presParOf" srcId="{8F9C8314-CED6-4AE2-92CD-14F5919DF5E5}" destId="{1DC6BD25-6424-4036-B834-BDD1A1532F85}" srcOrd="0" destOrd="0" presId="urn:microsoft.com/office/officeart/2018/2/layout/IconVerticalSolidList"/>
    <dgm:cxn modelId="{96F250D2-ECFE-4CD7-8962-18DF9F3F0F84}" type="presParOf" srcId="{8F9C8314-CED6-4AE2-92CD-14F5919DF5E5}" destId="{FFF4B297-1816-4352-8B7C-50F71FBB6CC3}" srcOrd="1" destOrd="0" presId="urn:microsoft.com/office/officeart/2018/2/layout/IconVerticalSolidList"/>
    <dgm:cxn modelId="{AC66499A-ECE6-44BB-9A67-37F631797601}" type="presParOf" srcId="{8F9C8314-CED6-4AE2-92CD-14F5919DF5E5}" destId="{D1714DAA-3EF7-478D-8A86-5C42C5BD3EF0}" srcOrd="2" destOrd="0" presId="urn:microsoft.com/office/officeart/2018/2/layout/IconVerticalSolidList"/>
    <dgm:cxn modelId="{89230D4B-BF1C-4E4D-A2C9-FCB5FC57E9DE}" type="presParOf" srcId="{8F9C8314-CED6-4AE2-92CD-14F5919DF5E5}" destId="{AE3656A4-95F3-4625-8CAB-353F6E94F96C}" srcOrd="3" destOrd="0" presId="urn:microsoft.com/office/officeart/2018/2/layout/IconVerticalSolidList"/>
    <dgm:cxn modelId="{C733C6D3-309E-47A0-B5FE-917CAE8BF413}" type="presParOf" srcId="{9CD6383B-64E5-4D27-9870-EBDE476356C8}" destId="{77130513-7476-4393-A22C-B1D1FE325EFC}" srcOrd="1" destOrd="0" presId="urn:microsoft.com/office/officeart/2018/2/layout/IconVerticalSolidList"/>
    <dgm:cxn modelId="{635C9C74-2A74-48B6-9CA4-28415FF1EEE1}" type="presParOf" srcId="{9CD6383B-64E5-4D27-9870-EBDE476356C8}" destId="{7737A5FE-2D5A-42F0-A12A-4621E2966917}" srcOrd="2" destOrd="0" presId="urn:microsoft.com/office/officeart/2018/2/layout/IconVerticalSolidList"/>
    <dgm:cxn modelId="{A12839A4-1520-46F9-BC9E-F737D9F2E6A1}" type="presParOf" srcId="{7737A5FE-2D5A-42F0-A12A-4621E2966917}" destId="{F8BA5B29-B696-45D4-B2A5-4465598BCFD1}" srcOrd="0" destOrd="0" presId="urn:microsoft.com/office/officeart/2018/2/layout/IconVerticalSolidList"/>
    <dgm:cxn modelId="{E784515D-CD82-4249-B4A9-105EDE2CACFC}" type="presParOf" srcId="{7737A5FE-2D5A-42F0-A12A-4621E2966917}" destId="{CBABA143-005D-452C-9479-7203B6F84A7B}" srcOrd="1" destOrd="0" presId="urn:microsoft.com/office/officeart/2018/2/layout/IconVerticalSolidList"/>
    <dgm:cxn modelId="{BAEF1488-76BA-43ED-8E34-71F1FF815ECE}" type="presParOf" srcId="{7737A5FE-2D5A-42F0-A12A-4621E2966917}" destId="{69D97D8D-D933-45ED-AAE0-E0AF57059F94}" srcOrd="2" destOrd="0" presId="urn:microsoft.com/office/officeart/2018/2/layout/IconVerticalSolidList"/>
    <dgm:cxn modelId="{3E1CC00F-F2B8-4A0E-AECE-FE3FAA963803}" type="presParOf" srcId="{7737A5FE-2D5A-42F0-A12A-4621E2966917}" destId="{5E24A021-72EA-40C9-8ED7-D84C82EA2CC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79CA19-585F-4348-A667-70C591872F3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49A284E-12C6-461B-B380-44A7E03C863D}">
      <dgm:prSet/>
      <dgm:spPr/>
      <dgm:t>
        <a:bodyPr/>
        <a:lstStyle/>
        <a:p>
          <a:r>
            <a:rPr lang="en-US" b="1"/>
            <a:t>Roll your own using commodity building blocks (Compute, Storage ETC)</a:t>
          </a:r>
          <a:endParaRPr lang="en-US"/>
        </a:p>
      </dgm:t>
    </dgm:pt>
    <dgm:pt modelId="{B1882412-2360-4599-B504-30349DC2F216}" type="parTrans" cxnId="{E0EAF48C-8FC0-48A7-BD77-4DFAA0BEA78D}">
      <dgm:prSet/>
      <dgm:spPr/>
      <dgm:t>
        <a:bodyPr/>
        <a:lstStyle/>
        <a:p>
          <a:endParaRPr lang="en-US"/>
        </a:p>
      </dgm:t>
    </dgm:pt>
    <dgm:pt modelId="{CE1AEA5D-B49A-45B6-BBB7-9B1E497CA53F}" type="sibTrans" cxnId="{E0EAF48C-8FC0-48A7-BD77-4DFAA0BEA78D}">
      <dgm:prSet/>
      <dgm:spPr/>
      <dgm:t>
        <a:bodyPr/>
        <a:lstStyle/>
        <a:p>
          <a:endParaRPr lang="en-US"/>
        </a:p>
      </dgm:t>
    </dgm:pt>
    <dgm:pt modelId="{C626C7D7-C965-4D49-8221-71D90D38C982}">
      <dgm:prSet/>
      <dgm:spPr/>
      <dgm:t>
        <a:bodyPr/>
        <a:lstStyle/>
        <a:p>
          <a:r>
            <a:rPr lang="en-US" b="1"/>
            <a:t>Use Database as a Service  (DBaaS) functionality </a:t>
          </a:r>
          <a:endParaRPr lang="en-US"/>
        </a:p>
      </dgm:t>
    </dgm:pt>
    <dgm:pt modelId="{308300B8-B849-4FF0-B9D6-6AA60B6AD7F4}" type="parTrans" cxnId="{7FAE62DE-9039-44BA-81A4-22F3B012E426}">
      <dgm:prSet/>
      <dgm:spPr/>
      <dgm:t>
        <a:bodyPr/>
        <a:lstStyle/>
        <a:p>
          <a:endParaRPr lang="en-US"/>
        </a:p>
      </dgm:t>
    </dgm:pt>
    <dgm:pt modelId="{F96E6D67-7A68-45EB-A3D7-7B4E5DA1B334}" type="sibTrans" cxnId="{7FAE62DE-9039-44BA-81A4-22F3B012E426}">
      <dgm:prSet/>
      <dgm:spPr/>
      <dgm:t>
        <a:bodyPr/>
        <a:lstStyle/>
        <a:p>
          <a:endParaRPr lang="en-US"/>
        </a:p>
      </dgm:t>
    </dgm:pt>
    <dgm:pt modelId="{A1573089-737E-4FE4-952F-8F2DB3BFDE3E}" type="pres">
      <dgm:prSet presAssocID="{4C79CA19-585F-4348-A667-70C591872F3E}" presName="root" presStyleCnt="0">
        <dgm:presLayoutVars>
          <dgm:dir/>
          <dgm:resizeHandles val="exact"/>
        </dgm:presLayoutVars>
      </dgm:prSet>
      <dgm:spPr/>
    </dgm:pt>
    <dgm:pt modelId="{E36D01F4-B34F-4C93-AD43-F0E9B33C87E0}" type="pres">
      <dgm:prSet presAssocID="{049A284E-12C6-461B-B380-44A7E03C863D}" presName="compNode" presStyleCnt="0"/>
      <dgm:spPr/>
    </dgm:pt>
    <dgm:pt modelId="{00E04C4B-F8EB-4094-8B1B-56D070EACC90}" type="pres">
      <dgm:prSet presAssocID="{049A284E-12C6-461B-B380-44A7E03C863D}" presName="bgRect" presStyleLbl="bgShp" presStyleIdx="0" presStyleCnt="2"/>
      <dgm:spPr/>
    </dgm:pt>
    <dgm:pt modelId="{83400FC8-29F4-4B86-A2AB-DC993F06104C}" type="pres">
      <dgm:prSet presAssocID="{049A284E-12C6-461B-B380-44A7E03C863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old bars"/>
        </a:ext>
      </dgm:extLst>
    </dgm:pt>
    <dgm:pt modelId="{82C1C2B1-0781-40B1-9080-3AB2C12B84ED}" type="pres">
      <dgm:prSet presAssocID="{049A284E-12C6-461B-B380-44A7E03C863D}" presName="spaceRect" presStyleCnt="0"/>
      <dgm:spPr/>
    </dgm:pt>
    <dgm:pt modelId="{ECE06F56-9442-49E7-8CF4-7A02014B553C}" type="pres">
      <dgm:prSet presAssocID="{049A284E-12C6-461B-B380-44A7E03C863D}" presName="parTx" presStyleLbl="revTx" presStyleIdx="0" presStyleCnt="2">
        <dgm:presLayoutVars>
          <dgm:chMax val="0"/>
          <dgm:chPref val="0"/>
        </dgm:presLayoutVars>
      </dgm:prSet>
      <dgm:spPr/>
    </dgm:pt>
    <dgm:pt modelId="{5016EFB4-2706-4578-9AA9-B479124C954C}" type="pres">
      <dgm:prSet presAssocID="{CE1AEA5D-B49A-45B6-BBB7-9B1E497CA53F}" presName="sibTrans" presStyleCnt="0"/>
      <dgm:spPr/>
    </dgm:pt>
    <dgm:pt modelId="{1CDF197D-C178-463B-9253-34A75A88FDCC}" type="pres">
      <dgm:prSet presAssocID="{C626C7D7-C965-4D49-8221-71D90D38C982}" presName="compNode" presStyleCnt="0"/>
      <dgm:spPr/>
    </dgm:pt>
    <dgm:pt modelId="{BD5D8404-009B-48C2-ABEA-66830CC744F5}" type="pres">
      <dgm:prSet presAssocID="{C626C7D7-C965-4D49-8221-71D90D38C982}" presName="bgRect" presStyleLbl="bgShp" presStyleIdx="1" presStyleCnt="2"/>
      <dgm:spPr/>
    </dgm:pt>
    <dgm:pt modelId="{0DC60728-B555-4F63-8EF5-960BD160532E}" type="pres">
      <dgm:prSet presAssocID="{C626C7D7-C965-4D49-8221-71D90D38C98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A46A2039-B953-484C-A34E-F1E0A538EE1A}" type="pres">
      <dgm:prSet presAssocID="{C626C7D7-C965-4D49-8221-71D90D38C982}" presName="spaceRect" presStyleCnt="0"/>
      <dgm:spPr/>
    </dgm:pt>
    <dgm:pt modelId="{BCDBD7FD-FB49-44EF-81A2-24758FD4966D}" type="pres">
      <dgm:prSet presAssocID="{C626C7D7-C965-4D49-8221-71D90D38C98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16E0B37-D4D2-4780-BD7C-1F8A75F84A75}" type="presOf" srcId="{4C79CA19-585F-4348-A667-70C591872F3E}" destId="{A1573089-737E-4FE4-952F-8F2DB3BFDE3E}" srcOrd="0" destOrd="0" presId="urn:microsoft.com/office/officeart/2018/2/layout/IconVerticalSolidList"/>
    <dgm:cxn modelId="{14D80542-AB6E-4E6A-B708-015648B2F3CD}" type="presOf" srcId="{049A284E-12C6-461B-B380-44A7E03C863D}" destId="{ECE06F56-9442-49E7-8CF4-7A02014B553C}" srcOrd="0" destOrd="0" presId="urn:microsoft.com/office/officeart/2018/2/layout/IconVerticalSolidList"/>
    <dgm:cxn modelId="{E0EAF48C-8FC0-48A7-BD77-4DFAA0BEA78D}" srcId="{4C79CA19-585F-4348-A667-70C591872F3E}" destId="{049A284E-12C6-461B-B380-44A7E03C863D}" srcOrd="0" destOrd="0" parTransId="{B1882412-2360-4599-B504-30349DC2F216}" sibTransId="{CE1AEA5D-B49A-45B6-BBB7-9B1E497CA53F}"/>
    <dgm:cxn modelId="{0C06E9A7-A3BF-49EA-98CA-0E425693C5AB}" type="presOf" srcId="{C626C7D7-C965-4D49-8221-71D90D38C982}" destId="{BCDBD7FD-FB49-44EF-81A2-24758FD4966D}" srcOrd="0" destOrd="0" presId="urn:microsoft.com/office/officeart/2018/2/layout/IconVerticalSolidList"/>
    <dgm:cxn modelId="{7FAE62DE-9039-44BA-81A4-22F3B012E426}" srcId="{4C79CA19-585F-4348-A667-70C591872F3E}" destId="{C626C7D7-C965-4D49-8221-71D90D38C982}" srcOrd="1" destOrd="0" parTransId="{308300B8-B849-4FF0-B9D6-6AA60B6AD7F4}" sibTransId="{F96E6D67-7A68-45EB-A3D7-7B4E5DA1B334}"/>
    <dgm:cxn modelId="{CC7A9CAD-2A4E-4158-A79B-2343C36B30D1}" type="presParOf" srcId="{A1573089-737E-4FE4-952F-8F2DB3BFDE3E}" destId="{E36D01F4-B34F-4C93-AD43-F0E9B33C87E0}" srcOrd="0" destOrd="0" presId="urn:microsoft.com/office/officeart/2018/2/layout/IconVerticalSolidList"/>
    <dgm:cxn modelId="{1B7F8496-8A92-42A2-B120-8141E7730E6B}" type="presParOf" srcId="{E36D01F4-B34F-4C93-AD43-F0E9B33C87E0}" destId="{00E04C4B-F8EB-4094-8B1B-56D070EACC90}" srcOrd="0" destOrd="0" presId="urn:microsoft.com/office/officeart/2018/2/layout/IconVerticalSolidList"/>
    <dgm:cxn modelId="{93426A86-02D5-4853-9ABC-E661D8ABE61C}" type="presParOf" srcId="{E36D01F4-B34F-4C93-AD43-F0E9B33C87E0}" destId="{83400FC8-29F4-4B86-A2AB-DC993F06104C}" srcOrd="1" destOrd="0" presId="urn:microsoft.com/office/officeart/2018/2/layout/IconVerticalSolidList"/>
    <dgm:cxn modelId="{2281EEEE-2619-48A6-9C05-10860E6C7B09}" type="presParOf" srcId="{E36D01F4-B34F-4C93-AD43-F0E9B33C87E0}" destId="{82C1C2B1-0781-40B1-9080-3AB2C12B84ED}" srcOrd="2" destOrd="0" presId="urn:microsoft.com/office/officeart/2018/2/layout/IconVerticalSolidList"/>
    <dgm:cxn modelId="{DC70DAB0-783D-4912-9B6F-819CCB55AB8A}" type="presParOf" srcId="{E36D01F4-B34F-4C93-AD43-F0E9B33C87E0}" destId="{ECE06F56-9442-49E7-8CF4-7A02014B553C}" srcOrd="3" destOrd="0" presId="urn:microsoft.com/office/officeart/2018/2/layout/IconVerticalSolidList"/>
    <dgm:cxn modelId="{7E023E3E-7367-4AED-888B-FD2713F62BC3}" type="presParOf" srcId="{A1573089-737E-4FE4-952F-8F2DB3BFDE3E}" destId="{5016EFB4-2706-4578-9AA9-B479124C954C}" srcOrd="1" destOrd="0" presId="urn:microsoft.com/office/officeart/2018/2/layout/IconVerticalSolidList"/>
    <dgm:cxn modelId="{870DB544-4000-4E46-8D96-527455352791}" type="presParOf" srcId="{A1573089-737E-4FE4-952F-8F2DB3BFDE3E}" destId="{1CDF197D-C178-463B-9253-34A75A88FDCC}" srcOrd="2" destOrd="0" presId="urn:microsoft.com/office/officeart/2018/2/layout/IconVerticalSolidList"/>
    <dgm:cxn modelId="{20704BE7-5237-4570-90C8-7A5CA9F6D2BC}" type="presParOf" srcId="{1CDF197D-C178-463B-9253-34A75A88FDCC}" destId="{BD5D8404-009B-48C2-ABEA-66830CC744F5}" srcOrd="0" destOrd="0" presId="urn:microsoft.com/office/officeart/2018/2/layout/IconVerticalSolidList"/>
    <dgm:cxn modelId="{7D0F881D-442D-44EF-9575-B8C5987AABE5}" type="presParOf" srcId="{1CDF197D-C178-463B-9253-34A75A88FDCC}" destId="{0DC60728-B555-4F63-8EF5-960BD160532E}" srcOrd="1" destOrd="0" presId="urn:microsoft.com/office/officeart/2018/2/layout/IconVerticalSolidList"/>
    <dgm:cxn modelId="{1B3D2D55-B69F-4806-8D54-714407D775D3}" type="presParOf" srcId="{1CDF197D-C178-463B-9253-34A75A88FDCC}" destId="{A46A2039-B953-484C-A34E-F1E0A538EE1A}" srcOrd="2" destOrd="0" presId="urn:microsoft.com/office/officeart/2018/2/layout/IconVerticalSolidList"/>
    <dgm:cxn modelId="{B4F1A321-8078-405B-A0E8-459126E07CF9}" type="presParOf" srcId="{1CDF197D-C178-463B-9253-34A75A88FDCC}" destId="{BCDBD7FD-FB49-44EF-81A2-24758FD496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412DF9-02F6-4190-AAA3-1D588FC4C7F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8A5FDE73-40B2-4EBA-B897-C02C02037D6C}">
      <dgm:prSet/>
      <dgm:spPr/>
      <dgm:t>
        <a:bodyPr/>
        <a:lstStyle/>
        <a:p>
          <a:r>
            <a:rPr lang="en-US" b="1"/>
            <a:t>Managing High Availability</a:t>
          </a:r>
          <a:endParaRPr lang="en-US"/>
        </a:p>
      </dgm:t>
    </dgm:pt>
    <dgm:pt modelId="{8231AD92-CE4A-4CE1-AE6B-7B10C09D061C}" type="parTrans" cxnId="{8B6CAEF6-D4F4-42F8-96C1-CC4BAA11C374}">
      <dgm:prSet/>
      <dgm:spPr/>
      <dgm:t>
        <a:bodyPr/>
        <a:lstStyle/>
        <a:p>
          <a:endParaRPr lang="en-US"/>
        </a:p>
      </dgm:t>
    </dgm:pt>
    <dgm:pt modelId="{9404389E-7982-41B0-B1D5-4366873A38B6}" type="sibTrans" cxnId="{8B6CAEF6-D4F4-42F8-96C1-CC4BAA11C374}">
      <dgm:prSet/>
      <dgm:spPr/>
      <dgm:t>
        <a:bodyPr/>
        <a:lstStyle/>
        <a:p>
          <a:endParaRPr lang="en-US"/>
        </a:p>
      </dgm:t>
    </dgm:pt>
    <dgm:pt modelId="{123E79BB-DDE1-4E8C-BDB3-5D369B3EDE6C}">
      <dgm:prSet/>
      <dgm:spPr/>
      <dgm:t>
        <a:bodyPr/>
        <a:lstStyle/>
        <a:p>
          <a:r>
            <a:rPr lang="en-US" b="1"/>
            <a:t>Database Patching </a:t>
          </a:r>
          <a:endParaRPr lang="en-US"/>
        </a:p>
      </dgm:t>
    </dgm:pt>
    <dgm:pt modelId="{1F6EBF9E-9FD5-4BF8-AE82-CDCEE76CB153}" type="parTrans" cxnId="{DF284594-9F8B-494D-A9D3-0103F6E69F85}">
      <dgm:prSet/>
      <dgm:spPr/>
      <dgm:t>
        <a:bodyPr/>
        <a:lstStyle/>
        <a:p>
          <a:endParaRPr lang="en-US"/>
        </a:p>
      </dgm:t>
    </dgm:pt>
    <dgm:pt modelId="{E3C1692F-9E35-4ABE-9979-52F48F91E1AA}" type="sibTrans" cxnId="{DF284594-9F8B-494D-A9D3-0103F6E69F85}">
      <dgm:prSet/>
      <dgm:spPr/>
      <dgm:t>
        <a:bodyPr/>
        <a:lstStyle/>
        <a:p>
          <a:endParaRPr lang="en-US"/>
        </a:p>
      </dgm:t>
    </dgm:pt>
    <dgm:pt modelId="{7F0D9880-0BF4-46C8-88F9-EBDB629D6146}">
      <dgm:prSet/>
      <dgm:spPr/>
      <dgm:t>
        <a:bodyPr/>
        <a:lstStyle/>
        <a:p>
          <a:r>
            <a:rPr lang="en-US" b="1"/>
            <a:t>Backups </a:t>
          </a:r>
          <a:endParaRPr lang="en-US"/>
        </a:p>
      </dgm:t>
    </dgm:pt>
    <dgm:pt modelId="{B6E5D25C-8A31-4B72-950A-F02E599DC94B}" type="parTrans" cxnId="{C239957B-0CFC-49C1-BADE-EB9829701F4D}">
      <dgm:prSet/>
      <dgm:spPr/>
      <dgm:t>
        <a:bodyPr/>
        <a:lstStyle/>
        <a:p>
          <a:endParaRPr lang="en-US"/>
        </a:p>
      </dgm:t>
    </dgm:pt>
    <dgm:pt modelId="{2ED3C137-44C9-4D0F-9C14-A5AF47DD0935}" type="sibTrans" cxnId="{C239957B-0CFC-49C1-BADE-EB9829701F4D}">
      <dgm:prSet/>
      <dgm:spPr/>
      <dgm:t>
        <a:bodyPr/>
        <a:lstStyle/>
        <a:p>
          <a:endParaRPr lang="en-US"/>
        </a:p>
      </dgm:t>
    </dgm:pt>
    <dgm:pt modelId="{4BA766CD-1B6C-461B-82A1-A0FAF993CE10}">
      <dgm:prSet/>
      <dgm:spPr/>
      <dgm:t>
        <a:bodyPr/>
        <a:lstStyle/>
        <a:p>
          <a:r>
            <a:rPr lang="en-US" b="1"/>
            <a:t>(Some) Performance Tuning</a:t>
          </a:r>
          <a:endParaRPr lang="en-US"/>
        </a:p>
      </dgm:t>
    </dgm:pt>
    <dgm:pt modelId="{295B640B-81EE-4843-8688-D3B002F43B1A}" type="parTrans" cxnId="{EBB91479-5B7D-4F34-9BCD-113F083E7ECC}">
      <dgm:prSet/>
      <dgm:spPr/>
      <dgm:t>
        <a:bodyPr/>
        <a:lstStyle/>
        <a:p>
          <a:endParaRPr lang="en-US"/>
        </a:p>
      </dgm:t>
    </dgm:pt>
    <dgm:pt modelId="{ABC8A99A-D65B-44F4-A8BE-FFA2AFEF8F9C}" type="sibTrans" cxnId="{EBB91479-5B7D-4F34-9BCD-113F083E7ECC}">
      <dgm:prSet/>
      <dgm:spPr/>
      <dgm:t>
        <a:bodyPr/>
        <a:lstStyle/>
        <a:p>
          <a:endParaRPr lang="en-US"/>
        </a:p>
      </dgm:t>
    </dgm:pt>
    <dgm:pt modelId="{3B115FD9-429A-472A-8407-D4F0A9BBB9D4}">
      <dgm:prSet/>
      <dgm:spPr/>
      <dgm:t>
        <a:bodyPr/>
        <a:lstStyle/>
        <a:p>
          <a:r>
            <a:rPr lang="en-US" b="1"/>
            <a:t>Easy to Scale </a:t>
          </a:r>
          <a:endParaRPr lang="en-US"/>
        </a:p>
      </dgm:t>
    </dgm:pt>
    <dgm:pt modelId="{C45B2C40-D9DC-477C-9B5E-E88A1CD53F69}" type="parTrans" cxnId="{AB726EDB-36F1-4BFF-9503-4C7FBCC508ED}">
      <dgm:prSet/>
      <dgm:spPr/>
      <dgm:t>
        <a:bodyPr/>
        <a:lstStyle/>
        <a:p>
          <a:endParaRPr lang="en-US"/>
        </a:p>
      </dgm:t>
    </dgm:pt>
    <dgm:pt modelId="{C7717A61-B10A-479F-9FAD-97549A5448D2}" type="sibTrans" cxnId="{AB726EDB-36F1-4BFF-9503-4C7FBCC508ED}">
      <dgm:prSet/>
      <dgm:spPr/>
      <dgm:t>
        <a:bodyPr/>
        <a:lstStyle/>
        <a:p>
          <a:endParaRPr lang="en-US"/>
        </a:p>
      </dgm:t>
    </dgm:pt>
    <dgm:pt modelId="{9D799E8D-683A-4E2D-AD96-8CFC9D5E1AAF}" type="pres">
      <dgm:prSet presAssocID="{EE412DF9-02F6-4190-AAA3-1D588FC4C7FA}" presName="root" presStyleCnt="0">
        <dgm:presLayoutVars>
          <dgm:dir/>
          <dgm:resizeHandles val="exact"/>
        </dgm:presLayoutVars>
      </dgm:prSet>
      <dgm:spPr/>
    </dgm:pt>
    <dgm:pt modelId="{7ED97FCC-E0B3-433D-BE68-AE6FFBB11056}" type="pres">
      <dgm:prSet presAssocID="{8A5FDE73-40B2-4EBA-B897-C02C02037D6C}" presName="compNode" presStyleCnt="0"/>
      <dgm:spPr/>
    </dgm:pt>
    <dgm:pt modelId="{122C99A2-5E7B-4477-8A74-6FAB8693E122}" type="pres">
      <dgm:prSet presAssocID="{8A5FDE73-40B2-4EBA-B897-C02C02037D6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9C5CA464-C4F0-433A-8857-655F8055539F}" type="pres">
      <dgm:prSet presAssocID="{8A5FDE73-40B2-4EBA-B897-C02C02037D6C}" presName="spaceRect" presStyleCnt="0"/>
      <dgm:spPr/>
    </dgm:pt>
    <dgm:pt modelId="{EAE6E19A-8622-4D83-B1CC-53ED4623BCA9}" type="pres">
      <dgm:prSet presAssocID="{8A5FDE73-40B2-4EBA-B897-C02C02037D6C}" presName="textRect" presStyleLbl="revTx" presStyleIdx="0" presStyleCnt="5">
        <dgm:presLayoutVars>
          <dgm:chMax val="1"/>
          <dgm:chPref val="1"/>
        </dgm:presLayoutVars>
      </dgm:prSet>
      <dgm:spPr/>
    </dgm:pt>
    <dgm:pt modelId="{7C1C70D4-70A8-4429-A9C6-5FA296C7E3CF}" type="pres">
      <dgm:prSet presAssocID="{9404389E-7982-41B0-B1D5-4366873A38B6}" presName="sibTrans" presStyleCnt="0"/>
      <dgm:spPr/>
    </dgm:pt>
    <dgm:pt modelId="{496FE4DF-073D-432C-91A4-3D53ABCA75EF}" type="pres">
      <dgm:prSet presAssocID="{123E79BB-DDE1-4E8C-BDB3-5D369B3EDE6C}" presName="compNode" presStyleCnt="0"/>
      <dgm:spPr/>
    </dgm:pt>
    <dgm:pt modelId="{46A03B50-98B4-49BD-BC85-AC42B41AC7F7}" type="pres">
      <dgm:prSet presAssocID="{123E79BB-DDE1-4E8C-BDB3-5D369B3EDE6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593E6934-A893-4A9E-8EBA-1AF661247BE4}" type="pres">
      <dgm:prSet presAssocID="{123E79BB-DDE1-4E8C-BDB3-5D369B3EDE6C}" presName="spaceRect" presStyleCnt="0"/>
      <dgm:spPr/>
    </dgm:pt>
    <dgm:pt modelId="{845A7BB5-19C6-470F-87C0-17198A9137F3}" type="pres">
      <dgm:prSet presAssocID="{123E79BB-DDE1-4E8C-BDB3-5D369B3EDE6C}" presName="textRect" presStyleLbl="revTx" presStyleIdx="1" presStyleCnt="5">
        <dgm:presLayoutVars>
          <dgm:chMax val="1"/>
          <dgm:chPref val="1"/>
        </dgm:presLayoutVars>
      </dgm:prSet>
      <dgm:spPr/>
    </dgm:pt>
    <dgm:pt modelId="{40F0A5CC-913E-46FC-AA44-C33980EAE0F4}" type="pres">
      <dgm:prSet presAssocID="{E3C1692F-9E35-4ABE-9979-52F48F91E1AA}" presName="sibTrans" presStyleCnt="0"/>
      <dgm:spPr/>
    </dgm:pt>
    <dgm:pt modelId="{D1BA89AC-7CEF-4350-A4CB-B39955F1A0E0}" type="pres">
      <dgm:prSet presAssocID="{7F0D9880-0BF4-46C8-88F9-EBDB629D6146}" presName="compNode" presStyleCnt="0"/>
      <dgm:spPr/>
    </dgm:pt>
    <dgm:pt modelId="{355E8FA1-6D06-48BA-9764-D38916943E8E}" type="pres">
      <dgm:prSet presAssocID="{7F0D9880-0BF4-46C8-88F9-EBDB629D614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k"/>
        </a:ext>
      </dgm:extLst>
    </dgm:pt>
    <dgm:pt modelId="{6A73780B-EE7F-4A3A-99C7-0E47FB621DF1}" type="pres">
      <dgm:prSet presAssocID="{7F0D9880-0BF4-46C8-88F9-EBDB629D6146}" presName="spaceRect" presStyleCnt="0"/>
      <dgm:spPr/>
    </dgm:pt>
    <dgm:pt modelId="{E8DFEB9A-36B8-4520-B0CD-51CBF4D63A7D}" type="pres">
      <dgm:prSet presAssocID="{7F0D9880-0BF4-46C8-88F9-EBDB629D6146}" presName="textRect" presStyleLbl="revTx" presStyleIdx="2" presStyleCnt="5">
        <dgm:presLayoutVars>
          <dgm:chMax val="1"/>
          <dgm:chPref val="1"/>
        </dgm:presLayoutVars>
      </dgm:prSet>
      <dgm:spPr/>
    </dgm:pt>
    <dgm:pt modelId="{DA284500-383B-462F-B08D-558A4FBD6E7E}" type="pres">
      <dgm:prSet presAssocID="{2ED3C137-44C9-4D0F-9C14-A5AF47DD0935}" presName="sibTrans" presStyleCnt="0"/>
      <dgm:spPr/>
    </dgm:pt>
    <dgm:pt modelId="{75571FE2-19A5-4DAB-AE68-BA4CDAE44131}" type="pres">
      <dgm:prSet presAssocID="{4BA766CD-1B6C-461B-82A1-A0FAF993CE10}" presName="compNode" presStyleCnt="0"/>
      <dgm:spPr/>
    </dgm:pt>
    <dgm:pt modelId="{C9AC641D-B84A-45CF-996B-7F1B8E996ACE}" type="pres">
      <dgm:prSet presAssocID="{4BA766CD-1B6C-461B-82A1-A0FAF993CE1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 Note"/>
        </a:ext>
      </dgm:extLst>
    </dgm:pt>
    <dgm:pt modelId="{22DA23D6-63E7-4B2E-8CAD-C8704066266C}" type="pres">
      <dgm:prSet presAssocID="{4BA766CD-1B6C-461B-82A1-A0FAF993CE10}" presName="spaceRect" presStyleCnt="0"/>
      <dgm:spPr/>
    </dgm:pt>
    <dgm:pt modelId="{616D544F-AE4C-45C2-8397-2CEF6A81C400}" type="pres">
      <dgm:prSet presAssocID="{4BA766CD-1B6C-461B-82A1-A0FAF993CE10}" presName="textRect" presStyleLbl="revTx" presStyleIdx="3" presStyleCnt="5">
        <dgm:presLayoutVars>
          <dgm:chMax val="1"/>
          <dgm:chPref val="1"/>
        </dgm:presLayoutVars>
      </dgm:prSet>
      <dgm:spPr/>
    </dgm:pt>
    <dgm:pt modelId="{77270D09-57BA-4352-B57F-060E4AE210D2}" type="pres">
      <dgm:prSet presAssocID="{ABC8A99A-D65B-44F4-A8BE-FFA2AFEF8F9C}" presName="sibTrans" presStyleCnt="0"/>
      <dgm:spPr/>
    </dgm:pt>
    <dgm:pt modelId="{842F16BF-E711-485D-861C-4D1CB4FE4892}" type="pres">
      <dgm:prSet presAssocID="{3B115FD9-429A-472A-8407-D4F0A9BBB9D4}" presName="compNode" presStyleCnt="0"/>
      <dgm:spPr/>
    </dgm:pt>
    <dgm:pt modelId="{1EAA363F-0B39-4BA9-A683-DA688969D1F1}" type="pres">
      <dgm:prSet presAssocID="{3B115FD9-429A-472A-8407-D4F0A9BBB9D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"/>
        </a:ext>
      </dgm:extLst>
    </dgm:pt>
    <dgm:pt modelId="{D60A2B6F-6438-44E7-9F0B-0D3EF1AFAD96}" type="pres">
      <dgm:prSet presAssocID="{3B115FD9-429A-472A-8407-D4F0A9BBB9D4}" presName="spaceRect" presStyleCnt="0"/>
      <dgm:spPr/>
    </dgm:pt>
    <dgm:pt modelId="{EF41F3D4-DBE1-4383-96CC-1E986CF05989}" type="pres">
      <dgm:prSet presAssocID="{3B115FD9-429A-472A-8407-D4F0A9BBB9D4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C61FE1D-A9F5-4432-BE2D-7B5EC293E448}" type="presOf" srcId="{4BA766CD-1B6C-461B-82A1-A0FAF993CE10}" destId="{616D544F-AE4C-45C2-8397-2CEF6A81C400}" srcOrd="0" destOrd="0" presId="urn:microsoft.com/office/officeart/2018/2/layout/IconLabelList"/>
    <dgm:cxn modelId="{AC929A26-5A0D-4518-AAEE-5FBDA92C5F8A}" type="presOf" srcId="{123E79BB-DDE1-4E8C-BDB3-5D369B3EDE6C}" destId="{845A7BB5-19C6-470F-87C0-17198A9137F3}" srcOrd="0" destOrd="0" presId="urn:microsoft.com/office/officeart/2018/2/layout/IconLabelList"/>
    <dgm:cxn modelId="{25F33E6A-9E89-48EE-B2D0-FD2C90BF074D}" type="presOf" srcId="{8A5FDE73-40B2-4EBA-B897-C02C02037D6C}" destId="{EAE6E19A-8622-4D83-B1CC-53ED4623BCA9}" srcOrd="0" destOrd="0" presId="urn:microsoft.com/office/officeart/2018/2/layout/IconLabelList"/>
    <dgm:cxn modelId="{8638CC4E-2DBB-446B-96A1-408CD7D602D5}" type="presOf" srcId="{7F0D9880-0BF4-46C8-88F9-EBDB629D6146}" destId="{E8DFEB9A-36B8-4520-B0CD-51CBF4D63A7D}" srcOrd="0" destOrd="0" presId="urn:microsoft.com/office/officeart/2018/2/layout/IconLabelList"/>
    <dgm:cxn modelId="{B8872771-3640-4842-9863-0979D21FAE6B}" type="presOf" srcId="{EE412DF9-02F6-4190-AAA3-1D588FC4C7FA}" destId="{9D799E8D-683A-4E2D-AD96-8CFC9D5E1AAF}" srcOrd="0" destOrd="0" presId="urn:microsoft.com/office/officeart/2018/2/layout/IconLabelList"/>
    <dgm:cxn modelId="{EBB91479-5B7D-4F34-9BCD-113F083E7ECC}" srcId="{EE412DF9-02F6-4190-AAA3-1D588FC4C7FA}" destId="{4BA766CD-1B6C-461B-82A1-A0FAF993CE10}" srcOrd="3" destOrd="0" parTransId="{295B640B-81EE-4843-8688-D3B002F43B1A}" sibTransId="{ABC8A99A-D65B-44F4-A8BE-FFA2AFEF8F9C}"/>
    <dgm:cxn modelId="{C239957B-0CFC-49C1-BADE-EB9829701F4D}" srcId="{EE412DF9-02F6-4190-AAA3-1D588FC4C7FA}" destId="{7F0D9880-0BF4-46C8-88F9-EBDB629D6146}" srcOrd="2" destOrd="0" parTransId="{B6E5D25C-8A31-4B72-950A-F02E599DC94B}" sibTransId="{2ED3C137-44C9-4D0F-9C14-A5AF47DD0935}"/>
    <dgm:cxn modelId="{DF284594-9F8B-494D-A9D3-0103F6E69F85}" srcId="{EE412DF9-02F6-4190-AAA3-1D588FC4C7FA}" destId="{123E79BB-DDE1-4E8C-BDB3-5D369B3EDE6C}" srcOrd="1" destOrd="0" parTransId="{1F6EBF9E-9FD5-4BF8-AE82-CDCEE76CB153}" sibTransId="{E3C1692F-9E35-4ABE-9979-52F48F91E1AA}"/>
    <dgm:cxn modelId="{3929A4CB-4CD3-44D4-9DCF-CDEFECB7BB4D}" type="presOf" srcId="{3B115FD9-429A-472A-8407-D4F0A9BBB9D4}" destId="{EF41F3D4-DBE1-4383-96CC-1E986CF05989}" srcOrd="0" destOrd="0" presId="urn:microsoft.com/office/officeart/2018/2/layout/IconLabelList"/>
    <dgm:cxn modelId="{AB726EDB-36F1-4BFF-9503-4C7FBCC508ED}" srcId="{EE412DF9-02F6-4190-AAA3-1D588FC4C7FA}" destId="{3B115FD9-429A-472A-8407-D4F0A9BBB9D4}" srcOrd="4" destOrd="0" parTransId="{C45B2C40-D9DC-477C-9B5E-E88A1CD53F69}" sibTransId="{C7717A61-B10A-479F-9FAD-97549A5448D2}"/>
    <dgm:cxn modelId="{8B6CAEF6-D4F4-42F8-96C1-CC4BAA11C374}" srcId="{EE412DF9-02F6-4190-AAA3-1D588FC4C7FA}" destId="{8A5FDE73-40B2-4EBA-B897-C02C02037D6C}" srcOrd="0" destOrd="0" parTransId="{8231AD92-CE4A-4CE1-AE6B-7B10C09D061C}" sibTransId="{9404389E-7982-41B0-B1D5-4366873A38B6}"/>
    <dgm:cxn modelId="{B195CA46-CEAE-409E-B557-74B3C8EEB251}" type="presParOf" srcId="{9D799E8D-683A-4E2D-AD96-8CFC9D5E1AAF}" destId="{7ED97FCC-E0B3-433D-BE68-AE6FFBB11056}" srcOrd="0" destOrd="0" presId="urn:microsoft.com/office/officeart/2018/2/layout/IconLabelList"/>
    <dgm:cxn modelId="{E038970C-55AC-4D6A-A411-E40F2A780B7D}" type="presParOf" srcId="{7ED97FCC-E0B3-433D-BE68-AE6FFBB11056}" destId="{122C99A2-5E7B-4477-8A74-6FAB8693E122}" srcOrd="0" destOrd="0" presId="urn:microsoft.com/office/officeart/2018/2/layout/IconLabelList"/>
    <dgm:cxn modelId="{B12F78E4-039C-47FE-9C35-924C56B5E6BB}" type="presParOf" srcId="{7ED97FCC-E0B3-433D-BE68-AE6FFBB11056}" destId="{9C5CA464-C4F0-433A-8857-655F8055539F}" srcOrd="1" destOrd="0" presId="urn:microsoft.com/office/officeart/2018/2/layout/IconLabelList"/>
    <dgm:cxn modelId="{D5730EE3-68D5-4C50-B52D-145079390B3A}" type="presParOf" srcId="{7ED97FCC-E0B3-433D-BE68-AE6FFBB11056}" destId="{EAE6E19A-8622-4D83-B1CC-53ED4623BCA9}" srcOrd="2" destOrd="0" presId="urn:microsoft.com/office/officeart/2018/2/layout/IconLabelList"/>
    <dgm:cxn modelId="{737A8804-0C10-4C37-B874-CBB95E56C90F}" type="presParOf" srcId="{9D799E8D-683A-4E2D-AD96-8CFC9D5E1AAF}" destId="{7C1C70D4-70A8-4429-A9C6-5FA296C7E3CF}" srcOrd="1" destOrd="0" presId="urn:microsoft.com/office/officeart/2018/2/layout/IconLabelList"/>
    <dgm:cxn modelId="{D6D86D20-DE8D-4F33-8F81-309D7BDF36A0}" type="presParOf" srcId="{9D799E8D-683A-4E2D-AD96-8CFC9D5E1AAF}" destId="{496FE4DF-073D-432C-91A4-3D53ABCA75EF}" srcOrd="2" destOrd="0" presId="urn:microsoft.com/office/officeart/2018/2/layout/IconLabelList"/>
    <dgm:cxn modelId="{5F638116-65DA-40D5-9F27-D8001D3747A8}" type="presParOf" srcId="{496FE4DF-073D-432C-91A4-3D53ABCA75EF}" destId="{46A03B50-98B4-49BD-BC85-AC42B41AC7F7}" srcOrd="0" destOrd="0" presId="urn:microsoft.com/office/officeart/2018/2/layout/IconLabelList"/>
    <dgm:cxn modelId="{6E74A0C9-BB12-4A66-BA7E-A29C1858CE58}" type="presParOf" srcId="{496FE4DF-073D-432C-91A4-3D53ABCA75EF}" destId="{593E6934-A893-4A9E-8EBA-1AF661247BE4}" srcOrd="1" destOrd="0" presId="urn:microsoft.com/office/officeart/2018/2/layout/IconLabelList"/>
    <dgm:cxn modelId="{6CD928B1-21C0-4F58-B780-87D065A592A3}" type="presParOf" srcId="{496FE4DF-073D-432C-91A4-3D53ABCA75EF}" destId="{845A7BB5-19C6-470F-87C0-17198A9137F3}" srcOrd="2" destOrd="0" presId="urn:microsoft.com/office/officeart/2018/2/layout/IconLabelList"/>
    <dgm:cxn modelId="{1973C62C-D72D-40ED-9440-638DEC87B074}" type="presParOf" srcId="{9D799E8D-683A-4E2D-AD96-8CFC9D5E1AAF}" destId="{40F0A5CC-913E-46FC-AA44-C33980EAE0F4}" srcOrd="3" destOrd="0" presId="urn:microsoft.com/office/officeart/2018/2/layout/IconLabelList"/>
    <dgm:cxn modelId="{829C6FCF-2B3E-4910-BF0B-6583D0B02D9F}" type="presParOf" srcId="{9D799E8D-683A-4E2D-AD96-8CFC9D5E1AAF}" destId="{D1BA89AC-7CEF-4350-A4CB-B39955F1A0E0}" srcOrd="4" destOrd="0" presId="urn:microsoft.com/office/officeart/2018/2/layout/IconLabelList"/>
    <dgm:cxn modelId="{97211474-8BBC-48C5-BE44-B8AF496DE912}" type="presParOf" srcId="{D1BA89AC-7CEF-4350-A4CB-B39955F1A0E0}" destId="{355E8FA1-6D06-48BA-9764-D38916943E8E}" srcOrd="0" destOrd="0" presId="urn:microsoft.com/office/officeart/2018/2/layout/IconLabelList"/>
    <dgm:cxn modelId="{AF0C5A8C-1BB3-423F-AF7E-9B9F42C4BB8B}" type="presParOf" srcId="{D1BA89AC-7CEF-4350-A4CB-B39955F1A0E0}" destId="{6A73780B-EE7F-4A3A-99C7-0E47FB621DF1}" srcOrd="1" destOrd="0" presId="urn:microsoft.com/office/officeart/2018/2/layout/IconLabelList"/>
    <dgm:cxn modelId="{2B43E2BA-EB6B-48F1-A6FA-C3E9B9DEF9C4}" type="presParOf" srcId="{D1BA89AC-7CEF-4350-A4CB-B39955F1A0E0}" destId="{E8DFEB9A-36B8-4520-B0CD-51CBF4D63A7D}" srcOrd="2" destOrd="0" presId="urn:microsoft.com/office/officeart/2018/2/layout/IconLabelList"/>
    <dgm:cxn modelId="{EA6FC9DA-7305-48CC-AAF0-52D94F57C008}" type="presParOf" srcId="{9D799E8D-683A-4E2D-AD96-8CFC9D5E1AAF}" destId="{DA284500-383B-462F-B08D-558A4FBD6E7E}" srcOrd="5" destOrd="0" presId="urn:microsoft.com/office/officeart/2018/2/layout/IconLabelList"/>
    <dgm:cxn modelId="{CA177E67-DACE-4CF8-A243-A1E3B9A2A8AD}" type="presParOf" srcId="{9D799E8D-683A-4E2D-AD96-8CFC9D5E1AAF}" destId="{75571FE2-19A5-4DAB-AE68-BA4CDAE44131}" srcOrd="6" destOrd="0" presId="urn:microsoft.com/office/officeart/2018/2/layout/IconLabelList"/>
    <dgm:cxn modelId="{14952955-9615-474B-BC7F-1203BAA32BCE}" type="presParOf" srcId="{75571FE2-19A5-4DAB-AE68-BA4CDAE44131}" destId="{C9AC641D-B84A-45CF-996B-7F1B8E996ACE}" srcOrd="0" destOrd="0" presId="urn:microsoft.com/office/officeart/2018/2/layout/IconLabelList"/>
    <dgm:cxn modelId="{4E80D6E4-216F-4ACD-B0A9-F62A36819C35}" type="presParOf" srcId="{75571FE2-19A5-4DAB-AE68-BA4CDAE44131}" destId="{22DA23D6-63E7-4B2E-8CAD-C8704066266C}" srcOrd="1" destOrd="0" presId="urn:microsoft.com/office/officeart/2018/2/layout/IconLabelList"/>
    <dgm:cxn modelId="{BE19CCA9-FFA2-4AF1-86D3-D229016E68E3}" type="presParOf" srcId="{75571FE2-19A5-4DAB-AE68-BA4CDAE44131}" destId="{616D544F-AE4C-45C2-8397-2CEF6A81C400}" srcOrd="2" destOrd="0" presId="urn:microsoft.com/office/officeart/2018/2/layout/IconLabelList"/>
    <dgm:cxn modelId="{9780FAEA-4A62-4FF6-8403-25ED375BEFD0}" type="presParOf" srcId="{9D799E8D-683A-4E2D-AD96-8CFC9D5E1AAF}" destId="{77270D09-57BA-4352-B57F-060E4AE210D2}" srcOrd="7" destOrd="0" presId="urn:microsoft.com/office/officeart/2018/2/layout/IconLabelList"/>
    <dgm:cxn modelId="{351F0AFD-9BAF-42AF-AE2E-C80612DEC6C4}" type="presParOf" srcId="{9D799E8D-683A-4E2D-AD96-8CFC9D5E1AAF}" destId="{842F16BF-E711-485D-861C-4D1CB4FE4892}" srcOrd="8" destOrd="0" presId="urn:microsoft.com/office/officeart/2018/2/layout/IconLabelList"/>
    <dgm:cxn modelId="{57B03A59-DA4A-4720-9A82-4EDA8781D991}" type="presParOf" srcId="{842F16BF-E711-485D-861C-4D1CB4FE4892}" destId="{1EAA363F-0B39-4BA9-A683-DA688969D1F1}" srcOrd="0" destOrd="0" presId="urn:microsoft.com/office/officeart/2018/2/layout/IconLabelList"/>
    <dgm:cxn modelId="{217926D7-6ED1-43A2-83F4-ED6108C7DF0C}" type="presParOf" srcId="{842F16BF-E711-485D-861C-4D1CB4FE4892}" destId="{D60A2B6F-6438-44E7-9F0B-0D3EF1AFAD96}" srcOrd="1" destOrd="0" presId="urn:microsoft.com/office/officeart/2018/2/layout/IconLabelList"/>
    <dgm:cxn modelId="{5AB3FCF1-49C9-49C4-9117-88CC6BDA82A7}" type="presParOf" srcId="{842F16BF-E711-485D-861C-4D1CB4FE4892}" destId="{EF41F3D4-DBE1-4383-96CC-1E986CF0598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333BCC-FC85-457E-922E-6978A655207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635BAAB-0B01-4AF2-9D37-9E5945AF117B}">
      <dgm:prSet/>
      <dgm:spPr/>
      <dgm:t>
        <a:bodyPr/>
        <a:lstStyle/>
        <a:p>
          <a:r>
            <a:rPr lang="en-US" b="1"/>
            <a:t>You do not DBAs  Help or Permission to Deploy the Database</a:t>
          </a:r>
          <a:endParaRPr lang="en-US"/>
        </a:p>
      </dgm:t>
    </dgm:pt>
    <dgm:pt modelId="{312B6A0F-8E4D-4EB3-9CDC-85BAC0C8369B}" type="parTrans" cxnId="{40C67D16-B77A-4B99-B823-31CE11B29248}">
      <dgm:prSet/>
      <dgm:spPr/>
      <dgm:t>
        <a:bodyPr/>
        <a:lstStyle/>
        <a:p>
          <a:endParaRPr lang="en-US"/>
        </a:p>
      </dgm:t>
    </dgm:pt>
    <dgm:pt modelId="{42F64A5A-EB55-41EB-B3A5-848820732E6F}" type="sibTrans" cxnId="{40C67D16-B77A-4B99-B823-31CE11B29248}">
      <dgm:prSet/>
      <dgm:spPr/>
      <dgm:t>
        <a:bodyPr/>
        <a:lstStyle/>
        <a:p>
          <a:endParaRPr lang="en-US"/>
        </a:p>
      </dgm:t>
    </dgm:pt>
    <dgm:pt modelId="{A962912D-E503-457B-A4AB-803B5CAAA1DB}">
      <dgm:prSet/>
      <dgm:spPr/>
      <dgm:t>
        <a:bodyPr/>
        <a:lstStyle/>
        <a:p>
          <a:r>
            <a:rPr lang="en-US" b="1"/>
            <a:t>You can Chose the Database you believe is best fit for problem at hands</a:t>
          </a:r>
          <a:endParaRPr lang="en-US"/>
        </a:p>
      </dgm:t>
    </dgm:pt>
    <dgm:pt modelId="{0A3F7718-60AE-4480-8C6C-1B5A1D88ED67}" type="parTrans" cxnId="{220A9115-7C3F-4649-B711-A5C612C77C6A}">
      <dgm:prSet/>
      <dgm:spPr/>
      <dgm:t>
        <a:bodyPr/>
        <a:lstStyle/>
        <a:p>
          <a:endParaRPr lang="en-US"/>
        </a:p>
      </dgm:t>
    </dgm:pt>
    <dgm:pt modelId="{80D7CA2E-19BE-4F7B-BC99-7B492CE6D186}" type="sibTrans" cxnId="{220A9115-7C3F-4649-B711-A5C612C77C6A}">
      <dgm:prSet/>
      <dgm:spPr/>
      <dgm:t>
        <a:bodyPr/>
        <a:lstStyle/>
        <a:p>
          <a:endParaRPr lang="en-US"/>
        </a:p>
      </dgm:t>
    </dgm:pt>
    <dgm:pt modelId="{53415195-67E2-4CCC-8BFE-8644C8CDF361}">
      <dgm:prSet/>
      <dgm:spPr/>
      <dgm:t>
        <a:bodyPr/>
        <a:lstStyle/>
        <a:p>
          <a:r>
            <a:rPr lang="en-US" b="1"/>
            <a:t>And rely on Cloud Vendor to Keep it up and Running </a:t>
          </a:r>
          <a:endParaRPr lang="en-US"/>
        </a:p>
      </dgm:t>
    </dgm:pt>
    <dgm:pt modelId="{7B76AF5C-DB4B-4DA3-BDC6-C65490E4080E}" type="parTrans" cxnId="{B275B35A-60ED-4750-92EA-2ADDFFBC1C37}">
      <dgm:prSet/>
      <dgm:spPr/>
      <dgm:t>
        <a:bodyPr/>
        <a:lstStyle/>
        <a:p>
          <a:endParaRPr lang="en-US"/>
        </a:p>
      </dgm:t>
    </dgm:pt>
    <dgm:pt modelId="{14207FA0-EB49-4734-801C-DB81B2684081}" type="sibTrans" cxnId="{B275B35A-60ED-4750-92EA-2ADDFFBC1C37}">
      <dgm:prSet/>
      <dgm:spPr/>
      <dgm:t>
        <a:bodyPr/>
        <a:lstStyle/>
        <a:p>
          <a:endParaRPr lang="en-US"/>
        </a:p>
      </dgm:t>
    </dgm:pt>
    <dgm:pt modelId="{DF27F7DC-D977-4ED3-845B-B20DC5ADACBE}" type="pres">
      <dgm:prSet presAssocID="{97333BCC-FC85-457E-922E-6978A655207B}" presName="root" presStyleCnt="0">
        <dgm:presLayoutVars>
          <dgm:dir/>
          <dgm:resizeHandles val="exact"/>
        </dgm:presLayoutVars>
      </dgm:prSet>
      <dgm:spPr/>
    </dgm:pt>
    <dgm:pt modelId="{9C5B2540-D687-4FEA-AC36-6E63EE4CB2BA}" type="pres">
      <dgm:prSet presAssocID="{3635BAAB-0B01-4AF2-9D37-9E5945AF117B}" presName="compNode" presStyleCnt="0"/>
      <dgm:spPr/>
    </dgm:pt>
    <dgm:pt modelId="{74D8F50B-8EA2-4727-B09D-9AC998EE4C8B}" type="pres">
      <dgm:prSet presAssocID="{3635BAAB-0B01-4AF2-9D37-9E5945AF117B}" presName="bgRect" presStyleLbl="bgShp" presStyleIdx="0" presStyleCnt="3"/>
      <dgm:spPr/>
    </dgm:pt>
    <dgm:pt modelId="{5C3833A3-AD9C-48D9-AFF8-B5F41CFC4A80}" type="pres">
      <dgm:prSet presAssocID="{3635BAAB-0B01-4AF2-9D37-9E5945AF117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4E091268-00C3-4DAC-9D4E-F9558C0FB81A}" type="pres">
      <dgm:prSet presAssocID="{3635BAAB-0B01-4AF2-9D37-9E5945AF117B}" presName="spaceRect" presStyleCnt="0"/>
      <dgm:spPr/>
    </dgm:pt>
    <dgm:pt modelId="{B140FB0C-2FCF-4BED-B6AD-06E6E8895F76}" type="pres">
      <dgm:prSet presAssocID="{3635BAAB-0B01-4AF2-9D37-9E5945AF117B}" presName="parTx" presStyleLbl="revTx" presStyleIdx="0" presStyleCnt="3">
        <dgm:presLayoutVars>
          <dgm:chMax val="0"/>
          <dgm:chPref val="0"/>
        </dgm:presLayoutVars>
      </dgm:prSet>
      <dgm:spPr/>
    </dgm:pt>
    <dgm:pt modelId="{071FCFD6-0774-4539-A5BD-E8565EA2C618}" type="pres">
      <dgm:prSet presAssocID="{42F64A5A-EB55-41EB-B3A5-848820732E6F}" presName="sibTrans" presStyleCnt="0"/>
      <dgm:spPr/>
    </dgm:pt>
    <dgm:pt modelId="{4089399F-66B1-40B4-BC40-B816C449438B}" type="pres">
      <dgm:prSet presAssocID="{A962912D-E503-457B-A4AB-803B5CAAA1DB}" presName="compNode" presStyleCnt="0"/>
      <dgm:spPr/>
    </dgm:pt>
    <dgm:pt modelId="{9E999D16-0034-4647-8E58-5FD26E8F6F58}" type="pres">
      <dgm:prSet presAssocID="{A962912D-E503-457B-A4AB-803B5CAAA1DB}" presName="bgRect" presStyleLbl="bgShp" presStyleIdx="1" presStyleCnt="3"/>
      <dgm:spPr/>
    </dgm:pt>
    <dgm:pt modelId="{8281C2B1-3061-4E3A-8A09-8E7B6EFB6036}" type="pres">
      <dgm:prSet presAssocID="{A962912D-E503-457B-A4AB-803B5CAAA1D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F36FF2C-EC31-40A3-AE49-7FEDD7E51ABD}" type="pres">
      <dgm:prSet presAssocID="{A962912D-E503-457B-A4AB-803B5CAAA1DB}" presName="spaceRect" presStyleCnt="0"/>
      <dgm:spPr/>
    </dgm:pt>
    <dgm:pt modelId="{320AF9A8-650C-4B71-90DB-28857350DE2B}" type="pres">
      <dgm:prSet presAssocID="{A962912D-E503-457B-A4AB-803B5CAAA1DB}" presName="parTx" presStyleLbl="revTx" presStyleIdx="1" presStyleCnt="3">
        <dgm:presLayoutVars>
          <dgm:chMax val="0"/>
          <dgm:chPref val="0"/>
        </dgm:presLayoutVars>
      </dgm:prSet>
      <dgm:spPr/>
    </dgm:pt>
    <dgm:pt modelId="{8217B038-80CA-4B62-8E3E-263D01D2C74E}" type="pres">
      <dgm:prSet presAssocID="{80D7CA2E-19BE-4F7B-BC99-7B492CE6D186}" presName="sibTrans" presStyleCnt="0"/>
      <dgm:spPr/>
    </dgm:pt>
    <dgm:pt modelId="{A8FBC8ED-D3E4-4778-901B-7D472D5B36FC}" type="pres">
      <dgm:prSet presAssocID="{53415195-67E2-4CCC-8BFE-8644C8CDF361}" presName="compNode" presStyleCnt="0"/>
      <dgm:spPr/>
    </dgm:pt>
    <dgm:pt modelId="{3E75ACE1-8949-4102-849C-05FCA02061E3}" type="pres">
      <dgm:prSet presAssocID="{53415195-67E2-4CCC-8BFE-8644C8CDF361}" presName="bgRect" presStyleLbl="bgShp" presStyleIdx="2" presStyleCnt="3"/>
      <dgm:spPr/>
    </dgm:pt>
    <dgm:pt modelId="{6E3FEB1F-AC7C-40F8-BA6F-0E2E4ED8F2D6}" type="pres">
      <dgm:prSet presAssocID="{53415195-67E2-4CCC-8BFE-8644C8CDF36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"/>
        </a:ext>
      </dgm:extLst>
    </dgm:pt>
    <dgm:pt modelId="{7E2EBC77-6973-4D15-A9D9-791DA66C7BFD}" type="pres">
      <dgm:prSet presAssocID="{53415195-67E2-4CCC-8BFE-8644C8CDF361}" presName="spaceRect" presStyleCnt="0"/>
      <dgm:spPr/>
    </dgm:pt>
    <dgm:pt modelId="{FAC3221C-5EA2-4DA3-A402-2A103768A6B9}" type="pres">
      <dgm:prSet presAssocID="{53415195-67E2-4CCC-8BFE-8644C8CDF36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20A9115-7C3F-4649-B711-A5C612C77C6A}" srcId="{97333BCC-FC85-457E-922E-6978A655207B}" destId="{A962912D-E503-457B-A4AB-803B5CAAA1DB}" srcOrd="1" destOrd="0" parTransId="{0A3F7718-60AE-4480-8C6C-1B5A1D88ED67}" sibTransId="{80D7CA2E-19BE-4F7B-BC99-7B492CE6D186}"/>
    <dgm:cxn modelId="{40C67D16-B77A-4B99-B823-31CE11B29248}" srcId="{97333BCC-FC85-457E-922E-6978A655207B}" destId="{3635BAAB-0B01-4AF2-9D37-9E5945AF117B}" srcOrd="0" destOrd="0" parTransId="{312B6A0F-8E4D-4EB3-9CDC-85BAC0C8369B}" sibTransId="{42F64A5A-EB55-41EB-B3A5-848820732E6F}"/>
    <dgm:cxn modelId="{968A9B6B-8D79-4062-80AC-DAEFEF5432DA}" type="presOf" srcId="{A962912D-E503-457B-A4AB-803B5CAAA1DB}" destId="{320AF9A8-650C-4B71-90DB-28857350DE2B}" srcOrd="0" destOrd="0" presId="urn:microsoft.com/office/officeart/2018/2/layout/IconVerticalSolidList"/>
    <dgm:cxn modelId="{9927526C-9E49-40AA-A8A8-A1B6EFAAD3DA}" type="presOf" srcId="{3635BAAB-0B01-4AF2-9D37-9E5945AF117B}" destId="{B140FB0C-2FCF-4BED-B6AD-06E6E8895F76}" srcOrd="0" destOrd="0" presId="urn:microsoft.com/office/officeart/2018/2/layout/IconVerticalSolidList"/>
    <dgm:cxn modelId="{D2A69559-1CBE-42B0-BD07-5A7D649DDB45}" type="presOf" srcId="{97333BCC-FC85-457E-922E-6978A655207B}" destId="{DF27F7DC-D977-4ED3-845B-B20DC5ADACBE}" srcOrd="0" destOrd="0" presId="urn:microsoft.com/office/officeart/2018/2/layout/IconVerticalSolidList"/>
    <dgm:cxn modelId="{B275B35A-60ED-4750-92EA-2ADDFFBC1C37}" srcId="{97333BCC-FC85-457E-922E-6978A655207B}" destId="{53415195-67E2-4CCC-8BFE-8644C8CDF361}" srcOrd="2" destOrd="0" parTransId="{7B76AF5C-DB4B-4DA3-BDC6-C65490E4080E}" sibTransId="{14207FA0-EB49-4734-801C-DB81B2684081}"/>
    <dgm:cxn modelId="{FB1F98C2-ED03-4163-AF5F-7B648E4887AE}" type="presOf" srcId="{53415195-67E2-4CCC-8BFE-8644C8CDF361}" destId="{FAC3221C-5EA2-4DA3-A402-2A103768A6B9}" srcOrd="0" destOrd="0" presId="urn:microsoft.com/office/officeart/2018/2/layout/IconVerticalSolidList"/>
    <dgm:cxn modelId="{369A9F2B-6F33-4B54-9422-FCC2FF79739B}" type="presParOf" srcId="{DF27F7DC-D977-4ED3-845B-B20DC5ADACBE}" destId="{9C5B2540-D687-4FEA-AC36-6E63EE4CB2BA}" srcOrd="0" destOrd="0" presId="urn:microsoft.com/office/officeart/2018/2/layout/IconVerticalSolidList"/>
    <dgm:cxn modelId="{1F774721-6DC2-45AA-BE8B-A3927453B103}" type="presParOf" srcId="{9C5B2540-D687-4FEA-AC36-6E63EE4CB2BA}" destId="{74D8F50B-8EA2-4727-B09D-9AC998EE4C8B}" srcOrd="0" destOrd="0" presId="urn:microsoft.com/office/officeart/2018/2/layout/IconVerticalSolidList"/>
    <dgm:cxn modelId="{2B2C7BF3-8901-42D8-A609-E1B047E4B0A2}" type="presParOf" srcId="{9C5B2540-D687-4FEA-AC36-6E63EE4CB2BA}" destId="{5C3833A3-AD9C-48D9-AFF8-B5F41CFC4A80}" srcOrd="1" destOrd="0" presId="urn:microsoft.com/office/officeart/2018/2/layout/IconVerticalSolidList"/>
    <dgm:cxn modelId="{744D0CED-1E60-47B8-B554-F8B19478BA44}" type="presParOf" srcId="{9C5B2540-D687-4FEA-AC36-6E63EE4CB2BA}" destId="{4E091268-00C3-4DAC-9D4E-F9558C0FB81A}" srcOrd="2" destOrd="0" presId="urn:microsoft.com/office/officeart/2018/2/layout/IconVerticalSolidList"/>
    <dgm:cxn modelId="{10E0250C-99C5-4E02-A766-698FE8388250}" type="presParOf" srcId="{9C5B2540-D687-4FEA-AC36-6E63EE4CB2BA}" destId="{B140FB0C-2FCF-4BED-B6AD-06E6E8895F76}" srcOrd="3" destOrd="0" presId="urn:microsoft.com/office/officeart/2018/2/layout/IconVerticalSolidList"/>
    <dgm:cxn modelId="{C0021537-5D36-4B48-B17B-DC2A85F90FA2}" type="presParOf" srcId="{DF27F7DC-D977-4ED3-845B-B20DC5ADACBE}" destId="{071FCFD6-0774-4539-A5BD-E8565EA2C618}" srcOrd="1" destOrd="0" presId="urn:microsoft.com/office/officeart/2018/2/layout/IconVerticalSolidList"/>
    <dgm:cxn modelId="{64355462-2A5B-4819-BBD7-861EF98A3F77}" type="presParOf" srcId="{DF27F7DC-D977-4ED3-845B-B20DC5ADACBE}" destId="{4089399F-66B1-40B4-BC40-B816C449438B}" srcOrd="2" destOrd="0" presId="urn:microsoft.com/office/officeart/2018/2/layout/IconVerticalSolidList"/>
    <dgm:cxn modelId="{2BBCAB50-8E63-434D-82EA-DC7E7C9BBD02}" type="presParOf" srcId="{4089399F-66B1-40B4-BC40-B816C449438B}" destId="{9E999D16-0034-4647-8E58-5FD26E8F6F58}" srcOrd="0" destOrd="0" presId="urn:microsoft.com/office/officeart/2018/2/layout/IconVerticalSolidList"/>
    <dgm:cxn modelId="{A74618EB-C8D5-4B32-89F3-D1E98262F0E8}" type="presParOf" srcId="{4089399F-66B1-40B4-BC40-B816C449438B}" destId="{8281C2B1-3061-4E3A-8A09-8E7B6EFB6036}" srcOrd="1" destOrd="0" presId="urn:microsoft.com/office/officeart/2018/2/layout/IconVerticalSolidList"/>
    <dgm:cxn modelId="{179F7E03-0249-44D8-AA4E-C3A786A10D66}" type="presParOf" srcId="{4089399F-66B1-40B4-BC40-B816C449438B}" destId="{DF36FF2C-EC31-40A3-AE49-7FEDD7E51ABD}" srcOrd="2" destOrd="0" presId="urn:microsoft.com/office/officeart/2018/2/layout/IconVerticalSolidList"/>
    <dgm:cxn modelId="{C1D2354B-16DE-4F87-8C92-46368EA1A40F}" type="presParOf" srcId="{4089399F-66B1-40B4-BC40-B816C449438B}" destId="{320AF9A8-650C-4B71-90DB-28857350DE2B}" srcOrd="3" destOrd="0" presId="urn:microsoft.com/office/officeart/2018/2/layout/IconVerticalSolidList"/>
    <dgm:cxn modelId="{AA86BED7-CC6C-4402-81A8-BBA93B9D70FD}" type="presParOf" srcId="{DF27F7DC-D977-4ED3-845B-B20DC5ADACBE}" destId="{8217B038-80CA-4B62-8E3E-263D01D2C74E}" srcOrd="3" destOrd="0" presId="urn:microsoft.com/office/officeart/2018/2/layout/IconVerticalSolidList"/>
    <dgm:cxn modelId="{978EE2EE-ACC8-4538-8F4C-A496ACB99B1B}" type="presParOf" srcId="{DF27F7DC-D977-4ED3-845B-B20DC5ADACBE}" destId="{A8FBC8ED-D3E4-4778-901B-7D472D5B36FC}" srcOrd="4" destOrd="0" presId="urn:microsoft.com/office/officeart/2018/2/layout/IconVerticalSolidList"/>
    <dgm:cxn modelId="{29C8EC5F-E23C-496A-841D-58051017F382}" type="presParOf" srcId="{A8FBC8ED-D3E4-4778-901B-7D472D5B36FC}" destId="{3E75ACE1-8949-4102-849C-05FCA02061E3}" srcOrd="0" destOrd="0" presId="urn:microsoft.com/office/officeart/2018/2/layout/IconVerticalSolidList"/>
    <dgm:cxn modelId="{F3157C62-5341-4DBF-B295-36F0B98A9317}" type="presParOf" srcId="{A8FBC8ED-D3E4-4778-901B-7D472D5B36FC}" destId="{6E3FEB1F-AC7C-40F8-BA6F-0E2E4ED8F2D6}" srcOrd="1" destOrd="0" presId="urn:microsoft.com/office/officeart/2018/2/layout/IconVerticalSolidList"/>
    <dgm:cxn modelId="{B642EC59-4449-426B-8624-CF3A4CA935BF}" type="presParOf" srcId="{A8FBC8ED-D3E4-4778-901B-7D472D5B36FC}" destId="{7E2EBC77-6973-4D15-A9D9-791DA66C7BFD}" srcOrd="2" destOrd="0" presId="urn:microsoft.com/office/officeart/2018/2/layout/IconVerticalSolidList"/>
    <dgm:cxn modelId="{E0B79496-F0BA-4E2C-ACCC-E90297E15DC7}" type="presParOf" srcId="{A8FBC8ED-D3E4-4778-901B-7D472D5B36FC}" destId="{FAC3221C-5EA2-4DA3-A402-2A103768A6B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F0E91-37BA-4CE9-B368-A2A957277FE4}">
      <dsp:nvSpPr>
        <dsp:cNvPr id="0" name=""/>
        <dsp:cNvSpPr/>
      </dsp:nvSpPr>
      <dsp:spPr>
        <a:xfrm>
          <a:off x="0" y="621"/>
          <a:ext cx="772826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2C151-9C34-462E-AEE5-B8B20FAD9D83}">
      <dsp:nvSpPr>
        <dsp:cNvPr id="0" name=""/>
        <dsp:cNvSpPr/>
      </dsp:nvSpPr>
      <dsp:spPr>
        <a:xfrm>
          <a:off x="0" y="621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/>
            <a:t>MySQL Enterprise </a:t>
          </a:r>
          <a:endParaRPr lang="en-US" sz="3900" kern="1200"/>
        </a:p>
      </dsp:txBody>
      <dsp:txXfrm>
        <a:off x="0" y="621"/>
        <a:ext cx="7728267" cy="1017216"/>
      </dsp:txXfrm>
    </dsp:sp>
    <dsp:sp modelId="{4C3F5E09-F5EC-44CA-8AF0-7D1778885EF2}">
      <dsp:nvSpPr>
        <dsp:cNvPr id="0" name=""/>
        <dsp:cNvSpPr/>
      </dsp:nvSpPr>
      <dsp:spPr>
        <a:xfrm>
          <a:off x="0" y="1017837"/>
          <a:ext cx="7728267" cy="0"/>
        </a:xfrm>
        <a:prstGeom prst="line">
          <a:avLst/>
        </a:prstGeom>
        <a:solidFill>
          <a:schemeClr val="accent2">
            <a:hueOff val="749369"/>
            <a:satOff val="5606"/>
            <a:lumOff val="1226"/>
            <a:alphaOff val="0"/>
          </a:schemeClr>
        </a:solidFill>
        <a:ln w="10795" cap="flat" cmpd="sng" algn="ctr">
          <a:solidFill>
            <a:schemeClr val="accent2">
              <a:hueOff val="749369"/>
              <a:satOff val="5606"/>
              <a:lumOff val="12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796C47-D4B4-4475-9BB3-E030CD1E98F7}">
      <dsp:nvSpPr>
        <dsp:cNvPr id="0" name=""/>
        <dsp:cNvSpPr/>
      </dsp:nvSpPr>
      <dsp:spPr>
        <a:xfrm>
          <a:off x="0" y="1017837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/>
            <a:t>MariaDB Enterprise </a:t>
          </a:r>
          <a:endParaRPr lang="en-US" sz="3900" kern="1200"/>
        </a:p>
      </dsp:txBody>
      <dsp:txXfrm>
        <a:off x="0" y="1017837"/>
        <a:ext cx="7728267" cy="1017216"/>
      </dsp:txXfrm>
    </dsp:sp>
    <dsp:sp modelId="{15AE61F5-F03A-424A-BBA0-237D703B567E}">
      <dsp:nvSpPr>
        <dsp:cNvPr id="0" name=""/>
        <dsp:cNvSpPr/>
      </dsp:nvSpPr>
      <dsp:spPr>
        <a:xfrm>
          <a:off x="0" y="2035053"/>
          <a:ext cx="7728267" cy="0"/>
        </a:xfrm>
        <a:prstGeom prst="line">
          <a:avLst/>
        </a:prstGeom>
        <a:solidFill>
          <a:schemeClr val="accent2">
            <a:hueOff val="1498737"/>
            <a:satOff val="11212"/>
            <a:lumOff val="2452"/>
            <a:alphaOff val="0"/>
          </a:schemeClr>
        </a:solidFill>
        <a:ln w="10795" cap="flat" cmpd="sng" algn="ctr">
          <a:solidFill>
            <a:schemeClr val="accent2">
              <a:hueOff val="1498737"/>
              <a:satOff val="11212"/>
              <a:lumOff val="2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36DFC-AFF2-4172-95E5-312CFD3BC43B}">
      <dsp:nvSpPr>
        <dsp:cNvPr id="0" name=""/>
        <dsp:cNvSpPr/>
      </dsp:nvSpPr>
      <dsp:spPr>
        <a:xfrm>
          <a:off x="0" y="2035053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/>
            <a:t>Percona Distribution for MySQL</a:t>
          </a:r>
          <a:endParaRPr lang="en-US" sz="3900" kern="1200"/>
        </a:p>
      </dsp:txBody>
      <dsp:txXfrm>
        <a:off x="0" y="2035053"/>
        <a:ext cx="7728267" cy="1017216"/>
      </dsp:txXfrm>
    </dsp:sp>
    <dsp:sp modelId="{535392A2-04E0-47F6-B1A9-0DA0CB0083B8}">
      <dsp:nvSpPr>
        <dsp:cNvPr id="0" name=""/>
        <dsp:cNvSpPr/>
      </dsp:nvSpPr>
      <dsp:spPr>
        <a:xfrm>
          <a:off x="0" y="3052270"/>
          <a:ext cx="7728267" cy="0"/>
        </a:xfrm>
        <a:prstGeom prst="line">
          <a:avLst/>
        </a:prstGeom>
        <a:solidFill>
          <a:schemeClr val="accent2">
            <a:hueOff val="2248106"/>
            <a:satOff val="16818"/>
            <a:lumOff val="3678"/>
            <a:alphaOff val="0"/>
          </a:schemeClr>
        </a:solidFill>
        <a:ln w="10795" cap="flat" cmpd="sng" algn="ctr">
          <a:solidFill>
            <a:schemeClr val="accent2">
              <a:hueOff val="2248106"/>
              <a:satOff val="16818"/>
              <a:lumOff val="36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6F3399-3629-4D2A-8CB2-78187ED83B38}">
      <dsp:nvSpPr>
        <dsp:cNvPr id="0" name=""/>
        <dsp:cNvSpPr/>
      </dsp:nvSpPr>
      <dsp:spPr>
        <a:xfrm>
          <a:off x="0" y="3052270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/>
            <a:t>Percona Distribution for MongoDB</a:t>
          </a:r>
          <a:endParaRPr lang="en-US" sz="3900" kern="1200"/>
        </a:p>
      </dsp:txBody>
      <dsp:txXfrm>
        <a:off x="0" y="3052270"/>
        <a:ext cx="7728267" cy="1017216"/>
      </dsp:txXfrm>
    </dsp:sp>
    <dsp:sp modelId="{9EC45221-E803-4D80-BA1B-0BA834B02305}">
      <dsp:nvSpPr>
        <dsp:cNvPr id="0" name=""/>
        <dsp:cNvSpPr/>
      </dsp:nvSpPr>
      <dsp:spPr>
        <a:xfrm>
          <a:off x="0" y="4069486"/>
          <a:ext cx="7728267" cy="0"/>
        </a:xfrm>
        <a:prstGeom prst="line">
          <a:avLst/>
        </a:prstGeom>
        <a:solidFill>
          <a:schemeClr val="accent2">
            <a:hueOff val="2997474"/>
            <a:satOff val="22424"/>
            <a:lumOff val="4904"/>
            <a:alphaOff val="0"/>
          </a:schemeClr>
        </a:solidFill>
        <a:ln w="10795" cap="flat" cmpd="sng" algn="ctr">
          <a:solidFill>
            <a:schemeClr val="accent2">
              <a:hueOff val="2997474"/>
              <a:satOff val="22424"/>
              <a:lumOff val="49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33820D-5FE4-42A6-A44F-1134E5D5BE31}">
      <dsp:nvSpPr>
        <dsp:cNvPr id="0" name=""/>
        <dsp:cNvSpPr/>
      </dsp:nvSpPr>
      <dsp:spPr>
        <a:xfrm>
          <a:off x="0" y="4069486"/>
          <a:ext cx="7728267" cy="10172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/>
            <a:t>Percona Distribution for PostgreSQL</a:t>
          </a:r>
          <a:endParaRPr lang="en-US" sz="3900" kern="1200"/>
        </a:p>
      </dsp:txBody>
      <dsp:txXfrm>
        <a:off x="0" y="4069486"/>
        <a:ext cx="7728267" cy="10172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496C2-346D-40C6-BC2C-4A06E2D9DFB3}">
      <dsp:nvSpPr>
        <dsp:cNvPr id="0" name=""/>
        <dsp:cNvSpPr/>
      </dsp:nvSpPr>
      <dsp:spPr>
        <a:xfrm>
          <a:off x="0" y="819297"/>
          <a:ext cx="7293610" cy="15125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6B9F91-A9D2-4F08-97BD-D7A5498717D2}">
      <dsp:nvSpPr>
        <dsp:cNvPr id="0" name=""/>
        <dsp:cNvSpPr/>
      </dsp:nvSpPr>
      <dsp:spPr>
        <a:xfrm>
          <a:off x="457545" y="1159620"/>
          <a:ext cx="831901" cy="8319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EBD1E3-9DC8-46E7-9542-7A020A05B4B4}">
      <dsp:nvSpPr>
        <dsp:cNvPr id="0" name=""/>
        <dsp:cNvSpPr/>
      </dsp:nvSpPr>
      <dsp:spPr>
        <a:xfrm>
          <a:off x="1746993" y="819297"/>
          <a:ext cx="5546616" cy="1512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78" tIns="160078" rIns="160078" bIns="16007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Get Public Cloud DBaaS Like Simplicity</a:t>
          </a:r>
          <a:endParaRPr lang="en-US" sz="2500" kern="1200"/>
        </a:p>
      </dsp:txBody>
      <dsp:txXfrm>
        <a:off x="1746993" y="819297"/>
        <a:ext cx="5546616" cy="1512548"/>
      </dsp:txXfrm>
    </dsp:sp>
    <dsp:sp modelId="{930A1DCA-72F7-4E0F-8B03-870B14845631}">
      <dsp:nvSpPr>
        <dsp:cNvPr id="0" name=""/>
        <dsp:cNvSpPr/>
      </dsp:nvSpPr>
      <dsp:spPr>
        <a:xfrm>
          <a:off x="0" y="2709983"/>
          <a:ext cx="7293610" cy="15125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AED1C-DC52-4BE0-92C2-0B167E6B9D44}">
      <dsp:nvSpPr>
        <dsp:cNvPr id="0" name=""/>
        <dsp:cNvSpPr/>
      </dsp:nvSpPr>
      <dsp:spPr>
        <a:xfrm>
          <a:off x="457545" y="3050306"/>
          <a:ext cx="831901" cy="8319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9B0C0C-737E-4CB9-B07C-AC71FE1A9D3D}">
      <dsp:nvSpPr>
        <dsp:cNvPr id="0" name=""/>
        <dsp:cNvSpPr/>
      </dsp:nvSpPr>
      <dsp:spPr>
        <a:xfrm>
          <a:off x="1746993" y="2709983"/>
          <a:ext cx="5546616" cy="1512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78" tIns="160078" rIns="160078" bIns="16007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But as Open Source Solution </a:t>
          </a:r>
          <a:endParaRPr lang="en-US" sz="2500" kern="1200"/>
        </a:p>
      </dsp:txBody>
      <dsp:txXfrm>
        <a:off x="1746993" y="2709983"/>
        <a:ext cx="5546616" cy="15125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24C86-D2B0-4E50-822B-39264DB49080}">
      <dsp:nvSpPr>
        <dsp:cNvPr id="0" name=""/>
        <dsp:cNvSpPr/>
      </dsp:nvSpPr>
      <dsp:spPr>
        <a:xfrm>
          <a:off x="0" y="615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E7635-53D4-4C09-850D-1918B28612F5}">
      <dsp:nvSpPr>
        <dsp:cNvPr id="0" name=""/>
        <dsp:cNvSpPr/>
      </dsp:nvSpPr>
      <dsp:spPr>
        <a:xfrm>
          <a:off x="435651" y="324653"/>
          <a:ext cx="792093" cy="792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205C8-9250-4245-AA4A-D547AA65B30C}">
      <dsp:nvSpPr>
        <dsp:cNvPr id="0" name=""/>
        <dsp:cNvSpPr/>
      </dsp:nvSpPr>
      <dsp:spPr>
        <a:xfrm>
          <a:off x="1663397" y="615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“Operating System” but for Cluster, rather individual hosts</a:t>
          </a:r>
          <a:endParaRPr lang="en-US" sz="2500" kern="1200"/>
        </a:p>
      </dsp:txBody>
      <dsp:txXfrm>
        <a:off x="1663397" y="615"/>
        <a:ext cx="5630212" cy="1440170"/>
      </dsp:txXfrm>
    </dsp:sp>
    <dsp:sp modelId="{00C8AF22-4EAD-46BC-BC91-EE0247A18041}">
      <dsp:nvSpPr>
        <dsp:cNvPr id="0" name=""/>
        <dsp:cNvSpPr/>
      </dsp:nvSpPr>
      <dsp:spPr>
        <a:xfrm>
          <a:off x="0" y="1800829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04A31-80C0-42FB-8072-26B2ABC7F7E7}">
      <dsp:nvSpPr>
        <dsp:cNvPr id="0" name=""/>
        <dsp:cNvSpPr/>
      </dsp:nvSpPr>
      <dsp:spPr>
        <a:xfrm>
          <a:off x="435651" y="2124867"/>
          <a:ext cx="792093" cy="7920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3526E-60F2-4713-BC77-BD6A041A4E69}">
      <dsp:nvSpPr>
        <dsp:cNvPr id="0" name=""/>
        <dsp:cNvSpPr/>
      </dsp:nvSpPr>
      <dsp:spPr>
        <a:xfrm>
          <a:off x="1663397" y="1800829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Has a lot of Momentum </a:t>
          </a:r>
          <a:endParaRPr lang="en-US" sz="2500" kern="1200"/>
        </a:p>
      </dsp:txBody>
      <dsp:txXfrm>
        <a:off x="1663397" y="1800829"/>
        <a:ext cx="5630212" cy="1440170"/>
      </dsp:txXfrm>
    </dsp:sp>
    <dsp:sp modelId="{66DC46FD-C6EE-4B73-9EE4-1E621D66C1C1}">
      <dsp:nvSpPr>
        <dsp:cNvPr id="0" name=""/>
        <dsp:cNvSpPr/>
      </dsp:nvSpPr>
      <dsp:spPr>
        <a:xfrm>
          <a:off x="0" y="3601042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4797A-E3B5-491D-BDB7-4A2CC2816656}">
      <dsp:nvSpPr>
        <dsp:cNvPr id="0" name=""/>
        <dsp:cNvSpPr/>
      </dsp:nvSpPr>
      <dsp:spPr>
        <a:xfrm>
          <a:off x="435651" y="3925081"/>
          <a:ext cx="792093" cy="7920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E7286-A867-4342-93D1-3713250E29E7}">
      <dsp:nvSpPr>
        <dsp:cNvPr id="0" name=""/>
        <dsp:cNvSpPr/>
      </dsp:nvSpPr>
      <dsp:spPr>
        <a:xfrm>
          <a:off x="1663397" y="3601042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Universally Supported in Public, Private, Hybrid Cloud </a:t>
          </a:r>
          <a:endParaRPr lang="en-US" sz="2500" kern="1200"/>
        </a:p>
      </dsp:txBody>
      <dsp:txXfrm>
        <a:off x="1663397" y="3601042"/>
        <a:ext cx="5630212" cy="14401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26C47-7EEE-4C97-B07E-690A2737BDD6}">
      <dsp:nvSpPr>
        <dsp:cNvPr id="0" name=""/>
        <dsp:cNvSpPr/>
      </dsp:nvSpPr>
      <dsp:spPr>
        <a:xfrm>
          <a:off x="979396" y="1264239"/>
          <a:ext cx="1483312" cy="1483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1CBF1-70DA-40B1-8C76-362B374BB4C6}">
      <dsp:nvSpPr>
        <dsp:cNvPr id="0" name=""/>
        <dsp:cNvSpPr/>
      </dsp:nvSpPr>
      <dsp:spPr>
        <a:xfrm>
          <a:off x="72928" y="3136400"/>
          <a:ext cx="329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Taking “Designed to work Together” Distribution Concept</a:t>
          </a:r>
          <a:endParaRPr lang="en-US" sz="2000" kern="1200"/>
        </a:p>
      </dsp:txBody>
      <dsp:txXfrm>
        <a:off x="72928" y="3136400"/>
        <a:ext cx="3296250" cy="720000"/>
      </dsp:txXfrm>
    </dsp:sp>
    <dsp:sp modelId="{5964667D-C3D6-4497-82D7-0D117694FEB7}">
      <dsp:nvSpPr>
        <dsp:cNvPr id="0" name=""/>
        <dsp:cNvSpPr/>
      </dsp:nvSpPr>
      <dsp:spPr>
        <a:xfrm>
          <a:off x="4852490" y="1264239"/>
          <a:ext cx="1483312" cy="1483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38256B-D818-436C-BCC9-9122C2A05E72}">
      <dsp:nvSpPr>
        <dsp:cNvPr id="0" name=""/>
        <dsp:cNvSpPr/>
      </dsp:nvSpPr>
      <dsp:spPr>
        <a:xfrm>
          <a:off x="3946021" y="3136400"/>
          <a:ext cx="329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Making it available Modern way, through API </a:t>
          </a:r>
          <a:endParaRPr lang="en-US" sz="2000" kern="1200"/>
        </a:p>
      </dsp:txBody>
      <dsp:txXfrm>
        <a:off x="3946021" y="3136400"/>
        <a:ext cx="32962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56DF9-4ECB-43D6-B818-AC51E33F9BD1}">
      <dsp:nvSpPr>
        <dsp:cNvPr id="0" name=""/>
        <dsp:cNvSpPr/>
      </dsp:nvSpPr>
      <dsp:spPr>
        <a:xfrm>
          <a:off x="0" y="3938"/>
          <a:ext cx="7293610" cy="8389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61DFF-1B49-4B69-9792-28C0C75C44C9}">
      <dsp:nvSpPr>
        <dsp:cNvPr id="0" name=""/>
        <dsp:cNvSpPr/>
      </dsp:nvSpPr>
      <dsp:spPr>
        <a:xfrm>
          <a:off x="253795" y="192712"/>
          <a:ext cx="461445" cy="4614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0AC9A-4C56-40DA-B497-B23CB028DF61}">
      <dsp:nvSpPr>
        <dsp:cNvPr id="0" name=""/>
        <dsp:cNvSpPr/>
      </dsp:nvSpPr>
      <dsp:spPr>
        <a:xfrm>
          <a:off x="969035" y="3938"/>
          <a:ext cx="6324574" cy="83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793" tIns="88793" rIns="88793" bIns="8879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Download Sources, Patch and Compile </a:t>
          </a:r>
          <a:endParaRPr lang="en-US" sz="1900" kern="1200"/>
        </a:p>
      </dsp:txBody>
      <dsp:txXfrm>
        <a:off x="969035" y="3938"/>
        <a:ext cx="6324574" cy="838991"/>
      </dsp:txXfrm>
    </dsp:sp>
    <dsp:sp modelId="{BE753DC6-24AD-4E77-B489-DD8FED093102}">
      <dsp:nvSpPr>
        <dsp:cNvPr id="0" name=""/>
        <dsp:cNvSpPr/>
      </dsp:nvSpPr>
      <dsp:spPr>
        <a:xfrm>
          <a:off x="0" y="1052678"/>
          <a:ext cx="7293610" cy="8389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CED6E-0853-4C12-87BB-EDAFF4666CEE}">
      <dsp:nvSpPr>
        <dsp:cNvPr id="0" name=""/>
        <dsp:cNvSpPr/>
      </dsp:nvSpPr>
      <dsp:spPr>
        <a:xfrm>
          <a:off x="253795" y="1241451"/>
          <a:ext cx="461445" cy="4614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A675B-CF18-4EB1-992A-50DDDFB908DB}">
      <dsp:nvSpPr>
        <dsp:cNvPr id="0" name=""/>
        <dsp:cNvSpPr/>
      </dsp:nvSpPr>
      <dsp:spPr>
        <a:xfrm>
          <a:off x="969035" y="1052678"/>
          <a:ext cx="6324574" cy="83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793" tIns="88793" rIns="88793" bIns="8879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Tar.gz binaries and INSTALL</a:t>
          </a:r>
          <a:endParaRPr lang="en-US" sz="1900" kern="1200"/>
        </a:p>
      </dsp:txBody>
      <dsp:txXfrm>
        <a:off x="969035" y="1052678"/>
        <a:ext cx="6324574" cy="838991"/>
      </dsp:txXfrm>
    </dsp:sp>
    <dsp:sp modelId="{433005AD-BADC-45E6-8563-C4202784C614}">
      <dsp:nvSpPr>
        <dsp:cNvPr id="0" name=""/>
        <dsp:cNvSpPr/>
      </dsp:nvSpPr>
      <dsp:spPr>
        <a:xfrm>
          <a:off x="0" y="2101418"/>
          <a:ext cx="7293610" cy="8389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AC91FC-0A68-42BE-8898-0B0554C3DBF3}">
      <dsp:nvSpPr>
        <dsp:cNvPr id="0" name=""/>
        <dsp:cNvSpPr/>
      </dsp:nvSpPr>
      <dsp:spPr>
        <a:xfrm>
          <a:off x="253795" y="2290191"/>
          <a:ext cx="461445" cy="4614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05811C-227F-4789-9A85-BCEF0741BA59}">
      <dsp:nvSpPr>
        <dsp:cNvPr id="0" name=""/>
        <dsp:cNvSpPr/>
      </dsp:nvSpPr>
      <dsp:spPr>
        <a:xfrm>
          <a:off x="969035" y="2101418"/>
          <a:ext cx="6324574" cy="83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793" tIns="88793" rIns="88793" bIns="8879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Packages with Dependencies - .deb .rpm</a:t>
          </a:r>
          <a:endParaRPr lang="en-US" sz="1900" kern="1200"/>
        </a:p>
      </dsp:txBody>
      <dsp:txXfrm>
        <a:off x="969035" y="2101418"/>
        <a:ext cx="6324574" cy="838991"/>
      </dsp:txXfrm>
    </dsp:sp>
    <dsp:sp modelId="{3543EAC4-F386-416D-932D-3DB40E6DA30A}">
      <dsp:nvSpPr>
        <dsp:cNvPr id="0" name=""/>
        <dsp:cNvSpPr/>
      </dsp:nvSpPr>
      <dsp:spPr>
        <a:xfrm>
          <a:off x="0" y="3150158"/>
          <a:ext cx="7293610" cy="8389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EDEAE5-3202-41A4-8700-50BE56B75E07}">
      <dsp:nvSpPr>
        <dsp:cNvPr id="0" name=""/>
        <dsp:cNvSpPr/>
      </dsp:nvSpPr>
      <dsp:spPr>
        <a:xfrm>
          <a:off x="253795" y="3338931"/>
          <a:ext cx="461445" cy="4614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0BD81-9941-4C2D-83BC-284FCCEA2468}">
      <dsp:nvSpPr>
        <dsp:cNvPr id="0" name=""/>
        <dsp:cNvSpPr/>
      </dsp:nvSpPr>
      <dsp:spPr>
        <a:xfrm>
          <a:off x="969035" y="3150158"/>
          <a:ext cx="6324574" cy="83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793" tIns="88793" rIns="88793" bIns="8879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Package repositories APT and YUM</a:t>
          </a:r>
          <a:endParaRPr lang="en-US" sz="1900" kern="1200"/>
        </a:p>
      </dsp:txBody>
      <dsp:txXfrm>
        <a:off x="969035" y="3150158"/>
        <a:ext cx="6324574" cy="838991"/>
      </dsp:txXfrm>
    </dsp:sp>
    <dsp:sp modelId="{EC3760D2-B440-4A6D-A99F-450592115A9B}">
      <dsp:nvSpPr>
        <dsp:cNvPr id="0" name=""/>
        <dsp:cNvSpPr/>
      </dsp:nvSpPr>
      <dsp:spPr>
        <a:xfrm>
          <a:off x="0" y="4198898"/>
          <a:ext cx="7293610" cy="8389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4BF2F-6284-4EEC-90A3-21D4337744D2}">
      <dsp:nvSpPr>
        <dsp:cNvPr id="0" name=""/>
        <dsp:cNvSpPr/>
      </dsp:nvSpPr>
      <dsp:spPr>
        <a:xfrm>
          <a:off x="253795" y="4387671"/>
          <a:ext cx="461445" cy="4614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E77833-3114-4E54-B898-726BFB96C286}">
      <dsp:nvSpPr>
        <dsp:cNvPr id="0" name=""/>
        <dsp:cNvSpPr/>
      </dsp:nvSpPr>
      <dsp:spPr>
        <a:xfrm>
          <a:off x="969035" y="4198898"/>
          <a:ext cx="6324574" cy="8389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793" tIns="88793" rIns="88793" bIns="8879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Docker, Snap </a:t>
          </a:r>
          <a:r>
            <a:rPr lang="en-US" sz="1900" b="1" kern="1200" dirty="0" err="1"/>
            <a:t>etc</a:t>
          </a:r>
          <a:r>
            <a:rPr lang="en-US" sz="1900" b="1" kern="1200" dirty="0"/>
            <a:t> </a:t>
          </a:r>
          <a:endParaRPr lang="en-US" sz="1900" kern="1200" dirty="0"/>
        </a:p>
      </dsp:txBody>
      <dsp:txXfrm>
        <a:off x="969035" y="4198898"/>
        <a:ext cx="6324574" cy="8389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D7851-8A98-4362-B0A9-4965F574EC88}">
      <dsp:nvSpPr>
        <dsp:cNvPr id="0" name=""/>
        <dsp:cNvSpPr/>
      </dsp:nvSpPr>
      <dsp:spPr>
        <a:xfrm>
          <a:off x="701336" y="766161"/>
          <a:ext cx="2161687" cy="21616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29A97-26E4-444E-AFD1-20C93B3EBCAC}">
      <dsp:nvSpPr>
        <dsp:cNvPr id="0" name=""/>
        <dsp:cNvSpPr/>
      </dsp:nvSpPr>
      <dsp:spPr>
        <a:xfrm>
          <a:off x="1162024" y="1226849"/>
          <a:ext cx="1240312" cy="12403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36C29-FFE2-4AF1-B782-2D3A37D366C4}">
      <dsp:nvSpPr>
        <dsp:cNvPr id="0" name=""/>
        <dsp:cNvSpPr/>
      </dsp:nvSpPr>
      <dsp:spPr>
        <a:xfrm>
          <a:off x="10305" y="3601162"/>
          <a:ext cx="35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kern="1200"/>
            <a:t>Making it Easy</a:t>
          </a:r>
          <a:endParaRPr lang="en-US" sz="2500" kern="1200"/>
        </a:p>
      </dsp:txBody>
      <dsp:txXfrm>
        <a:off x="10305" y="3601162"/>
        <a:ext cx="3543750" cy="720000"/>
      </dsp:txXfrm>
    </dsp:sp>
    <dsp:sp modelId="{CD57FD7B-8F25-4446-BE32-0A8FEC40E103}">
      <dsp:nvSpPr>
        <dsp:cNvPr id="0" name=""/>
        <dsp:cNvSpPr/>
      </dsp:nvSpPr>
      <dsp:spPr>
        <a:xfrm>
          <a:off x="4865242" y="766161"/>
          <a:ext cx="2161687" cy="21616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7BD627-319B-495B-B143-3DCA44F3FE5B}">
      <dsp:nvSpPr>
        <dsp:cNvPr id="0" name=""/>
        <dsp:cNvSpPr/>
      </dsp:nvSpPr>
      <dsp:spPr>
        <a:xfrm>
          <a:off x="5325930" y="1226849"/>
          <a:ext cx="1240312" cy="12403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37EF0E-7F4F-4937-86B5-9E59B370A1CB}">
      <dsp:nvSpPr>
        <dsp:cNvPr id="0" name=""/>
        <dsp:cNvSpPr/>
      </dsp:nvSpPr>
      <dsp:spPr>
        <a:xfrm>
          <a:off x="4174211" y="3601162"/>
          <a:ext cx="354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b="1" kern="1200"/>
            <a:t>Reducing Barrier to Entry </a:t>
          </a:r>
          <a:endParaRPr lang="en-US" sz="2500" kern="1200"/>
        </a:p>
      </dsp:txBody>
      <dsp:txXfrm>
        <a:off x="4174211" y="3601162"/>
        <a:ext cx="35437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3C552-13C6-4870-910D-10EDF8936A2B}">
      <dsp:nvSpPr>
        <dsp:cNvPr id="0" name=""/>
        <dsp:cNvSpPr/>
      </dsp:nvSpPr>
      <dsp:spPr>
        <a:xfrm>
          <a:off x="0" y="819297"/>
          <a:ext cx="7293610" cy="15125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51A7E-569C-495C-A250-301A6CE096B1}">
      <dsp:nvSpPr>
        <dsp:cNvPr id="0" name=""/>
        <dsp:cNvSpPr/>
      </dsp:nvSpPr>
      <dsp:spPr>
        <a:xfrm>
          <a:off x="457545" y="1159620"/>
          <a:ext cx="831901" cy="8319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69DD5-B383-424E-9951-6F78EC6CF51A}">
      <dsp:nvSpPr>
        <dsp:cNvPr id="0" name=""/>
        <dsp:cNvSpPr/>
      </dsp:nvSpPr>
      <dsp:spPr>
        <a:xfrm>
          <a:off x="1746993" y="819297"/>
          <a:ext cx="5546616" cy="1512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78" tIns="160078" rIns="160078" bIns="16007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Allows us to use more complicated, more valuable software</a:t>
          </a:r>
          <a:endParaRPr lang="en-US" sz="2500" kern="1200"/>
        </a:p>
      </dsp:txBody>
      <dsp:txXfrm>
        <a:off x="1746993" y="819297"/>
        <a:ext cx="5546616" cy="1512548"/>
      </dsp:txXfrm>
    </dsp:sp>
    <dsp:sp modelId="{D9529482-7B47-4858-8D78-6B3564E06A61}">
      <dsp:nvSpPr>
        <dsp:cNvPr id="0" name=""/>
        <dsp:cNvSpPr/>
      </dsp:nvSpPr>
      <dsp:spPr>
        <a:xfrm>
          <a:off x="0" y="2709983"/>
          <a:ext cx="7293610" cy="15125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E0632-710F-441E-9C48-C955FB99FDEF}">
      <dsp:nvSpPr>
        <dsp:cNvPr id="0" name=""/>
        <dsp:cNvSpPr/>
      </dsp:nvSpPr>
      <dsp:spPr>
        <a:xfrm>
          <a:off x="457545" y="3050306"/>
          <a:ext cx="831901" cy="8319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E5A36C-D44D-4DC7-B7E0-3314C46BF908}">
      <dsp:nvSpPr>
        <dsp:cNvPr id="0" name=""/>
        <dsp:cNvSpPr/>
      </dsp:nvSpPr>
      <dsp:spPr>
        <a:xfrm>
          <a:off x="1746993" y="2709983"/>
          <a:ext cx="5546616" cy="1512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78" tIns="160078" rIns="160078" bIns="16007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More people can be Open Source Developers </a:t>
          </a:r>
          <a:endParaRPr lang="en-US" sz="2500" kern="1200"/>
        </a:p>
      </dsp:txBody>
      <dsp:txXfrm>
        <a:off x="1746993" y="2709983"/>
        <a:ext cx="5546616" cy="15125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6BD25-6424-4036-B834-BDD1A1532F85}">
      <dsp:nvSpPr>
        <dsp:cNvPr id="0" name=""/>
        <dsp:cNvSpPr/>
      </dsp:nvSpPr>
      <dsp:spPr>
        <a:xfrm>
          <a:off x="0" y="819297"/>
          <a:ext cx="7293610" cy="15125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F4B297-1816-4352-8B7C-50F71FBB6CC3}">
      <dsp:nvSpPr>
        <dsp:cNvPr id="0" name=""/>
        <dsp:cNvSpPr/>
      </dsp:nvSpPr>
      <dsp:spPr>
        <a:xfrm>
          <a:off x="457545" y="1159620"/>
          <a:ext cx="831901" cy="8319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3656A4-95F3-4625-8CAB-353F6E94F96C}">
      <dsp:nvSpPr>
        <dsp:cNvPr id="0" name=""/>
        <dsp:cNvSpPr/>
      </dsp:nvSpPr>
      <dsp:spPr>
        <a:xfrm>
          <a:off x="1746993" y="819297"/>
          <a:ext cx="5546616" cy="1512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78" tIns="160078" rIns="160078" bIns="16007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Cloud Vendors, who compared clouds to Commodity Electricity</a:t>
          </a:r>
          <a:endParaRPr lang="en-US" sz="2500" kern="1200"/>
        </a:p>
      </dsp:txBody>
      <dsp:txXfrm>
        <a:off x="1746993" y="819297"/>
        <a:ext cx="5546616" cy="1512548"/>
      </dsp:txXfrm>
    </dsp:sp>
    <dsp:sp modelId="{F8BA5B29-B696-45D4-B2A5-4465598BCFD1}">
      <dsp:nvSpPr>
        <dsp:cNvPr id="0" name=""/>
        <dsp:cNvSpPr/>
      </dsp:nvSpPr>
      <dsp:spPr>
        <a:xfrm>
          <a:off x="0" y="2709983"/>
          <a:ext cx="7293610" cy="15125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BA143-005D-452C-9479-7203B6F84A7B}">
      <dsp:nvSpPr>
        <dsp:cNvPr id="0" name=""/>
        <dsp:cNvSpPr/>
      </dsp:nvSpPr>
      <dsp:spPr>
        <a:xfrm>
          <a:off x="457545" y="3050306"/>
          <a:ext cx="831901" cy="8319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4A021-72EA-40C9-8ED7-D84C82EA2CC6}">
      <dsp:nvSpPr>
        <dsp:cNvPr id="0" name=""/>
        <dsp:cNvSpPr/>
      </dsp:nvSpPr>
      <dsp:spPr>
        <a:xfrm>
          <a:off x="1746993" y="2709983"/>
          <a:ext cx="5546616" cy="1512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78" tIns="160078" rIns="160078" bIns="16007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Want to Lock you in by advising most proprietary solutions of their platform </a:t>
          </a:r>
          <a:endParaRPr lang="en-US" sz="2500" kern="1200"/>
        </a:p>
      </dsp:txBody>
      <dsp:txXfrm>
        <a:off x="1746993" y="2709983"/>
        <a:ext cx="5546616" cy="15125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04C4B-F8EB-4094-8B1B-56D070EACC90}">
      <dsp:nvSpPr>
        <dsp:cNvPr id="0" name=""/>
        <dsp:cNvSpPr/>
      </dsp:nvSpPr>
      <dsp:spPr>
        <a:xfrm>
          <a:off x="0" y="819297"/>
          <a:ext cx="7293610" cy="15125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00FC8-29F4-4B86-A2AB-DC993F06104C}">
      <dsp:nvSpPr>
        <dsp:cNvPr id="0" name=""/>
        <dsp:cNvSpPr/>
      </dsp:nvSpPr>
      <dsp:spPr>
        <a:xfrm>
          <a:off x="457545" y="1159620"/>
          <a:ext cx="831901" cy="8319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E06F56-9442-49E7-8CF4-7A02014B553C}">
      <dsp:nvSpPr>
        <dsp:cNvPr id="0" name=""/>
        <dsp:cNvSpPr/>
      </dsp:nvSpPr>
      <dsp:spPr>
        <a:xfrm>
          <a:off x="1746993" y="819297"/>
          <a:ext cx="5546616" cy="1512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78" tIns="160078" rIns="160078" bIns="16007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Roll your own using commodity building blocks (Compute, Storage ETC)</a:t>
          </a:r>
          <a:endParaRPr lang="en-US" sz="2500" kern="1200"/>
        </a:p>
      </dsp:txBody>
      <dsp:txXfrm>
        <a:off x="1746993" y="819297"/>
        <a:ext cx="5546616" cy="1512548"/>
      </dsp:txXfrm>
    </dsp:sp>
    <dsp:sp modelId="{BD5D8404-009B-48C2-ABEA-66830CC744F5}">
      <dsp:nvSpPr>
        <dsp:cNvPr id="0" name=""/>
        <dsp:cNvSpPr/>
      </dsp:nvSpPr>
      <dsp:spPr>
        <a:xfrm>
          <a:off x="0" y="2709983"/>
          <a:ext cx="7293610" cy="15125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C60728-B555-4F63-8EF5-960BD160532E}">
      <dsp:nvSpPr>
        <dsp:cNvPr id="0" name=""/>
        <dsp:cNvSpPr/>
      </dsp:nvSpPr>
      <dsp:spPr>
        <a:xfrm>
          <a:off x="457545" y="3050306"/>
          <a:ext cx="831901" cy="8319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DBD7FD-FB49-44EF-81A2-24758FD4966D}">
      <dsp:nvSpPr>
        <dsp:cNvPr id="0" name=""/>
        <dsp:cNvSpPr/>
      </dsp:nvSpPr>
      <dsp:spPr>
        <a:xfrm>
          <a:off x="1746993" y="2709983"/>
          <a:ext cx="5546616" cy="1512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78" tIns="160078" rIns="160078" bIns="16007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Use Database as a Service  (DBaaS) functionality </a:t>
          </a:r>
          <a:endParaRPr lang="en-US" sz="2500" kern="1200"/>
        </a:p>
      </dsp:txBody>
      <dsp:txXfrm>
        <a:off x="1746993" y="2709983"/>
        <a:ext cx="5546616" cy="15125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C99A2-5E7B-4477-8A74-6FAB8693E122}">
      <dsp:nvSpPr>
        <dsp:cNvPr id="0" name=""/>
        <dsp:cNvSpPr/>
      </dsp:nvSpPr>
      <dsp:spPr>
        <a:xfrm>
          <a:off x="758272" y="822046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6E19A-8622-4D83-B1CC-53ED4623BCA9}">
      <dsp:nvSpPr>
        <dsp:cNvPr id="0" name=""/>
        <dsp:cNvSpPr/>
      </dsp:nvSpPr>
      <dsp:spPr>
        <a:xfrm>
          <a:off x="263272" y="190205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Managing High Availability</a:t>
          </a:r>
          <a:endParaRPr lang="en-US" sz="1700" kern="1200"/>
        </a:p>
      </dsp:txBody>
      <dsp:txXfrm>
        <a:off x="263272" y="1902058"/>
        <a:ext cx="1800000" cy="720000"/>
      </dsp:txXfrm>
    </dsp:sp>
    <dsp:sp modelId="{46A03B50-98B4-49BD-BC85-AC42B41AC7F7}">
      <dsp:nvSpPr>
        <dsp:cNvPr id="0" name=""/>
        <dsp:cNvSpPr/>
      </dsp:nvSpPr>
      <dsp:spPr>
        <a:xfrm>
          <a:off x="2873273" y="822046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5A7BB5-19C6-470F-87C0-17198A9137F3}">
      <dsp:nvSpPr>
        <dsp:cNvPr id="0" name=""/>
        <dsp:cNvSpPr/>
      </dsp:nvSpPr>
      <dsp:spPr>
        <a:xfrm>
          <a:off x="2378273" y="190205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Database Patching </a:t>
          </a:r>
          <a:endParaRPr lang="en-US" sz="1700" kern="1200"/>
        </a:p>
      </dsp:txBody>
      <dsp:txXfrm>
        <a:off x="2378273" y="1902058"/>
        <a:ext cx="1800000" cy="720000"/>
      </dsp:txXfrm>
    </dsp:sp>
    <dsp:sp modelId="{355E8FA1-6D06-48BA-9764-D38916943E8E}">
      <dsp:nvSpPr>
        <dsp:cNvPr id="0" name=""/>
        <dsp:cNvSpPr/>
      </dsp:nvSpPr>
      <dsp:spPr>
        <a:xfrm>
          <a:off x="4988273" y="822046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DFEB9A-36B8-4520-B0CD-51CBF4D63A7D}">
      <dsp:nvSpPr>
        <dsp:cNvPr id="0" name=""/>
        <dsp:cNvSpPr/>
      </dsp:nvSpPr>
      <dsp:spPr>
        <a:xfrm>
          <a:off x="4493273" y="190205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Backups </a:t>
          </a:r>
          <a:endParaRPr lang="en-US" sz="1700" kern="1200"/>
        </a:p>
      </dsp:txBody>
      <dsp:txXfrm>
        <a:off x="4493273" y="1902058"/>
        <a:ext cx="1800000" cy="720000"/>
      </dsp:txXfrm>
    </dsp:sp>
    <dsp:sp modelId="{C9AC641D-B84A-45CF-996B-7F1B8E996ACE}">
      <dsp:nvSpPr>
        <dsp:cNvPr id="0" name=""/>
        <dsp:cNvSpPr/>
      </dsp:nvSpPr>
      <dsp:spPr>
        <a:xfrm>
          <a:off x="7103273" y="822046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D544F-AE4C-45C2-8397-2CEF6A81C400}">
      <dsp:nvSpPr>
        <dsp:cNvPr id="0" name=""/>
        <dsp:cNvSpPr/>
      </dsp:nvSpPr>
      <dsp:spPr>
        <a:xfrm>
          <a:off x="6608273" y="190205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(Some) Performance Tuning</a:t>
          </a:r>
          <a:endParaRPr lang="en-US" sz="1700" kern="1200"/>
        </a:p>
      </dsp:txBody>
      <dsp:txXfrm>
        <a:off x="6608273" y="1902058"/>
        <a:ext cx="1800000" cy="720000"/>
      </dsp:txXfrm>
    </dsp:sp>
    <dsp:sp modelId="{1EAA363F-0B39-4BA9-A683-DA688969D1F1}">
      <dsp:nvSpPr>
        <dsp:cNvPr id="0" name=""/>
        <dsp:cNvSpPr/>
      </dsp:nvSpPr>
      <dsp:spPr>
        <a:xfrm>
          <a:off x="9218273" y="822046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1F3D4-DBE1-4383-96CC-1E986CF05989}">
      <dsp:nvSpPr>
        <dsp:cNvPr id="0" name=""/>
        <dsp:cNvSpPr/>
      </dsp:nvSpPr>
      <dsp:spPr>
        <a:xfrm>
          <a:off x="8723273" y="1902058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Easy to Scale </a:t>
          </a:r>
          <a:endParaRPr lang="en-US" sz="1700" kern="1200"/>
        </a:p>
      </dsp:txBody>
      <dsp:txXfrm>
        <a:off x="8723273" y="1902058"/>
        <a:ext cx="1800000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8F50B-8EA2-4727-B09D-9AC998EE4C8B}">
      <dsp:nvSpPr>
        <dsp:cNvPr id="0" name=""/>
        <dsp:cNvSpPr/>
      </dsp:nvSpPr>
      <dsp:spPr>
        <a:xfrm>
          <a:off x="0" y="615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833A3-AD9C-48D9-AFF8-B5F41CFC4A80}">
      <dsp:nvSpPr>
        <dsp:cNvPr id="0" name=""/>
        <dsp:cNvSpPr/>
      </dsp:nvSpPr>
      <dsp:spPr>
        <a:xfrm>
          <a:off x="435651" y="324653"/>
          <a:ext cx="792093" cy="792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0FB0C-2FCF-4BED-B6AD-06E6E8895F76}">
      <dsp:nvSpPr>
        <dsp:cNvPr id="0" name=""/>
        <dsp:cNvSpPr/>
      </dsp:nvSpPr>
      <dsp:spPr>
        <a:xfrm>
          <a:off x="1663397" y="615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You do not DBAs  Help or Permission to Deploy the Database</a:t>
          </a:r>
          <a:endParaRPr lang="en-US" sz="2500" kern="1200"/>
        </a:p>
      </dsp:txBody>
      <dsp:txXfrm>
        <a:off x="1663397" y="615"/>
        <a:ext cx="5630212" cy="1440170"/>
      </dsp:txXfrm>
    </dsp:sp>
    <dsp:sp modelId="{9E999D16-0034-4647-8E58-5FD26E8F6F58}">
      <dsp:nvSpPr>
        <dsp:cNvPr id="0" name=""/>
        <dsp:cNvSpPr/>
      </dsp:nvSpPr>
      <dsp:spPr>
        <a:xfrm>
          <a:off x="0" y="1800829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1C2B1-3061-4E3A-8A09-8E7B6EFB6036}">
      <dsp:nvSpPr>
        <dsp:cNvPr id="0" name=""/>
        <dsp:cNvSpPr/>
      </dsp:nvSpPr>
      <dsp:spPr>
        <a:xfrm>
          <a:off x="435651" y="2124867"/>
          <a:ext cx="792093" cy="7920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AF9A8-650C-4B71-90DB-28857350DE2B}">
      <dsp:nvSpPr>
        <dsp:cNvPr id="0" name=""/>
        <dsp:cNvSpPr/>
      </dsp:nvSpPr>
      <dsp:spPr>
        <a:xfrm>
          <a:off x="1663397" y="1800829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You can Chose the Database you believe is best fit for problem at hands</a:t>
          </a:r>
          <a:endParaRPr lang="en-US" sz="2500" kern="1200"/>
        </a:p>
      </dsp:txBody>
      <dsp:txXfrm>
        <a:off x="1663397" y="1800829"/>
        <a:ext cx="5630212" cy="1440170"/>
      </dsp:txXfrm>
    </dsp:sp>
    <dsp:sp modelId="{3E75ACE1-8949-4102-849C-05FCA02061E3}">
      <dsp:nvSpPr>
        <dsp:cNvPr id="0" name=""/>
        <dsp:cNvSpPr/>
      </dsp:nvSpPr>
      <dsp:spPr>
        <a:xfrm>
          <a:off x="0" y="3601042"/>
          <a:ext cx="7293610" cy="14401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FEB1F-AC7C-40F8-BA6F-0E2E4ED8F2D6}">
      <dsp:nvSpPr>
        <dsp:cNvPr id="0" name=""/>
        <dsp:cNvSpPr/>
      </dsp:nvSpPr>
      <dsp:spPr>
        <a:xfrm>
          <a:off x="435651" y="3925081"/>
          <a:ext cx="792093" cy="7920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3221C-5EA2-4DA3-A402-2A103768A6B9}">
      <dsp:nvSpPr>
        <dsp:cNvPr id="0" name=""/>
        <dsp:cNvSpPr/>
      </dsp:nvSpPr>
      <dsp:spPr>
        <a:xfrm>
          <a:off x="1663397" y="3601042"/>
          <a:ext cx="5630212" cy="144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18" tIns="152418" rIns="152418" bIns="15241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And rely on Cloud Vendor to Keep it up and Running </a:t>
          </a:r>
          <a:endParaRPr lang="en-US" sz="2500" kern="1200"/>
        </a:p>
      </dsp:txBody>
      <dsp:txXfrm>
        <a:off x="1663397" y="3601042"/>
        <a:ext cx="5630212" cy="1440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5D130-A6AB-E945-A938-29000010DDA9}" type="datetimeFigureOut">
              <a:rPr lang="en-US" smtClean="0"/>
              <a:t>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B37EF-3096-1A46-A01A-4CD1F6E8C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Illustration for something like “overpromise and underdeliver”</a:t>
            </a:r>
            <a:endParaRPr/>
          </a:p>
        </p:txBody>
      </p:sp>
      <p:sp>
        <p:nvSpPr>
          <p:cNvPr id="481" name="Google Shape;48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723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of might be kids doing something naughty when they lack supervision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B37EF-3096-1A46-A01A-4CD1F6E8C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19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7126A-0E93-7E47-B2F5-B81CC6D77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15" y="6258444"/>
            <a:ext cx="1844361" cy="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7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121920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7126A-0E93-7E47-B2F5-B81CC6D77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820" y="6258444"/>
            <a:ext cx="1844361" cy="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93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7126A-0E93-7E47-B2F5-B81CC6D77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15" y="6258444"/>
            <a:ext cx="1844361" cy="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33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91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312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572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150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C77B-721B-8D42-964E-4E66E01EC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9C03-BFBF-2E4B-8510-9CE4C5C7D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145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EAA18-1714-C547-B47B-6653739B7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02D11-A771-034E-A006-6954169F5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799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7647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48A5-8AB1-D049-97E8-5A91C547A47C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62EF44-6964-3E49-9E04-9603CE725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1D92D603-7FBE-994D-AD3E-15F5DCC74F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3CCEABF-9D27-C04D-834D-5AACE5E8A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65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DA2220-44F9-F242-9497-3D07FD6354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A9806-2A54-2342-8FD8-82EA1B6FB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31314-0D6F-F941-B4D9-582D64809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6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1219200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9616" y="1298448"/>
            <a:ext cx="9932769" cy="4169664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7126A-0E93-7E47-B2F5-B81CC6D77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820" y="6258444"/>
            <a:ext cx="1844361" cy="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73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87126A-0E93-7E47-B2F5-B81CC6D77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15" y="6258444"/>
            <a:ext cx="1844361" cy="4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4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27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566CD-C10F-314B-91A3-ECA507474D79}"/>
              </a:ext>
            </a:extLst>
          </p:cNvPr>
          <p:cNvSpPr/>
          <p:nvPr userDrawn="1"/>
        </p:nvSpPr>
        <p:spPr>
          <a:xfrm>
            <a:off x="9183757" y="590719"/>
            <a:ext cx="2921737" cy="550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7C9CF-F372-AA47-A3EF-C994481B8372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7653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C77B-721B-8D42-964E-4E66E01EC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9C03-BFBF-2E4B-8510-9CE4C5C7D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050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EAA18-1714-C547-B47B-6653739B7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02D11-A771-034E-A006-6954169F5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7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764771" cy="5334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48A5-8AB1-D049-97E8-5A91C547A47C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504F38-6EF6-3F4F-AC46-DA8C93960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759FDE63-1BE9-0B49-B9F3-495F837475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DD5D3F0-CF4E-344C-ACC5-8AF183E9F6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2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attrib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C404E14-CD9F-2C45-9FAE-AD6CD3D85C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69268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 algn="l">
              <a:buFont typeface="Arial" panose="020B0604020202020204" pitchFamily="34" charset="0"/>
              <a:buNone/>
              <a:defRPr sz="1800"/>
            </a:lvl2pPr>
            <a:lvl3pPr algn="l">
              <a:defRPr sz="16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ABF8D4F7-ADF6-1C48-97E4-5B083BAA1CE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3131" y="2200758"/>
            <a:ext cx="3555262" cy="3524261"/>
          </a:xfrm>
          <a:noFill/>
          <a:ln>
            <a:noFill/>
          </a:ln>
        </p:spPr>
        <p:txBody>
          <a:bodyPr lIns="0" tIns="91440" rIns="0" bIns="0" anchor="t">
            <a:normAutofit/>
          </a:bodyPr>
          <a:lstStyle>
            <a:lvl1pPr marL="0" indent="0" algn="ctr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02920" indent="0">
              <a:buFont typeface="Arial" panose="020B0604020202020204" pitchFamily="34" charset="0"/>
              <a:buNone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1AFEF92-06E4-E949-BA27-9940BC9F5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6693" y="972293"/>
            <a:ext cx="1140412" cy="85650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7C136B3-5284-EC42-9C2E-812A173AB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0556" y="972293"/>
            <a:ext cx="1140412" cy="856507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CC074B-3F80-8D46-A6CA-0AFB620FCA4E}"/>
              </a:ext>
            </a:extLst>
          </p:cNvPr>
          <p:cNvCxnSpPr>
            <a:cxnSpLocks/>
          </p:cNvCxnSpPr>
          <p:nvPr userDrawn="1"/>
        </p:nvCxnSpPr>
        <p:spPr>
          <a:xfrm>
            <a:off x="7533861" y="2200758"/>
            <a:ext cx="0" cy="35441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93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03C204-4D6E-F34F-A7B0-BD37BF19ED51}"/>
              </a:ext>
            </a:extLst>
          </p:cNvPr>
          <p:cNvSpPr/>
          <p:nvPr userDrawn="1"/>
        </p:nvSpPr>
        <p:spPr>
          <a:xfrm>
            <a:off x="9183757" y="623087"/>
            <a:ext cx="2921737" cy="5472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19015B-CCCD-4C4B-AFDA-5EFFD1BD3F1C}"/>
              </a:ext>
            </a:extLst>
          </p:cNvPr>
          <p:cNvSpPr/>
          <p:nvPr userDrawn="1"/>
        </p:nvSpPr>
        <p:spPr>
          <a:xfrm>
            <a:off x="9270263" y="761999"/>
            <a:ext cx="2921737" cy="5334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8"/>
            <a:ext cx="5314489" cy="5120640"/>
          </a:xfrm>
        </p:spPr>
        <p:txBody>
          <a:bodyPr/>
          <a:lstStyle>
            <a:lvl1pPr marL="0" indent="0"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08C423-CC14-F54C-A3F6-DAA1488E7A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02763" y="1123950"/>
            <a:ext cx="2593975" cy="4600575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100" b="1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646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04EE9E-1A68-CC4F-9997-61156796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2B3A89-A0A9-1845-87F2-1F1180106A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0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AAC77B-721B-8D42-964E-4E66E01EC2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E9C03-BFBF-2E4B-8510-9CE4C5C7DB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A3EAA18-1714-C547-B47B-6653739B78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D02D11-A771-034E-A006-6954169F5C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7647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348A5-8AB1-D049-97E8-5A91C547A47C}"/>
              </a:ext>
            </a:extLst>
          </p:cNvPr>
          <p:cNvSpPr/>
          <p:nvPr userDrawn="1"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ECDE13-04AF-3B48-BC7B-4C97D1AF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5" y="1895302"/>
            <a:ext cx="10084453" cy="408944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A100CE-2EA5-9649-8F73-507B2806D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2" y="758953"/>
            <a:ext cx="10092765" cy="86265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62EF44-6964-3E49-9E04-9603CE725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1D92D603-7FBE-994D-AD3E-15F5DCC74F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38400" y="6356350"/>
            <a:ext cx="7315200" cy="365125"/>
          </a:xfrm>
        </p:spPr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3CCEABF-9D27-C04D-834D-5AACE5E8A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62465" y="6356350"/>
            <a:ext cx="153092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5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DA2220-44F9-F242-9497-3D07FD6354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A9806-2A54-2342-8FD8-82EA1B6FB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31314-0D6F-F941-B4D9-582D64809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A1DF3-1091-C747-B598-1DD6D973633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2" r:id="rId2"/>
    <p:sldLayoutId id="2147483862" r:id="rId3"/>
    <p:sldLayoutId id="2147483877" r:id="rId4"/>
    <p:sldLayoutId id="2147483859" r:id="rId5"/>
    <p:sldLayoutId id="2147483844" r:id="rId6"/>
    <p:sldLayoutId id="2147483845" r:id="rId7"/>
    <p:sldLayoutId id="2147483903" r:id="rId8"/>
    <p:sldLayoutId id="2147483847" r:id="rId9"/>
    <p:sldLayoutId id="2147483863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60" baseline="0">
          <a:solidFill>
            <a:srgbClr val="FFFFFF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2020 </a:t>
            </a:r>
            <a:r>
              <a:rPr lang="en-US" dirty="0" err="1"/>
              <a:t>Percona</a:t>
            </a:r>
            <a:r>
              <a:rPr lang="en-US" dirty="0"/>
              <a:t> |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A1DF3-1091-C747-B598-1DD6D973633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60" baseline="0">
          <a:solidFill>
            <a:srgbClr val="FFFFFF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3524"/>
            <a:ext cx="3443590" cy="53309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© 2020 </a:t>
            </a:r>
            <a:r>
              <a:rPr lang="en-US" dirty="0" err="1"/>
              <a:t>Percona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5A1DF3-1091-C747-B598-1DD6D973633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967" y="6356349"/>
            <a:ext cx="15534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3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900" r:id="rId3"/>
    <p:sldLayoutId id="2147483901" r:id="rId4"/>
    <p:sldLayoutId id="2147483902" r:id="rId5"/>
    <p:sldLayoutId id="2147483904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60" baseline="0">
          <a:solidFill>
            <a:srgbClr val="FFFFFF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tx2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rcona.com/surve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rbranson/rds-pricing-has-more-than-doubled-ef8c3b7e5218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ercona.com/doc/dbaas-cli/index.htm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www.percona.com/blog/2021/01/12/the-preview-of-database-as-a-service-dbaas-in-percona-monitoring-and-management-is-now-live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PeterZaitsev" TargetMode="External"/><Relationship Id="rId2" Type="http://schemas.openxmlformats.org/officeDocument/2006/relationships/hyperlink" Target="https://www.linkedin.com/in/peterzaitsev/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1974-0376-8B43-AAA6-319245BC2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>
            <a:normAutofit/>
          </a:bodyPr>
          <a:lstStyle/>
          <a:p>
            <a:r>
              <a:rPr lang="en-US" sz="5400" dirty="0"/>
              <a:t>Why Public Database as a Service is Prime for Open Source Disruption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2A432-5E86-4F4E-8ACA-D9EA6B3408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553712"/>
            <a:ext cx="7315200" cy="914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AD954-4D5E-4535-8126-B05A5180596F}"/>
              </a:ext>
            </a:extLst>
          </p:cNvPr>
          <p:cNvSpPr txBox="1"/>
          <p:nvPr/>
        </p:nvSpPr>
        <p:spPr>
          <a:xfrm>
            <a:off x="9917684" y="5089773"/>
            <a:ext cx="1759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Peter Zaitsev,</a:t>
            </a:r>
          </a:p>
          <a:p>
            <a:pPr algn="l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CEO, Percona</a:t>
            </a:r>
          </a:p>
          <a:p>
            <a:pPr algn="l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February 2021</a:t>
            </a:r>
          </a:p>
        </p:txBody>
      </p:sp>
      <p:pic>
        <p:nvPicPr>
          <p:cNvPr id="1026" name="Picture 2" descr="FOSDEM 2020 - What did our Developers Learn? | Tanaza">
            <a:extLst>
              <a:ext uri="{FF2B5EF4-FFF2-40B4-BE49-F238E27FC236}">
                <a16:creationId xmlns:a16="http://schemas.microsoft.com/office/drawing/2014/main" id="{ACB90337-92AC-4DBB-A5D5-F54F0547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62" y="1351599"/>
            <a:ext cx="2793851" cy="164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235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39170-03F8-461E-A959-9770E00F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Days of Modern Open Source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A407A7-557B-4C08-A57D-B0CA178395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CE544-8C66-46F5-A525-7B91E779E1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E060A7-B7CE-46BB-B7E4-7CF680505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26 years of the Linux kernel | Opensource.com">
            <a:extLst>
              <a:ext uri="{FF2B5EF4-FFF2-40B4-BE49-F238E27FC236}">
                <a16:creationId xmlns:a16="http://schemas.microsoft.com/office/drawing/2014/main" id="{12F8A03B-1805-425F-B419-62694C2C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68" y="1123837"/>
            <a:ext cx="7314678" cy="40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991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18AD1-EBB4-46C3-9D45-97EE7CB7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Installation of Open Source Software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A04B0B-F2CD-4EC1-A35B-56AD27020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6042E-FAAD-477F-B683-849B2DBA9F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A8CD57D1-C59B-4097-AE5C-8F871C81E75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1533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93EA8-EAB8-48E0-9C23-007FD0FF9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Never Ending Move towards </a:t>
            </a:r>
            <a:r>
              <a:rPr lang="en-US" dirty="0" err="1"/>
              <a:t>Simplicty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026A4-93E7-4635-9542-56B1D2246C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41397-F3A9-474A-83E1-562251E62B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0" name="Picture 2" descr="Five Ways to Measure Simplicity on All-flash Arrays - DCIG">
            <a:extLst>
              <a:ext uri="{FF2B5EF4-FFF2-40B4-BE49-F238E27FC236}">
                <a16:creationId xmlns:a16="http://schemas.microsoft.com/office/drawing/2014/main" id="{4374A673-1E9D-47D1-8594-98C56AE680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20" y="863600"/>
            <a:ext cx="3381035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103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5CD5-4D30-4A4C-A55E-B67D73CF2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DBaaS “state of art” simplicity for databases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71E57-A1FA-4A83-A661-CE8EDD62A0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1CD6EA-BBAA-49AE-B92B-9CC9B36D08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074" name="Picture 2" descr="Head in the clouds: Examining the DBaaS promise">
            <a:extLst>
              <a:ext uri="{FF2B5EF4-FFF2-40B4-BE49-F238E27FC236}">
                <a16:creationId xmlns:a16="http://schemas.microsoft.com/office/drawing/2014/main" id="{5774A4C6-6AAC-4731-8FF2-CA916E0E88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1852612"/>
            <a:ext cx="73152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17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2880-3E24-4AFA-A325-4EA4781CA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Trend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AFCA47-76C2-49E4-9CA7-15B948FD35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A1FBB-9A03-43D8-96B4-5C1BA91CFC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6D8E826-6E03-473C-B1D7-B372C8C5380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0568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USAG The Workman's Toolbox | Huckberry">
            <a:extLst>
              <a:ext uri="{FF2B5EF4-FFF2-40B4-BE49-F238E27FC236}">
                <a16:creationId xmlns:a16="http://schemas.microsoft.com/office/drawing/2014/main" id="{F9ACB494-9437-4258-B21E-80F9E4EAB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2" r="-1" b="22254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92C99-9E0E-4AE1-B516-9B9C0DC1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Modern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A36E6-DCC2-476A-A2DB-176528C3F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Most Developers will not be able to build from scratch all tools they use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133C5-5E53-4BFA-AFF2-268EAC315A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E0F44-FEFD-43CA-AB2D-7619AAC00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4521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19FC34-65F7-4393-A176-69AA7C33A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Not a bad Thing…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65A1E-4C2D-48F7-914E-D4B19F63A6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792A7-0933-4AFC-BC2A-C2594827B8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F9D2951-D388-432A-8666-F9FF33CAD3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4046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99B90-3A46-4FB2-865B-977B597867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5156" b="105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14BCC3-630C-40FC-AA6C-9DACBC41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298448"/>
            <a:ext cx="731520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>
                <a:solidFill>
                  <a:schemeClr val="tx1"/>
                </a:solidFill>
                <a:latin typeface="+mj-lt"/>
              </a:rPr>
              <a:t>The Dark Side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995540-23F8-496F-899B-962E4D5850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4989F-6CF0-4521-A93B-6BFD4127FF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742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3F0E6-4122-4CCF-9BD8-D35BE1C3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Simplification comes with Vendor Lock-In in the Cloud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EF71E-D2E3-4B0D-95EF-2E18AFCA5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2852D0-69BC-4AF6-B0E7-75B873D711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0EDC3D-0076-4051-86AB-C3FC30760C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Microsoft Azure Is Ready For You - KT Connections Blog | Rapid ...">
            <a:extLst>
              <a:ext uri="{FF2B5EF4-FFF2-40B4-BE49-F238E27FC236}">
                <a16:creationId xmlns:a16="http://schemas.microsoft.com/office/drawing/2014/main" id="{144477B6-9E03-47A2-BB51-C0965BDC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58" y="873252"/>
            <a:ext cx="3543634" cy="177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odafone Chooses Google Cloud as Strategic Cloud Platform for ...">
            <a:extLst>
              <a:ext uri="{FF2B5EF4-FFF2-40B4-BE49-F238E27FC236}">
                <a16:creationId xmlns:a16="http://schemas.microsoft.com/office/drawing/2014/main" id="{2F611C85-D143-4B40-BF28-037204EA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267" y="984542"/>
            <a:ext cx="2222550" cy="22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mazon Web Services (AWS) - Cloud Computing Services">
            <a:extLst>
              <a:ext uri="{FF2B5EF4-FFF2-40B4-BE49-F238E27FC236}">
                <a16:creationId xmlns:a16="http://schemas.microsoft.com/office/drawing/2014/main" id="{6E4386BF-5665-406D-9287-59333556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64" y="3207092"/>
            <a:ext cx="4646608" cy="243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41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CEF4-B59F-4B37-9C71-945FE502D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Cloud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AE72D-ED9A-4394-91CF-95CFFA2831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84CDD-7448-48FB-B481-04C00E306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098" name="Picture 2" descr="Tech Talk Blog On Cloud Computing With AWS - Blog">
            <a:extLst>
              <a:ext uri="{FF2B5EF4-FFF2-40B4-BE49-F238E27FC236}">
                <a16:creationId xmlns:a16="http://schemas.microsoft.com/office/drawing/2014/main" id="{EC470B7B-047B-4F4F-BEAF-6FB2CA080B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155" y="863600"/>
            <a:ext cx="6828366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6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6FC54A-C875-44F8-BBC1-4F37279A7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64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DD4CE-3D6A-49F3-9C59-041220FC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A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78720-EAFA-4B43-A069-A187D32F0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What DBaaS Has to do With “Distributions” 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36A359-0422-48C6-B3BB-FC4860E0FF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48F24-C54B-44B4-AB90-F22A2778EC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13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1F1C8-7D0B-4333-873B-BEB65E49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Cloud Reality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21F20-CCB0-45E4-BE0F-F4B2F32ED7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807CC-C978-4F5D-B588-02D2DE9CB7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23CA7F0-FEC4-4828-8242-7BDCF7F2BC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6707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0D6BC-5792-4DCE-8E64-4884BD9B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AEDBA-7AD7-41C6-AF81-A14061634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Have the Power to choose the way of </a:t>
            </a:r>
            <a:r>
              <a:rPr lang="en-US" dirty="0">
                <a:solidFill>
                  <a:srgbClr val="FF0000"/>
                </a:solidFill>
              </a:rPr>
              <a:t>Serfdom</a:t>
            </a:r>
            <a:r>
              <a:rPr lang="en-US" dirty="0"/>
              <a:t> or way of </a:t>
            </a:r>
            <a:r>
              <a:rPr lang="en-US" dirty="0">
                <a:solidFill>
                  <a:srgbClr val="00B050"/>
                </a:solidFill>
              </a:rPr>
              <a:t>Freedom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BAE8A-566C-48D2-B963-9FBD2162AA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E4D713-18E5-4D1E-B116-8F6BAF455F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083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 Dark Lord : Warframe">
            <a:extLst>
              <a:ext uri="{FF2B5EF4-FFF2-40B4-BE49-F238E27FC236}">
                <a16:creationId xmlns:a16="http://schemas.microsoft.com/office/drawing/2014/main" id="{26484C03-298F-4CDD-A078-006DC9F59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035D7-B0D5-425C-B2C8-826660A9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283461"/>
          </a:xfrm>
        </p:spPr>
        <p:txBody>
          <a:bodyPr anchor="b">
            <a:normAutofit/>
          </a:bodyPr>
          <a:lstStyle/>
          <a:p>
            <a:r>
              <a:rPr lang="en-US" sz="2400"/>
              <a:t>Current State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43758-1605-40B6-80CC-47C829F0C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20" y="2407298"/>
            <a:ext cx="2947482" cy="3498980"/>
          </a:xfrm>
        </p:spPr>
        <p:txBody>
          <a:bodyPr anchor="t">
            <a:norm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Easiest/fastest way to deploy Open Source (and Compatible) Software is to do it in the cloud, using Proprietary API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89E943A-225D-44B1-B345-D7FDBA43C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FF755-B18C-4D0A-B52E-3AFFF8A7E4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E6F6-3E82-4099-AFAF-DC3CA052C5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850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1D0DE-0F9C-479F-BEAD-988969228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Choices for Database Deployment in the Cloud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ADFBA-4A9C-4857-99EF-423D937107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DE427A-57B1-4C1B-AEAD-D9AB9F9136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7E279F8-AF56-4CAD-83FD-290F554DDE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8212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66E947-FB18-4E34-92A1-7AE660349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1FB687-F018-4798-90C8-38F1111E1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228428" y="272368"/>
            <a:ext cx="1741251" cy="11430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28567-87B6-44D1-A2CE-32EA6EDA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67" y="5257630"/>
            <a:ext cx="10908667" cy="102140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DBaaS Removes a lot of “Toil”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BAA161-AE24-467D-9AE2-A99E23CD7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7030" y="-5522982"/>
            <a:ext cx="384048" cy="1143001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A83A6E-B36F-405F-A8A5-4E646A4029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1667" y="6356350"/>
            <a:ext cx="5653898" cy="365125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0C29B-55DF-4E19-BF3B-0BDB60155F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14447" y="6356350"/>
            <a:ext cx="550615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F8A9A78-F7C1-4328-9183-DD969ED1825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2727" y="1029176"/>
          <a:ext cx="10786546" cy="3444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9867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0F1668-DBD8-4328-B5A2-2952F0188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Power to Developers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18F09-8EB5-4D11-9298-9F5CA403AD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D47A4E-B984-4D6E-A9E0-D850E6FEB1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FB72FEF0-3BF1-4F37-B1C0-ED356FDD93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628663"/>
              </p:ext>
            </p:extLst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781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FEF6DD-2566-4454-ABCC-EA619975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spc="-100" dirty="0">
                <a:latin typeface="+mj-lt"/>
              </a:rPr>
              <a:t>Do not worry, DBaaS is Open Source Compatible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E1244-B608-4B0F-9A38-B11CD39DC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4" y="5666792"/>
            <a:ext cx="10180696" cy="542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</a:rPr>
              <a:t>Limited, “Hotel California”  Compatibility</a:t>
            </a:r>
          </a:p>
        </p:txBody>
      </p:sp>
      <p:pic>
        <p:nvPicPr>
          <p:cNvPr id="1026" name="Picture 2" descr="Do It For Her | Know Your Meme">
            <a:extLst>
              <a:ext uri="{FF2B5EF4-FFF2-40B4-BE49-F238E27FC236}">
                <a16:creationId xmlns:a16="http://schemas.microsoft.com/office/drawing/2014/main" id="{D1FF4894-7565-4632-9A91-F301A05B0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7" b="31555"/>
          <a:stretch/>
        </p:blipFill>
        <p:spPr bwMode="auto">
          <a:xfrm>
            <a:off x="1069847" y="484632"/>
            <a:ext cx="10637520" cy="35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CA1CB-A43E-46A8-95BB-DCB3B882C7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05C2B-DC8D-48AE-8A8A-51F312121B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255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1"/>
          <p:cNvSpPr txBox="1"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en-US"/>
              <a:t>DBaaS </a:t>
            </a:r>
          </a:p>
        </p:txBody>
      </p:sp>
      <p:sp>
        <p:nvSpPr>
          <p:cNvPr id="484" name="Google Shape;484;p41"/>
          <p:cNvSpPr txBox="1">
            <a:spLocks noGrp="1"/>
          </p:cNvSpPr>
          <p:nvPr>
            <p:ph type="body" idx="1"/>
          </p:nvPr>
        </p:nvSpPr>
        <p:spPr>
          <a:xfrm>
            <a:off x="3869268" y="2540508"/>
            <a:ext cx="7315200" cy="51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Fully Managed DBaaS tends to be Overmarketed </a:t>
            </a:r>
          </a:p>
        </p:txBody>
      </p:sp>
      <p:sp>
        <p:nvSpPr>
          <p:cNvPr id="486" name="Google Shape;486;p41"/>
          <p:cNvSpPr txBox="1">
            <a:spLocks noGrp="1"/>
          </p:cNvSpPr>
          <p:nvPr>
            <p:ph type="sldNum" idx="12"/>
          </p:nvPr>
        </p:nvSpPr>
        <p:spPr>
          <a:xfrm>
            <a:off x="26246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487" name="Google Shape;4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6575" y="1165225"/>
            <a:ext cx="6633000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7E27A691-0377-475C-96E7-044139364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</p:spTree>
    <p:extLst>
      <p:ext uri="{BB962C8B-B14F-4D97-AF65-F5344CB8AC3E}">
        <p14:creationId xmlns:p14="http://schemas.microsoft.com/office/powerpoint/2010/main" val="2561741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3801E-E7D8-46F3-95D5-31614B985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" r="8873" b="909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7B983-A357-49FB-AB5B-5254FD6BE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DBaaS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9548C-A3F6-45FE-BCE5-D2CF5C873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>
                <a:solidFill>
                  <a:schemeClr val="tx1"/>
                </a:solidFill>
              </a:rPr>
              <a:t>Developers chose and Use Databases directly without “supervision” of database professionals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55240-13A9-471F-90EA-16CF3F6128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84861-357E-43EB-9A5A-44BEA8045B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575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9FE8-DE4A-4547-B606-53566629B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relevant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1B375-BCCC-461E-A8FB-77BC76F99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616488" cy="44884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45% </a:t>
            </a:r>
            <a:r>
              <a:rPr lang="en-US" dirty="0"/>
              <a:t>of Companies running at least some DBaaS (up from 40% in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22%</a:t>
            </a:r>
            <a:r>
              <a:rPr lang="en-US" dirty="0"/>
              <a:t> Find Cloud Hosting to be more expensive than they thought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74%</a:t>
            </a:r>
            <a:r>
              <a:rPr lang="en-US" dirty="0"/>
              <a:t> Of Respondents named Performance Issues their Most Significant Problem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6A1C0-AF3C-480C-A477-9FFC88F409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6BEA66-C9C0-45F9-BDBA-9C7F72DBD8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1EDF5-8C32-4A1E-A077-82ED1213CB51}"/>
              </a:ext>
            </a:extLst>
          </p:cNvPr>
          <p:cNvSpPr txBox="1"/>
          <p:nvPr/>
        </p:nvSpPr>
        <p:spPr>
          <a:xfrm>
            <a:off x="5584323" y="5568286"/>
            <a:ext cx="3407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https://www.percona.com/survey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61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D8EBC-9954-42AF-A8EF-C407CA3F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42A51-B4BD-413C-83B1-5F38BE60B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Complex Systems, Multiple Components which Must work well together, providing a lot of value and convenience than setting up those components separately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76E71-DFFA-496A-8605-2EC25CF2B4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2CC8B-62DA-4A68-B576-2E283DEBC4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4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9E769-A637-4D04-89FB-32CC81FA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DBaaS Premium is growing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1C03D-F6C8-4DF1-B5DC-80FA3C8103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A6269-46F3-4D59-AEF9-E426168560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26" name="Picture 2" descr="Image for post">
            <a:extLst>
              <a:ext uri="{FF2B5EF4-FFF2-40B4-BE49-F238E27FC236}">
                <a16:creationId xmlns:a16="http://schemas.microsoft.com/office/drawing/2014/main" id="{B7A77E14-D716-464F-B906-244AC2C5EE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2432748"/>
            <a:ext cx="7315200" cy="198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FE61CD-185F-4EA6-A667-AB2C5F7C491E}"/>
              </a:ext>
            </a:extLst>
          </p:cNvPr>
          <p:cNvSpPr txBox="1"/>
          <p:nvPr/>
        </p:nvSpPr>
        <p:spPr>
          <a:xfrm>
            <a:off x="5536564" y="4959871"/>
            <a:ext cx="3902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hlinkClick r:id="rId3"/>
              </a:rPr>
              <a:t>https://medium.com/@rbranson/rds-pricing-has-more-than-doubled-ef8c3b7e5218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  <a:p>
            <a:pPr algn="l"/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03235-0471-4F48-87AD-26344F5AF931}"/>
              </a:ext>
            </a:extLst>
          </p:cNvPr>
          <p:cNvSpPr txBox="1"/>
          <p:nvPr/>
        </p:nvSpPr>
        <p:spPr>
          <a:xfrm>
            <a:off x="3566593" y="1319010"/>
            <a:ext cx="810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Helvetica" pitchFamily="2" charset="0"/>
              </a:rPr>
              <a:t>$1314/year</a:t>
            </a:r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Software Premium for smallish instance (4 vCPU and 16GB Memory)</a:t>
            </a:r>
          </a:p>
        </p:txBody>
      </p:sp>
    </p:spTree>
    <p:extLst>
      <p:ext uri="{BB962C8B-B14F-4D97-AF65-F5344CB8AC3E}">
        <p14:creationId xmlns:p14="http://schemas.microsoft.com/office/powerpoint/2010/main" val="659779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51471-A3FB-4135-9F07-BCDA4DD81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 dirty="0">
                <a:latin typeface="+mj-lt"/>
              </a:rPr>
              <a:t>DBaaS Vendor Lock-In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FD2FE-3557-47D1-8727-E2449E548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4" y="5666792"/>
            <a:ext cx="10180696" cy="542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It may not be so painful </a:t>
            </a:r>
            <a:r>
              <a:rPr lang="en-US" sz="2200" dirty="0">
                <a:solidFill>
                  <a:srgbClr val="FF0000"/>
                </a:solidFill>
              </a:rPr>
              <a:t>now,</a:t>
            </a:r>
            <a:r>
              <a:rPr lang="en-US" sz="2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but it is going to be painful in the </a:t>
            </a:r>
            <a:r>
              <a:rPr lang="en-US" sz="2200" dirty="0">
                <a:solidFill>
                  <a:srgbClr val="FF0000"/>
                </a:solidFill>
              </a:rPr>
              <a:t>future</a:t>
            </a:r>
          </a:p>
        </p:txBody>
      </p:sp>
      <p:pic>
        <p:nvPicPr>
          <p:cNvPr id="6146" name="Picture 2" descr="Men React to Repeated Painful Experiences Differently than Women Do | The  Scientist Magazine®">
            <a:extLst>
              <a:ext uri="{FF2B5EF4-FFF2-40B4-BE49-F238E27FC236}">
                <a16:creationId xmlns:a16="http://schemas.microsoft.com/office/drawing/2014/main" id="{A5CFBDDD-75F4-47DC-98C3-E5F3368A9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2663" y="484632"/>
            <a:ext cx="8891887" cy="35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C2881-49BA-4860-A02C-694E74CD8C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E7D65-1E9E-43A7-93F2-5006062615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31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295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1DFCBE5-52C1-48A9-89CF-E7D68CCA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B17C8F6-D357-4254-BBAC-96B01EEBE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47203"/>
            <a:ext cx="11707367" cy="2572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E8246-7B6F-46E6-85A3-A0386B00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1" y="4049486"/>
            <a:ext cx="4825480" cy="1883228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History Lesson</a:t>
            </a:r>
          </a:p>
        </p:txBody>
      </p:sp>
      <p:pic>
        <p:nvPicPr>
          <p:cNvPr id="7170" name="Picture 2" descr="Larry Ellison Wanted A Sandwich Shop At Oracle - Business Insider">
            <a:extLst>
              <a:ext uri="{FF2B5EF4-FFF2-40B4-BE49-F238E27FC236}">
                <a16:creationId xmlns:a16="http://schemas.microsoft.com/office/drawing/2014/main" id="{B7431B7E-618F-4E7A-89F3-98F26E657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691" y="677064"/>
            <a:ext cx="3331905" cy="249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nternational Business Machines Corporation IBM - Company Information">
            <a:extLst>
              <a:ext uri="{FF2B5EF4-FFF2-40B4-BE49-F238E27FC236}">
                <a16:creationId xmlns:a16="http://schemas.microsoft.com/office/drawing/2014/main" id="{EF028114-621C-49E3-BDE5-5FBFEB24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5503" y="1126871"/>
            <a:ext cx="3331905" cy="159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BM Archives: IBM Series/1">
            <a:extLst>
              <a:ext uri="{FF2B5EF4-FFF2-40B4-BE49-F238E27FC236}">
                <a16:creationId xmlns:a16="http://schemas.microsoft.com/office/drawing/2014/main" id="{2B8B6B22-4FC9-4D97-8097-E4F898101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7314" y="600719"/>
            <a:ext cx="3260054" cy="26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61362-FF51-4ABF-B85F-43787385E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316" y="3960531"/>
            <a:ext cx="4846151" cy="206113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Oracle used to Save its customer from IBM Hardware Lock-in with Mainframe computers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17F3C-2E3A-4DF8-841D-541C3F73EF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63692" y="6356350"/>
            <a:ext cx="482548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F8FC5-8146-4236-B357-2BF65EE519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86457" y="6356350"/>
            <a:ext cx="77860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02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9ED259-1E51-4196-9816-6B3C22DB5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Could We…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9D57A-275B-4F9B-B442-A346406A35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05C6D-E8B3-4544-A6FA-6789A18CFA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C4A0786D-FBFB-47A3-B04F-FCB2F1FB028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6309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10 tips for delivering bad news—Commentary">
            <a:extLst>
              <a:ext uri="{FF2B5EF4-FFF2-40B4-BE49-F238E27FC236}">
                <a16:creationId xmlns:a16="http://schemas.microsoft.com/office/drawing/2014/main" id="{8DD72793-EB21-4CA6-ADB6-8E39CE957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5FADD-47B4-4674-AAD9-AFBD9640C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Bad News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BB943-0380-4B1E-A4A5-62442A82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We’re Not there yet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FC07A-10D1-48E9-9A2F-8ED1EDA16C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0E4A7-BD6A-4E2A-BD00-79F2A07465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384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E3FE-26F9-42F6-B06A-B38923887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News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0B800-E2E7-44E4-B6A5-73754B0C0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F386E-585F-4BCB-B99B-FD659F08D8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DD391-0369-4EF6-85D7-3E410680AF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Kubernetes - Wikipedia">
            <a:extLst>
              <a:ext uri="{FF2B5EF4-FFF2-40B4-BE49-F238E27FC236}">
                <a16:creationId xmlns:a16="http://schemas.microsoft.com/office/drawing/2014/main" id="{424C7E66-8BF0-4550-96C7-D534C78A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44" y="731416"/>
            <a:ext cx="5548103" cy="538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26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AAD8036-96D8-496C-8006-37ACA5AD8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A4CBA9-3463-4C65-BF46-6B6C50E7F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42856" y="757325"/>
            <a:ext cx="3549144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9D0F7-AD6E-4B54-9CA2-61DE5CFF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5775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Kubernetes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CEED6C-D39C-40AA-B89E-52C3FA5A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7A2EA-06FD-4027-B277-55FAB7D54F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27551" y="6356350"/>
            <a:ext cx="5911517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8366B-FA21-4D8E-BAD0-13468FAEE2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8E366C7-69F9-439F-AAF2-ABBB97039E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6647" y="933854"/>
          <a:ext cx="7293610" cy="5041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1648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5F35E-C170-4A81-B27E-C6A35EC59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Percona is doing about it 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621AA-7C2B-4709-8FC1-46E1C46C98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632AF-73FF-45B2-9862-EBA2972C24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050" name="Picture 2" descr="Are You What About You GIF - AreYou WhatAboutYou AreYouDoingIt GIFs">
            <a:extLst>
              <a:ext uri="{FF2B5EF4-FFF2-40B4-BE49-F238E27FC236}">
                <a16:creationId xmlns:a16="http://schemas.microsoft.com/office/drawing/2014/main" id="{A648950D-E8D9-422E-9A15-7F0C93481AB8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29" y="956418"/>
            <a:ext cx="8183533" cy="460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883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9990C-4858-4D91-8C5D-4CA757229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Percona Software for Modern World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1ABAA-E7FD-4D33-BD3A-D96F1FDE07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02B04-C311-47FD-BDA2-F7B9EC642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1268" name="Picture 4" descr="Percona Kubernetes Operator for Percona XtraDB Cluster 1.2.0 Now ...">
            <a:extLst>
              <a:ext uri="{FF2B5EF4-FFF2-40B4-BE49-F238E27FC236}">
                <a16:creationId xmlns:a16="http://schemas.microsoft.com/office/drawing/2014/main" id="{1B548D92-9415-4EEB-A42F-D72BC2D77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60" y="3678972"/>
            <a:ext cx="3593945" cy="201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Percona Kubernetes Operator for MongoDB 1.2.0 Is Now Available ...">
            <a:extLst>
              <a:ext uri="{FF2B5EF4-FFF2-40B4-BE49-F238E27FC236}">
                <a16:creationId xmlns:a16="http://schemas.microsoft.com/office/drawing/2014/main" id="{7F5A894A-DBB9-468D-A21E-6ADB44023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95" y="3678972"/>
            <a:ext cx="3647253" cy="203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Percona Monitoring and Management (PMM) 2 Beta Is Now Available ...">
            <a:extLst>
              <a:ext uri="{FF2B5EF4-FFF2-40B4-BE49-F238E27FC236}">
                <a16:creationId xmlns:a16="http://schemas.microsoft.com/office/drawing/2014/main" id="{BBE0A5F7-B99C-4471-A39C-BD0A2646FF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763" y="1233487"/>
            <a:ext cx="3482283" cy="232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363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7DB58D-49D5-421A-B504-FC9A13D61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spc="-100" dirty="0">
                <a:latin typeface="+mj-lt"/>
              </a:rPr>
              <a:t>Kubernetes Operators are not enough!</a:t>
            </a:r>
          </a:p>
        </p:txBody>
      </p:sp>
      <p:pic>
        <p:nvPicPr>
          <p:cNvPr id="3078" name="Picture 6" descr="Kubernetes">
            <a:extLst>
              <a:ext uri="{FF2B5EF4-FFF2-40B4-BE49-F238E27FC236}">
                <a16:creationId xmlns:a16="http://schemas.microsoft.com/office/drawing/2014/main" id="{CA8B02DB-235E-4D8C-B8B9-296183449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0310" y="484632"/>
            <a:ext cx="3556755" cy="35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 Practical kubernetes Operator using Ansible — an example | by Jamie  Duncan | ITNEXT">
            <a:extLst>
              <a:ext uri="{FF2B5EF4-FFF2-40B4-BE49-F238E27FC236}">
                <a16:creationId xmlns:a16="http://schemas.microsoft.com/office/drawing/2014/main" id="{426F942E-70E1-4955-83A4-C5712DFB8A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4934" y="484632"/>
            <a:ext cx="3556755" cy="35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E34A2-4CF8-481E-9755-4D784288A1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77D36-0544-4334-B72C-9BA86850FA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r">
                <a:spcAft>
                  <a:spcPts val="600"/>
                </a:spcAft>
              </a:pPr>
              <a:t>39</a:t>
            </a:fld>
            <a:endParaRPr lang="en-US" b="1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7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31244-E0AB-45FF-83DB-F8DA9F356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F5F10-9C9F-4C3B-8DC0-28F32AE5C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A3596-AC07-4B40-9BEA-C933F9ABC2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9DF08-BA06-4043-AF04-8AD8645CAA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63A063-AD5A-4A29-9748-397EB8310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7" y="1327716"/>
            <a:ext cx="2667832" cy="71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SE Launches Partner Program to Bring SUSE Linux Enterprise 12 to 64-bit  ARM Processors">
            <a:extLst>
              <a:ext uri="{FF2B5EF4-FFF2-40B4-BE49-F238E27FC236}">
                <a16:creationId xmlns:a16="http://schemas.microsoft.com/office/drawing/2014/main" id="{54D57404-9E05-49FF-84BD-AADD6BFCA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019" y="1965567"/>
            <a:ext cx="2205669" cy="102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Work Continues on Debian Linux RISC-V Port, Documentation Efforts - AB Open">
            <a:extLst>
              <a:ext uri="{FF2B5EF4-FFF2-40B4-BE49-F238E27FC236}">
                <a16:creationId xmlns:a16="http://schemas.microsoft.com/office/drawing/2014/main" id="{39F51455-E40A-4BC8-B8B8-0F22840A0C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Work Continues on Debian Linux RISC-V Port, Documentation Efforts - AB Open">
            <a:extLst>
              <a:ext uri="{FF2B5EF4-FFF2-40B4-BE49-F238E27FC236}">
                <a16:creationId xmlns:a16="http://schemas.microsoft.com/office/drawing/2014/main" id="{9E7EB36A-C3CC-43EA-B156-D00164168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58" y="2467912"/>
            <a:ext cx="1752972" cy="98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irantis Continues Explosive Growth, Closing 2015 with 127 OpenStack  Customers">
            <a:extLst>
              <a:ext uri="{FF2B5EF4-FFF2-40B4-BE49-F238E27FC236}">
                <a16:creationId xmlns:a16="http://schemas.microsoft.com/office/drawing/2014/main" id="{E7B98879-6456-4D43-AA0C-04BD171BF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201" y="3632998"/>
            <a:ext cx="2501033" cy="18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86B2192C-1D5B-4FC5-AE4A-7461934A0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24" y="3276600"/>
            <a:ext cx="2250601" cy="24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529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46EA-8BAF-4F1A-A899-68BCA97A8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FAF08-84EC-4B21-A55F-16952BC89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442529" cy="1290308"/>
          </a:xfrm>
        </p:spPr>
        <p:txBody>
          <a:bodyPr/>
          <a:lstStyle/>
          <a:p>
            <a:pPr algn="ctr"/>
            <a:r>
              <a:rPr lang="en-US" dirty="0"/>
              <a:t>Provide AWS RDS-Like DBaaS Experience in Public and Private with Open Source Software and No Vendor Lock-in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8464E-986D-4807-94B7-4B117485BE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AEED9-64F7-4FA1-8165-016FC0160B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E3D83F2-869C-4015-88FE-37562022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729" y="234956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mazon Web Services - Wikipedia">
            <a:extLst>
              <a:ext uri="{FF2B5EF4-FFF2-40B4-BE49-F238E27FC236}">
                <a16:creationId xmlns:a16="http://schemas.microsoft.com/office/drawing/2014/main" id="{F322C480-6285-4CD3-A20B-FAD81B209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69" y="2435286"/>
            <a:ext cx="2542712" cy="152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5 Reasons to Choose Microsoft Azure Cloud for Your Enterprise - DZone Cloud">
            <a:extLst>
              <a:ext uri="{FF2B5EF4-FFF2-40B4-BE49-F238E27FC236}">
                <a16:creationId xmlns:a16="http://schemas.microsoft.com/office/drawing/2014/main" id="{54684DF8-855E-4DB8-96F8-EF860D4E6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763" y="1906998"/>
            <a:ext cx="4069663" cy="21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935C0062-FEC6-407C-8276-5AA26287A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53" y="3960913"/>
            <a:ext cx="1826640" cy="195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Tanzu is Kubernetes in 'the VMware way' - Amazic World">
            <a:extLst>
              <a:ext uri="{FF2B5EF4-FFF2-40B4-BE49-F238E27FC236}">
                <a16:creationId xmlns:a16="http://schemas.microsoft.com/office/drawing/2014/main" id="{3803DB40-B4EA-4A96-A940-84621222A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584" y="4179811"/>
            <a:ext cx="3174642" cy="181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00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D0CF-53B0-4BA3-B884-4E47D9F8D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US" dirty="0"/>
              <a:t>Percona DBaaS CLI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ACD21-49CE-49BF-9D98-7C5C93C5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/>
          </a:bodyPr>
          <a:lstStyle/>
          <a:p>
            <a:r>
              <a:rPr lang="en-US" dirty="0"/>
              <a:t>Experimental Solution for those who wants to Get Open Source DBaaS without deep Kubernetes Understanding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F34A0-41C5-4E27-9E0F-3BCD97EDF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61606" y="6356350"/>
            <a:ext cx="541917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A0A24-852D-4D92-AA16-D5D2900905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F0205E-79A2-4267-96BF-1AC5F2BEA109}"/>
              </a:ext>
            </a:extLst>
          </p:cNvPr>
          <p:cNvSpPr txBox="1"/>
          <p:nvPr/>
        </p:nvSpPr>
        <p:spPr>
          <a:xfrm>
            <a:off x="4208489" y="5567524"/>
            <a:ext cx="5776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https://www.percona.com/doc/dbaas-cli/index.html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085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9AA5-D7A2-4296-9A3B-A29EB377B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DBaaS Preview in PMM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21C69-CCC8-40F4-BB9F-AACA40865C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FCB49-2491-4E4F-B086-AFA82DB7EE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F9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EF9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C8966F-3393-4BD1-ACCE-0DABF3DC4AF3}"/>
              </a:ext>
            </a:extLst>
          </p:cNvPr>
          <p:cNvSpPr txBox="1"/>
          <p:nvPr/>
        </p:nvSpPr>
        <p:spPr>
          <a:xfrm>
            <a:off x="4511956" y="5478798"/>
            <a:ext cx="62467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https://www.percona.com/blog/2021/01/12/the-preview-of-database-as-a-service-dbaas-in-percona-monitoring-and-management-is-now-live/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5ABC71E-2514-49F2-A2BE-E5D05A730E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61" y="2154391"/>
            <a:ext cx="8189353" cy="253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329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onvenience stores on the rise | Inside Small Business">
            <a:extLst>
              <a:ext uri="{FF2B5EF4-FFF2-40B4-BE49-F238E27FC236}">
                <a16:creationId xmlns:a16="http://schemas.microsoft.com/office/drawing/2014/main" id="{AFCFC00F-E71C-4EE5-8BA3-C273C50D8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r="9092" b="22493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B9A09-40E0-4E74-9F4A-217470D4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DBaaS has won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CDEC2-0507-49CA-ADA5-5A861B047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Unparallel convenience of using the database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064BB-C55D-43E5-9FDF-F7FA764C72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9DF40-535E-46AE-AF86-3F7C5A9C93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852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4" descr="A close up of a window&#10;&#10;Description automatically generated">
            <a:extLst>
              <a:ext uri="{FF2B5EF4-FFF2-40B4-BE49-F238E27FC236}">
                <a16:creationId xmlns:a16="http://schemas.microsoft.com/office/drawing/2014/main" id="{19A0065A-3319-44E0-8F51-D9514B4A9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6" r="19212" b="1835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9D813-A07E-4BCD-96AD-AE5A3ED7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 dirty="0">
                <a:latin typeface="+mj-lt"/>
              </a:rPr>
              <a:t>Software Vendor Lock-in Sucks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3059F-7635-47DD-9D55-C501276A5D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B3FF7-B8C0-482E-AB37-88F1A25A3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494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he Myth of the St. Bernard &amp; the Brandy Barrel">
            <a:extLst>
              <a:ext uri="{FF2B5EF4-FFF2-40B4-BE49-F238E27FC236}">
                <a16:creationId xmlns:a16="http://schemas.microsoft.com/office/drawing/2014/main" id="{0922FB8E-D142-4A0F-9565-86A3828BDB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 b="9091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CCB83-1D25-482B-B24C-BDA77F6D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Open Source to the Rescue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C42E3-E88F-4D0E-9112-36637DC160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88B95-CB85-4490-87D7-2ABF8C8F3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052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FC6B760-BB79-0C47-80D5-24B7601AB3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</a:t>
            </a:r>
            <a:r>
              <a:rPr lang="en-US"/>
              <a:t>,  Let’s </a:t>
            </a:r>
            <a:r>
              <a:rPr lang="en-US" dirty="0"/>
              <a:t>Connect!</a:t>
            </a:r>
          </a:p>
          <a:p>
            <a:r>
              <a:rPr lang="en-US" dirty="0">
                <a:hlinkClick r:id="rId2"/>
              </a:rPr>
              <a:t>https://www.linkedin.com/in/peterzaitsev/</a:t>
            </a:r>
            <a:endParaRPr lang="en-US" dirty="0"/>
          </a:p>
          <a:p>
            <a:r>
              <a:rPr lang="en-US" dirty="0">
                <a:hlinkClick r:id="rId3"/>
              </a:rPr>
              <a:t>https://twitter.com/PeterZaitsev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24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0DFF-7AEE-4E6F-BDA5-7A27826A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Database Distributions – More than  a Server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62ACA-DA4A-41C9-AEE1-31F60F556E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67126" y="6356350"/>
            <a:ext cx="61136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756AC3-B27A-430B-A50A-8D76302A6B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EAA083F-6036-4980-A988-2C26BD11C4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423102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7161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A1F29-FA9F-4586-9A74-EC5AC7258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DBaaS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B1B63965-939A-4747-B8F6-3F4A8397D7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F3969-3AAF-47BD-B733-9B9CF66FC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2020 Percona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D0B37-648C-48F0-9413-5F1FD73B28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3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onvenience stores on the rise | Inside Small Business">
            <a:extLst>
              <a:ext uri="{FF2B5EF4-FFF2-40B4-BE49-F238E27FC236}">
                <a16:creationId xmlns:a16="http://schemas.microsoft.com/office/drawing/2014/main" id="{AFCFC00F-E71C-4EE5-8BA3-C273C50D8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 r="9092" b="22493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B9A09-40E0-4E74-9F4A-217470D46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DBaaS has won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CDEC2-0507-49CA-ADA5-5A861B047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4" y="4260714"/>
            <a:ext cx="3331786" cy="1032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Unparallel convenience of using the database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064BB-C55D-43E5-9FDF-F7FA764C72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9DF40-535E-46AE-AF86-3F7C5A9C93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39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 descr="A close up of a window&#10;&#10;Description automatically generated">
            <a:extLst>
              <a:ext uri="{FF2B5EF4-FFF2-40B4-BE49-F238E27FC236}">
                <a16:creationId xmlns:a16="http://schemas.microsoft.com/office/drawing/2014/main" id="{19A0065A-3319-44E0-8F51-D9514B4A9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56" r="19212" b="1835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9D813-A07E-4BCD-96AD-AE5A3ED7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 dirty="0">
                <a:latin typeface="+mj-lt"/>
              </a:rPr>
              <a:t>Software Vendor Lock-in Sucks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3059F-7635-47DD-9D55-C501276A5D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B3FF7-B8C0-482E-AB37-88F1A25A33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e Myth of the St. Bernard &amp; the Brandy Barrel">
            <a:extLst>
              <a:ext uri="{FF2B5EF4-FFF2-40B4-BE49-F238E27FC236}">
                <a16:creationId xmlns:a16="http://schemas.microsoft.com/office/drawing/2014/main" id="{0922FB8E-D142-4A0F-9565-86A3828BDB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4" b="9091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4CCB83-1D25-482B-B24C-BDA77F6D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57" y="1653703"/>
            <a:ext cx="3361953" cy="24704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>
                <a:solidFill>
                  <a:schemeClr val="tx1"/>
                </a:solidFill>
                <a:latin typeface="+mj-lt"/>
              </a:rPr>
              <a:t>Open Source to the Rescue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C42E3-E88F-4D0E-9112-36637DC160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69268" y="6356350"/>
            <a:ext cx="59115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2020 Percona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F88B95-CB85-4490-87D7-2ABF8C8F3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4135" y="6356350"/>
            <a:ext cx="153092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4FAB73BC-B049-4115-A692-8D63A059BFB8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66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range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Confidential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3.xml><?xml version="1.0" encoding="utf-8"?>
<a:theme xmlns:a="http://schemas.openxmlformats.org/drawingml/2006/main" name="Blue">
  <a:themeElements>
    <a:clrScheme name="Percona">
      <a:dk1>
        <a:srgbClr val="000000"/>
      </a:dk1>
      <a:lt1>
        <a:srgbClr val="FFFFFF"/>
      </a:lt1>
      <a:dk2>
        <a:srgbClr val="9B9C9B"/>
      </a:dk2>
      <a:lt2>
        <a:srgbClr val="D5D5D5"/>
      </a:lt2>
      <a:accent1>
        <a:srgbClr val="EF9000"/>
      </a:accent1>
      <a:accent2>
        <a:srgbClr val="BE1818"/>
      </a:accent2>
      <a:accent3>
        <a:srgbClr val="EFC700"/>
      </a:accent3>
      <a:accent4>
        <a:srgbClr val="4E378C"/>
      </a:accent4>
      <a:accent5>
        <a:srgbClr val="7E4191"/>
      </a:accent5>
      <a:accent6>
        <a:srgbClr val="EFD979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800" dirty="0" smtClean="0">
            <a:solidFill>
              <a:schemeClr val="tx1">
                <a:lumMod val="65000"/>
                <a:lumOff val="35000"/>
              </a:schemeClr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922</Words>
  <Application>Microsoft Office PowerPoint</Application>
  <PresentationFormat>Widescreen</PresentationFormat>
  <Paragraphs>199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Helvetica</vt:lpstr>
      <vt:lpstr>Wingdings 2</vt:lpstr>
      <vt:lpstr>Orange</vt:lpstr>
      <vt:lpstr>Confidential</vt:lpstr>
      <vt:lpstr>Blue</vt:lpstr>
      <vt:lpstr>Why Public Database as a Service is Prime for Open Source Disruption</vt:lpstr>
      <vt:lpstr>A Question</vt:lpstr>
      <vt:lpstr>Distributions</vt:lpstr>
      <vt:lpstr>Distributions </vt:lpstr>
      <vt:lpstr>Database Distributions – More than  a Server </vt:lpstr>
      <vt:lpstr>DBaaS</vt:lpstr>
      <vt:lpstr>DBaaS has won</vt:lpstr>
      <vt:lpstr>Software Vendor Lock-in Sucks</vt:lpstr>
      <vt:lpstr>Open Source to the Rescue </vt:lpstr>
      <vt:lpstr>Early Days of Modern Open Source </vt:lpstr>
      <vt:lpstr>Installation of Open Source Software </vt:lpstr>
      <vt:lpstr>Never Ending Move towards Simplicty </vt:lpstr>
      <vt:lpstr>DBaaS “state of art” simplicity for databases</vt:lpstr>
      <vt:lpstr>Trend</vt:lpstr>
      <vt:lpstr>Modern Open Source</vt:lpstr>
      <vt:lpstr>Not a bad Thing…</vt:lpstr>
      <vt:lpstr>The Dark Side</vt:lpstr>
      <vt:lpstr>Next Simplification comes with Vendor Lock-In in the Cloud </vt:lpstr>
      <vt:lpstr>The Cloud </vt:lpstr>
      <vt:lpstr>Cloud Reality </vt:lpstr>
      <vt:lpstr>Choose your Cloud</vt:lpstr>
      <vt:lpstr>Current State </vt:lpstr>
      <vt:lpstr>Choices for Database Deployment in the Cloud </vt:lpstr>
      <vt:lpstr>DBaaS Removes a lot of “Toil”</vt:lpstr>
      <vt:lpstr>Power to Developers </vt:lpstr>
      <vt:lpstr>Do not worry, DBaaS is Open Source Compatible</vt:lpstr>
      <vt:lpstr>DBaaS </vt:lpstr>
      <vt:lpstr>DBaaS</vt:lpstr>
      <vt:lpstr>Some relevant Stats</vt:lpstr>
      <vt:lpstr>DBaaS Premium is growing</vt:lpstr>
      <vt:lpstr>DBaaS Vendor Lock-In</vt:lpstr>
      <vt:lpstr>History Lesson</vt:lpstr>
      <vt:lpstr>Could We…</vt:lpstr>
      <vt:lpstr>Bad News </vt:lpstr>
      <vt:lpstr>Good News </vt:lpstr>
      <vt:lpstr>Kubernetes </vt:lpstr>
      <vt:lpstr>What Percona is doing about it ?</vt:lpstr>
      <vt:lpstr>Percona Software for Modern World</vt:lpstr>
      <vt:lpstr>Kubernetes Operators are not enough!</vt:lpstr>
      <vt:lpstr>Our Vision</vt:lpstr>
      <vt:lpstr>Percona DBaaS CLI</vt:lpstr>
      <vt:lpstr>DBaaS Preview in PMM</vt:lpstr>
      <vt:lpstr>DBaaS has won</vt:lpstr>
      <vt:lpstr>Software Vendor Lock-in Sucks</vt:lpstr>
      <vt:lpstr>Open Source to the Rescue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Public Database as a Service is Prime for Open Source Disruption</dc:title>
  <dc:creator>Peter Zaitsev</dc:creator>
  <cp:lastModifiedBy>Peter Zaitsev</cp:lastModifiedBy>
  <cp:revision>3</cp:revision>
  <dcterms:created xsi:type="dcterms:W3CDTF">2021-01-17T16:54:38Z</dcterms:created>
  <dcterms:modified xsi:type="dcterms:W3CDTF">2021-01-17T21:16:20Z</dcterms:modified>
</cp:coreProperties>
</file>