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905" r:id="rId2"/>
    <p:sldMasterId id="2147483895" r:id="rId3"/>
  </p:sldMasterIdLst>
  <p:notesMasterIdLst>
    <p:notesMasterId r:id="rId40"/>
  </p:notesMasterIdLst>
  <p:sldIdLst>
    <p:sldId id="256" r:id="rId4"/>
    <p:sldId id="682" r:id="rId5"/>
    <p:sldId id="683" r:id="rId6"/>
    <p:sldId id="685" r:id="rId7"/>
    <p:sldId id="686" r:id="rId8"/>
    <p:sldId id="684" r:id="rId9"/>
    <p:sldId id="687" r:id="rId10"/>
    <p:sldId id="688" r:id="rId11"/>
    <p:sldId id="691" r:id="rId12"/>
    <p:sldId id="689" r:id="rId13"/>
    <p:sldId id="693" r:id="rId14"/>
    <p:sldId id="694" r:id="rId15"/>
    <p:sldId id="696" r:id="rId16"/>
    <p:sldId id="697" r:id="rId17"/>
    <p:sldId id="695" r:id="rId18"/>
    <p:sldId id="732" r:id="rId19"/>
    <p:sldId id="699" r:id="rId20"/>
    <p:sldId id="700" r:id="rId21"/>
    <p:sldId id="702" r:id="rId22"/>
    <p:sldId id="701" r:id="rId23"/>
    <p:sldId id="703" r:id="rId24"/>
    <p:sldId id="704" r:id="rId25"/>
    <p:sldId id="705" r:id="rId26"/>
    <p:sldId id="706" r:id="rId27"/>
    <p:sldId id="707" r:id="rId28"/>
    <p:sldId id="740" r:id="rId29"/>
    <p:sldId id="731" r:id="rId30"/>
    <p:sldId id="708" r:id="rId31"/>
    <p:sldId id="733" r:id="rId32"/>
    <p:sldId id="734" r:id="rId33"/>
    <p:sldId id="735" r:id="rId34"/>
    <p:sldId id="736" r:id="rId35"/>
    <p:sldId id="737" r:id="rId36"/>
    <p:sldId id="739" r:id="rId37"/>
    <p:sldId id="738" r:id="rId38"/>
    <p:sldId id="26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80A98C4-AAC8-A44B-B183-9DAE3ED90E21}">
          <p14:sldIdLst>
            <p14:sldId id="256"/>
            <p14:sldId id="682"/>
            <p14:sldId id="683"/>
            <p14:sldId id="685"/>
            <p14:sldId id="686"/>
            <p14:sldId id="684"/>
            <p14:sldId id="687"/>
            <p14:sldId id="688"/>
            <p14:sldId id="691"/>
            <p14:sldId id="689"/>
            <p14:sldId id="693"/>
            <p14:sldId id="694"/>
            <p14:sldId id="696"/>
            <p14:sldId id="697"/>
            <p14:sldId id="695"/>
            <p14:sldId id="732"/>
            <p14:sldId id="699"/>
            <p14:sldId id="700"/>
            <p14:sldId id="702"/>
            <p14:sldId id="701"/>
            <p14:sldId id="703"/>
            <p14:sldId id="704"/>
            <p14:sldId id="705"/>
            <p14:sldId id="706"/>
            <p14:sldId id="707"/>
            <p14:sldId id="740"/>
            <p14:sldId id="731"/>
            <p14:sldId id="708"/>
            <p14:sldId id="733"/>
            <p14:sldId id="734"/>
            <p14:sldId id="735"/>
            <p14:sldId id="736"/>
            <p14:sldId id="737"/>
            <p14:sldId id="739"/>
            <p14:sldId id="738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818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 autoAdjust="0"/>
    <p:restoredTop sz="94830"/>
  </p:normalViewPr>
  <p:slideViewPr>
    <p:cSldViewPr snapToGrid="0" snapToObjects="1">
      <p:cViewPr varScale="1">
        <p:scale>
          <a:sx n="74" d="100"/>
          <a:sy n="74" d="100"/>
        </p:scale>
        <p:origin x="8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47.svg"/><Relationship Id="rId2" Type="http://schemas.openxmlformats.org/officeDocument/2006/relationships/image" Target="../media/image6.png"/><Relationship Id="rId1" Type="http://schemas.openxmlformats.org/officeDocument/2006/relationships/hyperlink" Target="http://per.co.na/PMM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://per.co.na/PMM" TargetMode="External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073E7-4963-4C07-897A-68173FA79C9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F4C6AD-0F95-4A44-9E14-A8D827E61C85}">
      <dgm:prSet/>
      <dgm:spPr/>
      <dgm:t>
        <a:bodyPr/>
        <a:lstStyle/>
        <a:p>
          <a:pPr rtl="0"/>
          <a:r>
            <a:rPr lang="en-US" b="1" dirty="0"/>
            <a:t>Many Non Easily Repeatable Issues in Complex Systems</a:t>
          </a:r>
          <a:endParaRPr lang="en-US" dirty="0"/>
        </a:p>
      </dgm:t>
    </dgm:pt>
    <dgm:pt modelId="{792CF2CF-5F94-4012-977F-8B9280F42C90}" type="parTrans" cxnId="{26627AC4-F8ED-49D7-80F0-41FBD7A0435B}">
      <dgm:prSet/>
      <dgm:spPr/>
      <dgm:t>
        <a:bodyPr/>
        <a:lstStyle/>
        <a:p>
          <a:endParaRPr lang="en-US"/>
        </a:p>
      </dgm:t>
    </dgm:pt>
    <dgm:pt modelId="{F1BF04BB-10C3-4EEA-A996-38EA9ECC37A1}" type="sibTrans" cxnId="{26627AC4-F8ED-49D7-80F0-41FBD7A0435B}">
      <dgm:prSet/>
      <dgm:spPr/>
      <dgm:t>
        <a:bodyPr/>
        <a:lstStyle/>
        <a:p>
          <a:endParaRPr lang="en-US"/>
        </a:p>
      </dgm:t>
    </dgm:pt>
    <dgm:pt modelId="{1722C9C9-1EB1-4946-88B3-B1CAB5E55BEA}">
      <dgm:prSet/>
      <dgm:spPr/>
      <dgm:t>
        <a:bodyPr/>
        <a:lstStyle/>
        <a:p>
          <a:pPr rtl="0"/>
          <a:r>
            <a:rPr lang="en-US" b="1" dirty="0"/>
            <a:t>Resolving and Preventing Issues Requires Internals Understanding</a:t>
          </a:r>
          <a:endParaRPr lang="en-US" dirty="0"/>
        </a:p>
      </dgm:t>
    </dgm:pt>
    <dgm:pt modelId="{D9B1DB91-C353-4755-8078-50B35E86E983}" type="parTrans" cxnId="{03640A95-B236-4B21-872A-B1D62C583716}">
      <dgm:prSet/>
      <dgm:spPr/>
      <dgm:t>
        <a:bodyPr/>
        <a:lstStyle/>
        <a:p>
          <a:endParaRPr lang="en-US"/>
        </a:p>
      </dgm:t>
    </dgm:pt>
    <dgm:pt modelId="{227686F6-1FE2-4712-86A2-4C30A5BBB502}" type="sibTrans" cxnId="{03640A95-B236-4B21-872A-B1D62C583716}">
      <dgm:prSet/>
      <dgm:spPr/>
      <dgm:t>
        <a:bodyPr/>
        <a:lstStyle/>
        <a:p>
          <a:endParaRPr lang="en-US"/>
        </a:p>
      </dgm:t>
    </dgm:pt>
    <dgm:pt modelId="{88F85BE8-2DD0-4788-BF0A-5A1C8581372D}" type="pres">
      <dgm:prSet presAssocID="{4DE073E7-4963-4C07-897A-68173FA79C97}" presName="vert0" presStyleCnt="0">
        <dgm:presLayoutVars>
          <dgm:dir/>
          <dgm:animOne val="branch"/>
          <dgm:animLvl val="lvl"/>
        </dgm:presLayoutVars>
      </dgm:prSet>
      <dgm:spPr/>
    </dgm:pt>
    <dgm:pt modelId="{7A5A149C-621A-4B58-8808-6F6CA2770D67}" type="pres">
      <dgm:prSet presAssocID="{7AF4C6AD-0F95-4A44-9E14-A8D827E61C85}" presName="thickLine" presStyleLbl="alignNode1" presStyleIdx="0" presStyleCnt="2"/>
      <dgm:spPr/>
    </dgm:pt>
    <dgm:pt modelId="{BA4B22CF-9F14-4ECC-9CA5-E1D708FA6AC3}" type="pres">
      <dgm:prSet presAssocID="{7AF4C6AD-0F95-4A44-9E14-A8D827E61C85}" presName="horz1" presStyleCnt="0"/>
      <dgm:spPr/>
    </dgm:pt>
    <dgm:pt modelId="{AFB49F27-78E5-4F88-8686-0771E8C4518F}" type="pres">
      <dgm:prSet presAssocID="{7AF4C6AD-0F95-4A44-9E14-A8D827E61C85}" presName="tx1" presStyleLbl="revTx" presStyleIdx="0" presStyleCnt="2"/>
      <dgm:spPr/>
    </dgm:pt>
    <dgm:pt modelId="{2BF8F74A-E86D-4872-AC5E-27540DF399B9}" type="pres">
      <dgm:prSet presAssocID="{7AF4C6AD-0F95-4A44-9E14-A8D827E61C85}" presName="vert1" presStyleCnt="0"/>
      <dgm:spPr/>
    </dgm:pt>
    <dgm:pt modelId="{59A72C37-067F-45B8-BFE9-6702F1681476}" type="pres">
      <dgm:prSet presAssocID="{1722C9C9-1EB1-4946-88B3-B1CAB5E55BEA}" presName="thickLine" presStyleLbl="alignNode1" presStyleIdx="1" presStyleCnt="2"/>
      <dgm:spPr/>
    </dgm:pt>
    <dgm:pt modelId="{6BF5DEC2-7389-47AE-9BB4-7EE6D1E0BEF8}" type="pres">
      <dgm:prSet presAssocID="{1722C9C9-1EB1-4946-88B3-B1CAB5E55BEA}" presName="horz1" presStyleCnt="0"/>
      <dgm:spPr/>
    </dgm:pt>
    <dgm:pt modelId="{B138E65C-616F-4A05-BB17-44CF2AACB1A5}" type="pres">
      <dgm:prSet presAssocID="{1722C9C9-1EB1-4946-88B3-B1CAB5E55BEA}" presName="tx1" presStyleLbl="revTx" presStyleIdx="1" presStyleCnt="2"/>
      <dgm:spPr/>
    </dgm:pt>
    <dgm:pt modelId="{EDB556F1-8E33-4431-9FA1-E1915CCCA6BE}" type="pres">
      <dgm:prSet presAssocID="{1722C9C9-1EB1-4946-88B3-B1CAB5E55BEA}" presName="vert1" presStyleCnt="0"/>
      <dgm:spPr/>
    </dgm:pt>
  </dgm:ptLst>
  <dgm:cxnLst>
    <dgm:cxn modelId="{B7CC9C1E-C8A0-4A41-BBDE-0B71757ACD3A}" type="presOf" srcId="{1722C9C9-1EB1-4946-88B3-B1CAB5E55BEA}" destId="{B138E65C-616F-4A05-BB17-44CF2AACB1A5}" srcOrd="0" destOrd="0" presId="urn:microsoft.com/office/officeart/2008/layout/LinedList"/>
    <dgm:cxn modelId="{1466462A-ECD1-46A8-B1BE-051B5DEE9F19}" type="presOf" srcId="{7AF4C6AD-0F95-4A44-9E14-A8D827E61C85}" destId="{AFB49F27-78E5-4F88-8686-0771E8C4518F}" srcOrd="0" destOrd="0" presId="urn:microsoft.com/office/officeart/2008/layout/LinedList"/>
    <dgm:cxn modelId="{03640A95-B236-4B21-872A-B1D62C583716}" srcId="{4DE073E7-4963-4C07-897A-68173FA79C97}" destId="{1722C9C9-1EB1-4946-88B3-B1CAB5E55BEA}" srcOrd="1" destOrd="0" parTransId="{D9B1DB91-C353-4755-8078-50B35E86E983}" sibTransId="{227686F6-1FE2-4712-86A2-4C30A5BBB502}"/>
    <dgm:cxn modelId="{26627AC4-F8ED-49D7-80F0-41FBD7A0435B}" srcId="{4DE073E7-4963-4C07-897A-68173FA79C97}" destId="{7AF4C6AD-0F95-4A44-9E14-A8D827E61C85}" srcOrd="0" destOrd="0" parTransId="{792CF2CF-5F94-4012-977F-8B9280F42C90}" sibTransId="{F1BF04BB-10C3-4EEA-A996-38EA9ECC37A1}"/>
    <dgm:cxn modelId="{11F32ED3-BB79-45C7-8451-D9B8FF459681}" type="presOf" srcId="{4DE073E7-4963-4C07-897A-68173FA79C97}" destId="{88F85BE8-2DD0-4788-BF0A-5A1C8581372D}" srcOrd="0" destOrd="0" presId="urn:microsoft.com/office/officeart/2008/layout/LinedList"/>
    <dgm:cxn modelId="{31A05DCD-C3A3-4628-A5E8-7A4E1D8FE8AD}" type="presParOf" srcId="{88F85BE8-2DD0-4788-BF0A-5A1C8581372D}" destId="{7A5A149C-621A-4B58-8808-6F6CA2770D67}" srcOrd="0" destOrd="0" presId="urn:microsoft.com/office/officeart/2008/layout/LinedList"/>
    <dgm:cxn modelId="{3AF71724-DE3B-432C-A05A-781B9CC29B9B}" type="presParOf" srcId="{88F85BE8-2DD0-4788-BF0A-5A1C8581372D}" destId="{BA4B22CF-9F14-4ECC-9CA5-E1D708FA6AC3}" srcOrd="1" destOrd="0" presId="urn:microsoft.com/office/officeart/2008/layout/LinedList"/>
    <dgm:cxn modelId="{25E22222-D753-4A29-8714-F18459A5C3CE}" type="presParOf" srcId="{BA4B22CF-9F14-4ECC-9CA5-E1D708FA6AC3}" destId="{AFB49F27-78E5-4F88-8686-0771E8C4518F}" srcOrd="0" destOrd="0" presId="urn:microsoft.com/office/officeart/2008/layout/LinedList"/>
    <dgm:cxn modelId="{3807C1CD-B3DF-45BC-AB36-4DE62AC3F0C3}" type="presParOf" srcId="{BA4B22CF-9F14-4ECC-9CA5-E1D708FA6AC3}" destId="{2BF8F74A-E86D-4872-AC5E-27540DF399B9}" srcOrd="1" destOrd="0" presId="urn:microsoft.com/office/officeart/2008/layout/LinedList"/>
    <dgm:cxn modelId="{451581EA-2266-4204-B5D9-9A801722DFA8}" type="presParOf" srcId="{88F85BE8-2DD0-4788-BF0A-5A1C8581372D}" destId="{59A72C37-067F-45B8-BFE9-6702F1681476}" srcOrd="2" destOrd="0" presId="urn:microsoft.com/office/officeart/2008/layout/LinedList"/>
    <dgm:cxn modelId="{B665002E-870F-40FF-B306-E7B27406F590}" type="presParOf" srcId="{88F85BE8-2DD0-4788-BF0A-5A1C8581372D}" destId="{6BF5DEC2-7389-47AE-9BB4-7EE6D1E0BEF8}" srcOrd="3" destOrd="0" presId="urn:microsoft.com/office/officeart/2008/layout/LinedList"/>
    <dgm:cxn modelId="{F8E20ECF-73E4-4D88-BAE1-723A19367DAE}" type="presParOf" srcId="{6BF5DEC2-7389-47AE-9BB4-7EE6D1E0BEF8}" destId="{B138E65C-616F-4A05-BB17-44CF2AACB1A5}" srcOrd="0" destOrd="0" presId="urn:microsoft.com/office/officeart/2008/layout/LinedList"/>
    <dgm:cxn modelId="{1FC5C77D-B436-4AB1-9528-FB7C3B6CEA68}" type="presParOf" srcId="{6BF5DEC2-7389-47AE-9BB4-7EE6D1E0BEF8}" destId="{EDB556F1-8E33-4431-9FA1-E1915CCCA6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B50D9B-E2B7-43B6-B96E-D011D6097E3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D2BFD9-E7A2-4D63-A0EC-2E351DFEA655}">
      <dgm:prSet/>
      <dgm:spPr/>
      <dgm:t>
        <a:bodyPr/>
        <a:lstStyle/>
        <a:p>
          <a:pPr rtl="0"/>
          <a:r>
            <a:rPr lang="en-US" b="1"/>
            <a:t>Understand Query Execution Plan </a:t>
          </a:r>
          <a:endParaRPr lang="en-US"/>
        </a:p>
      </dgm:t>
    </dgm:pt>
    <dgm:pt modelId="{D68E417B-5308-4139-B71B-6BC5A3ABE1B0}" type="parTrans" cxnId="{7DD99EA8-DD9F-4372-88C0-1C5783FE65A0}">
      <dgm:prSet/>
      <dgm:spPr/>
      <dgm:t>
        <a:bodyPr/>
        <a:lstStyle/>
        <a:p>
          <a:endParaRPr lang="en-US"/>
        </a:p>
      </dgm:t>
    </dgm:pt>
    <dgm:pt modelId="{9CAB53DE-FF5B-484D-A2AE-C2596A1EA613}" type="sibTrans" cxnId="{7DD99EA8-DD9F-4372-88C0-1C5783FE65A0}">
      <dgm:prSet/>
      <dgm:spPr/>
      <dgm:t>
        <a:bodyPr/>
        <a:lstStyle/>
        <a:p>
          <a:endParaRPr lang="en-US"/>
        </a:p>
      </dgm:t>
    </dgm:pt>
    <dgm:pt modelId="{346C00FA-3DBB-4807-A6CD-CEE9AD023E7E}">
      <dgm:prSet/>
      <dgm:spPr/>
      <dgm:t>
        <a:bodyPr/>
        <a:lstStyle/>
        <a:p>
          <a:pPr rtl="0"/>
          <a:r>
            <a:rPr lang="en-US" b="1"/>
            <a:t>Essential Skill for Developers and DBAs</a:t>
          </a:r>
          <a:endParaRPr lang="en-US"/>
        </a:p>
      </dgm:t>
    </dgm:pt>
    <dgm:pt modelId="{292D04B2-AE4A-49F9-AD0E-06B2A1FDE602}" type="parTrans" cxnId="{73C68CC6-7401-46F1-A910-539D1609DB37}">
      <dgm:prSet/>
      <dgm:spPr/>
      <dgm:t>
        <a:bodyPr/>
        <a:lstStyle/>
        <a:p>
          <a:endParaRPr lang="en-US"/>
        </a:p>
      </dgm:t>
    </dgm:pt>
    <dgm:pt modelId="{53A92BDE-74EB-4D6D-A079-0B779455DEE3}" type="sibTrans" cxnId="{73C68CC6-7401-46F1-A910-539D1609DB37}">
      <dgm:prSet/>
      <dgm:spPr/>
      <dgm:t>
        <a:bodyPr/>
        <a:lstStyle/>
        <a:p>
          <a:endParaRPr lang="en-US"/>
        </a:p>
      </dgm:t>
    </dgm:pt>
    <dgm:pt modelId="{B80EC46D-FE06-4724-A368-6FC522EBDFA4}">
      <dgm:prSet/>
      <dgm:spPr/>
      <dgm:t>
        <a:bodyPr/>
        <a:lstStyle/>
        <a:p>
          <a:pPr rtl="0"/>
          <a:r>
            <a:rPr lang="en-US" b="1"/>
            <a:t>Multiple Output Formats </a:t>
          </a:r>
          <a:endParaRPr lang="en-US"/>
        </a:p>
      </dgm:t>
    </dgm:pt>
    <dgm:pt modelId="{B55928EF-77B6-43F5-91BD-CF50634BB478}" type="parTrans" cxnId="{F52E44DD-F2D9-4502-8590-D7F4ABE457B4}">
      <dgm:prSet/>
      <dgm:spPr/>
      <dgm:t>
        <a:bodyPr/>
        <a:lstStyle/>
        <a:p>
          <a:endParaRPr lang="en-US"/>
        </a:p>
      </dgm:t>
    </dgm:pt>
    <dgm:pt modelId="{71B7F142-C88D-42C3-8623-D20FE9F08364}" type="sibTrans" cxnId="{F52E44DD-F2D9-4502-8590-D7F4ABE457B4}">
      <dgm:prSet/>
      <dgm:spPr/>
      <dgm:t>
        <a:bodyPr/>
        <a:lstStyle/>
        <a:p>
          <a:endParaRPr lang="en-US"/>
        </a:p>
      </dgm:t>
    </dgm:pt>
    <dgm:pt modelId="{A7D7B6E5-EAB8-4EE9-A892-8BDEB706FB7D}">
      <dgm:prSet/>
      <dgm:spPr/>
      <dgm:t>
        <a:bodyPr/>
        <a:lstStyle/>
        <a:p>
          <a:pPr rtl="0"/>
          <a:r>
            <a:rPr lang="en-US" b="1" dirty="0"/>
            <a:t>Can get EXPLAIN plan for actual running query </a:t>
          </a:r>
          <a:endParaRPr lang="en-US" dirty="0"/>
        </a:p>
      </dgm:t>
    </dgm:pt>
    <dgm:pt modelId="{99B9F25F-A1D3-4CC1-B5A7-78B2725D6C41}" type="parTrans" cxnId="{901C81B0-83F8-4EB2-8A6A-7A350D7FFB91}">
      <dgm:prSet/>
      <dgm:spPr/>
      <dgm:t>
        <a:bodyPr/>
        <a:lstStyle/>
        <a:p>
          <a:endParaRPr lang="en-US"/>
        </a:p>
      </dgm:t>
    </dgm:pt>
    <dgm:pt modelId="{3176E98F-C08D-49CB-851B-097814AD714E}" type="sibTrans" cxnId="{901C81B0-83F8-4EB2-8A6A-7A350D7FFB91}">
      <dgm:prSet/>
      <dgm:spPr/>
      <dgm:t>
        <a:bodyPr/>
        <a:lstStyle/>
        <a:p>
          <a:endParaRPr lang="en-US"/>
        </a:p>
      </dgm:t>
    </dgm:pt>
    <dgm:pt modelId="{CF6D3E67-B599-40BD-A51D-EEDB1D0813E9}" type="pres">
      <dgm:prSet presAssocID="{77B50D9B-E2B7-43B6-B96E-D011D6097E38}" presName="linear" presStyleCnt="0">
        <dgm:presLayoutVars>
          <dgm:dir/>
          <dgm:animLvl val="lvl"/>
          <dgm:resizeHandles val="exact"/>
        </dgm:presLayoutVars>
      </dgm:prSet>
      <dgm:spPr/>
    </dgm:pt>
    <dgm:pt modelId="{1892B386-1250-4B77-9ADD-6A20C2B75F12}" type="pres">
      <dgm:prSet presAssocID="{56D2BFD9-E7A2-4D63-A0EC-2E351DFEA655}" presName="parentLin" presStyleCnt="0"/>
      <dgm:spPr/>
    </dgm:pt>
    <dgm:pt modelId="{8D9E33B0-9896-431D-A591-41B3D7E167EB}" type="pres">
      <dgm:prSet presAssocID="{56D2BFD9-E7A2-4D63-A0EC-2E351DFEA655}" presName="parentLeftMargin" presStyleLbl="node1" presStyleIdx="0" presStyleCnt="4"/>
      <dgm:spPr/>
    </dgm:pt>
    <dgm:pt modelId="{D379F540-2532-433A-AF2D-CB2713F5BC73}" type="pres">
      <dgm:prSet presAssocID="{56D2BFD9-E7A2-4D63-A0EC-2E351DFEA65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BCD1388-9B85-400E-B86C-FD04C3A59A73}" type="pres">
      <dgm:prSet presAssocID="{56D2BFD9-E7A2-4D63-A0EC-2E351DFEA655}" presName="negativeSpace" presStyleCnt="0"/>
      <dgm:spPr/>
    </dgm:pt>
    <dgm:pt modelId="{50AE84AB-FA0F-4979-B20B-D6904FDC78E0}" type="pres">
      <dgm:prSet presAssocID="{56D2BFD9-E7A2-4D63-A0EC-2E351DFEA655}" presName="childText" presStyleLbl="conFgAcc1" presStyleIdx="0" presStyleCnt="4">
        <dgm:presLayoutVars>
          <dgm:bulletEnabled val="1"/>
        </dgm:presLayoutVars>
      </dgm:prSet>
      <dgm:spPr/>
    </dgm:pt>
    <dgm:pt modelId="{BDD8A606-09C2-46A7-99F6-484A982071CF}" type="pres">
      <dgm:prSet presAssocID="{9CAB53DE-FF5B-484D-A2AE-C2596A1EA613}" presName="spaceBetweenRectangles" presStyleCnt="0"/>
      <dgm:spPr/>
    </dgm:pt>
    <dgm:pt modelId="{3E0F21FB-193B-4487-8E9E-5C538C7F3F2C}" type="pres">
      <dgm:prSet presAssocID="{346C00FA-3DBB-4807-A6CD-CEE9AD023E7E}" presName="parentLin" presStyleCnt="0"/>
      <dgm:spPr/>
    </dgm:pt>
    <dgm:pt modelId="{1940466B-576F-459F-A6F0-3F95C7C7F8F4}" type="pres">
      <dgm:prSet presAssocID="{346C00FA-3DBB-4807-A6CD-CEE9AD023E7E}" presName="parentLeftMargin" presStyleLbl="node1" presStyleIdx="0" presStyleCnt="4"/>
      <dgm:spPr/>
    </dgm:pt>
    <dgm:pt modelId="{993CC127-5A19-4F84-AE38-7BF92F9935CD}" type="pres">
      <dgm:prSet presAssocID="{346C00FA-3DBB-4807-A6CD-CEE9AD023E7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4A94D24-E94E-40A5-AE99-C2C877C0A84B}" type="pres">
      <dgm:prSet presAssocID="{346C00FA-3DBB-4807-A6CD-CEE9AD023E7E}" presName="negativeSpace" presStyleCnt="0"/>
      <dgm:spPr/>
    </dgm:pt>
    <dgm:pt modelId="{04F6A896-3906-447F-BC22-C861964FC390}" type="pres">
      <dgm:prSet presAssocID="{346C00FA-3DBB-4807-A6CD-CEE9AD023E7E}" presName="childText" presStyleLbl="conFgAcc1" presStyleIdx="1" presStyleCnt="4">
        <dgm:presLayoutVars>
          <dgm:bulletEnabled val="1"/>
        </dgm:presLayoutVars>
      </dgm:prSet>
      <dgm:spPr/>
    </dgm:pt>
    <dgm:pt modelId="{09C3D15A-CD1D-46E6-BCE1-1E5146E3D530}" type="pres">
      <dgm:prSet presAssocID="{53A92BDE-74EB-4D6D-A079-0B779455DEE3}" presName="spaceBetweenRectangles" presStyleCnt="0"/>
      <dgm:spPr/>
    </dgm:pt>
    <dgm:pt modelId="{CE664F41-89D2-44D6-80D0-7BC0BAA87C75}" type="pres">
      <dgm:prSet presAssocID="{B80EC46D-FE06-4724-A368-6FC522EBDFA4}" presName="parentLin" presStyleCnt="0"/>
      <dgm:spPr/>
    </dgm:pt>
    <dgm:pt modelId="{A28A4A87-3691-4886-8A97-22AAB76BE0A5}" type="pres">
      <dgm:prSet presAssocID="{B80EC46D-FE06-4724-A368-6FC522EBDFA4}" presName="parentLeftMargin" presStyleLbl="node1" presStyleIdx="1" presStyleCnt="4"/>
      <dgm:spPr/>
    </dgm:pt>
    <dgm:pt modelId="{4F35BCED-1FF5-477E-903D-B21A72B899FA}" type="pres">
      <dgm:prSet presAssocID="{B80EC46D-FE06-4724-A368-6FC522EBDFA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E263470-2AB2-469E-90C2-D6037C3CFA0F}" type="pres">
      <dgm:prSet presAssocID="{B80EC46D-FE06-4724-A368-6FC522EBDFA4}" presName="negativeSpace" presStyleCnt="0"/>
      <dgm:spPr/>
    </dgm:pt>
    <dgm:pt modelId="{66DBB4FC-3FDB-4E30-8C72-01709E0B879D}" type="pres">
      <dgm:prSet presAssocID="{B80EC46D-FE06-4724-A368-6FC522EBDFA4}" presName="childText" presStyleLbl="conFgAcc1" presStyleIdx="2" presStyleCnt="4">
        <dgm:presLayoutVars>
          <dgm:bulletEnabled val="1"/>
        </dgm:presLayoutVars>
      </dgm:prSet>
      <dgm:spPr/>
    </dgm:pt>
    <dgm:pt modelId="{2D156D01-45DE-48A3-BFE1-C50FAA2B68CF}" type="pres">
      <dgm:prSet presAssocID="{71B7F142-C88D-42C3-8623-D20FE9F08364}" presName="spaceBetweenRectangles" presStyleCnt="0"/>
      <dgm:spPr/>
    </dgm:pt>
    <dgm:pt modelId="{5E27CBD1-606C-433C-AA73-322F0AB5314D}" type="pres">
      <dgm:prSet presAssocID="{A7D7B6E5-EAB8-4EE9-A892-8BDEB706FB7D}" presName="parentLin" presStyleCnt="0"/>
      <dgm:spPr/>
    </dgm:pt>
    <dgm:pt modelId="{C77A25AA-DA07-47DD-A64E-1A6A22F7E69B}" type="pres">
      <dgm:prSet presAssocID="{A7D7B6E5-EAB8-4EE9-A892-8BDEB706FB7D}" presName="parentLeftMargin" presStyleLbl="node1" presStyleIdx="2" presStyleCnt="4"/>
      <dgm:spPr/>
    </dgm:pt>
    <dgm:pt modelId="{C45881C8-9C81-4C3E-9FE1-D9FE671CE817}" type="pres">
      <dgm:prSet presAssocID="{A7D7B6E5-EAB8-4EE9-A892-8BDEB706FB7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8D7FC17-D97B-4846-8108-2F30A6740170}" type="pres">
      <dgm:prSet presAssocID="{A7D7B6E5-EAB8-4EE9-A892-8BDEB706FB7D}" presName="negativeSpace" presStyleCnt="0"/>
      <dgm:spPr/>
    </dgm:pt>
    <dgm:pt modelId="{23551FAD-2AEC-4383-9987-E802C039C476}" type="pres">
      <dgm:prSet presAssocID="{A7D7B6E5-EAB8-4EE9-A892-8BDEB706FB7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4B5BB5D-A949-4F1C-BDB4-5AD691BC06BF}" type="presOf" srcId="{B80EC46D-FE06-4724-A368-6FC522EBDFA4}" destId="{A28A4A87-3691-4886-8A97-22AAB76BE0A5}" srcOrd="0" destOrd="0" presId="urn:microsoft.com/office/officeart/2005/8/layout/list1"/>
    <dgm:cxn modelId="{DE2FDA60-3171-4078-9BF2-9905B9568F84}" type="presOf" srcId="{A7D7B6E5-EAB8-4EE9-A892-8BDEB706FB7D}" destId="{C77A25AA-DA07-47DD-A64E-1A6A22F7E69B}" srcOrd="0" destOrd="0" presId="urn:microsoft.com/office/officeart/2005/8/layout/list1"/>
    <dgm:cxn modelId="{1E695A63-DF38-464D-8D2D-13D0930D3DB0}" type="presOf" srcId="{B80EC46D-FE06-4724-A368-6FC522EBDFA4}" destId="{4F35BCED-1FF5-477E-903D-B21A72B899FA}" srcOrd="1" destOrd="0" presId="urn:microsoft.com/office/officeart/2005/8/layout/list1"/>
    <dgm:cxn modelId="{E7F5BC4D-5D81-45E5-ABCE-B05F7FD82A06}" type="presOf" srcId="{A7D7B6E5-EAB8-4EE9-A892-8BDEB706FB7D}" destId="{C45881C8-9C81-4C3E-9FE1-D9FE671CE817}" srcOrd="1" destOrd="0" presId="urn:microsoft.com/office/officeart/2005/8/layout/list1"/>
    <dgm:cxn modelId="{3AD0AC56-BEC8-44CF-9B6B-9950EFDF37B9}" type="presOf" srcId="{346C00FA-3DBB-4807-A6CD-CEE9AD023E7E}" destId="{1940466B-576F-459F-A6F0-3F95C7C7F8F4}" srcOrd="0" destOrd="0" presId="urn:microsoft.com/office/officeart/2005/8/layout/list1"/>
    <dgm:cxn modelId="{EE048482-C61E-41BB-9FF2-9BB96B6A95AE}" type="presOf" srcId="{56D2BFD9-E7A2-4D63-A0EC-2E351DFEA655}" destId="{D379F540-2532-433A-AF2D-CB2713F5BC73}" srcOrd="1" destOrd="0" presId="urn:microsoft.com/office/officeart/2005/8/layout/list1"/>
    <dgm:cxn modelId="{9B530A85-ECD4-4605-AC8D-CD518E0144A8}" type="presOf" srcId="{346C00FA-3DBB-4807-A6CD-CEE9AD023E7E}" destId="{993CC127-5A19-4F84-AE38-7BF92F9935CD}" srcOrd="1" destOrd="0" presId="urn:microsoft.com/office/officeart/2005/8/layout/list1"/>
    <dgm:cxn modelId="{7DD99EA8-DD9F-4372-88C0-1C5783FE65A0}" srcId="{77B50D9B-E2B7-43B6-B96E-D011D6097E38}" destId="{56D2BFD9-E7A2-4D63-A0EC-2E351DFEA655}" srcOrd="0" destOrd="0" parTransId="{D68E417B-5308-4139-B71B-6BC5A3ABE1B0}" sibTransId="{9CAB53DE-FF5B-484D-A2AE-C2596A1EA613}"/>
    <dgm:cxn modelId="{901C81B0-83F8-4EB2-8A6A-7A350D7FFB91}" srcId="{77B50D9B-E2B7-43B6-B96E-D011D6097E38}" destId="{A7D7B6E5-EAB8-4EE9-A892-8BDEB706FB7D}" srcOrd="3" destOrd="0" parTransId="{99B9F25F-A1D3-4CC1-B5A7-78B2725D6C41}" sibTransId="{3176E98F-C08D-49CB-851B-097814AD714E}"/>
    <dgm:cxn modelId="{FD7848C4-B98D-442D-8728-F339A609ACD2}" type="presOf" srcId="{77B50D9B-E2B7-43B6-B96E-D011D6097E38}" destId="{CF6D3E67-B599-40BD-A51D-EEDB1D0813E9}" srcOrd="0" destOrd="0" presId="urn:microsoft.com/office/officeart/2005/8/layout/list1"/>
    <dgm:cxn modelId="{73C68CC6-7401-46F1-A910-539D1609DB37}" srcId="{77B50D9B-E2B7-43B6-B96E-D011D6097E38}" destId="{346C00FA-3DBB-4807-A6CD-CEE9AD023E7E}" srcOrd="1" destOrd="0" parTransId="{292D04B2-AE4A-49F9-AD0E-06B2A1FDE602}" sibTransId="{53A92BDE-74EB-4D6D-A079-0B779455DEE3}"/>
    <dgm:cxn modelId="{5C7777DB-D04E-4BAD-A07E-301FD1942EDB}" type="presOf" srcId="{56D2BFD9-E7A2-4D63-A0EC-2E351DFEA655}" destId="{8D9E33B0-9896-431D-A591-41B3D7E167EB}" srcOrd="0" destOrd="0" presId="urn:microsoft.com/office/officeart/2005/8/layout/list1"/>
    <dgm:cxn modelId="{F52E44DD-F2D9-4502-8590-D7F4ABE457B4}" srcId="{77B50D9B-E2B7-43B6-B96E-D011D6097E38}" destId="{B80EC46D-FE06-4724-A368-6FC522EBDFA4}" srcOrd="2" destOrd="0" parTransId="{B55928EF-77B6-43F5-91BD-CF50634BB478}" sibTransId="{71B7F142-C88D-42C3-8623-D20FE9F08364}"/>
    <dgm:cxn modelId="{A88A7538-5E14-4401-A74A-459BF13828B5}" type="presParOf" srcId="{CF6D3E67-B599-40BD-A51D-EEDB1D0813E9}" destId="{1892B386-1250-4B77-9ADD-6A20C2B75F12}" srcOrd="0" destOrd="0" presId="urn:microsoft.com/office/officeart/2005/8/layout/list1"/>
    <dgm:cxn modelId="{D736FF05-A455-4500-9EE8-FF620F0FD9EB}" type="presParOf" srcId="{1892B386-1250-4B77-9ADD-6A20C2B75F12}" destId="{8D9E33B0-9896-431D-A591-41B3D7E167EB}" srcOrd="0" destOrd="0" presId="urn:microsoft.com/office/officeart/2005/8/layout/list1"/>
    <dgm:cxn modelId="{B320876D-7D53-47A6-8F9E-329C84FE5433}" type="presParOf" srcId="{1892B386-1250-4B77-9ADD-6A20C2B75F12}" destId="{D379F540-2532-433A-AF2D-CB2713F5BC73}" srcOrd="1" destOrd="0" presId="urn:microsoft.com/office/officeart/2005/8/layout/list1"/>
    <dgm:cxn modelId="{609FDB11-611F-4C4D-94C2-DD2EDA556D32}" type="presParOf" srcId="{CF6D3E67-B599-40BD-A51D-EEDB1D0813E9}" destId="{ABCD1388-9B85-400E-B86C-FD04C3A59A73}" srcOrd="1" destOrd="0" presId="urn:microsoft.com/office/officeart/2005/8/layout/list1"/>
    <dgm:cxn modelId="{EC19462E-E3CA-4E18-A467-2B18834C0BCC}" type="presParOf" srcId="{CF6D3E67-B599-40BD-A51D-EEDB1D0813E9}" destId="{50AE84AB-FA0F-4979-B20B-D6904FDC78E0}" srcOrd="2" destOrd="0" presId="urn:microsoft.com/office/officeart/2005/8/layout/list1"/>
    <dgm:cxn modelId="{65926D39-CD9C-40C9-94E7-2730DB7122D5}" type="presParOf" srcId="{CF6D3E67-B599-40BD-A51D-EEDB1D0813E9}" destId="{BDD8A606-09C2-46A7-99F6-484A982071CF}" srcOrd="3" destOrd="0" presId="urn:microsoft.com/office/officeart/2005/8/layout/list1"/>
    <dgm:cxn modelId="{D35680E6-2530-4724-A3EF-81C56261C2A0}" type="presParOf" srcId="{CF6D3E67-B599-40BD-A51D-EEDB1D0813E9}" destId="{3E0F21FB-193B-4487-8E9E-5C538C7F3F2C}" srcOrd="4" destOrd="0" presId="urn:microsoft.com/office/officeart/2005/8/layout/list1"/>
    <dgm:cxn modelId="{08584F88-91AC-4D8E-8975-074BBEC8C23A}" type="presParOf" srcId="{3E0F21FB-193B-4487-8E9E-5C538C7F3F2C}" destId="{1940466B-576F-459F-A6F0-3F95C7C7F8F4}" srcOrd="0" destOrd="0" presId="urn:microsoft.com/office/officeart/2005/8/layout/list1"/>
    <dgm:cxn modelId="{6ACD7523-2E03-4D0D-9C58-EB8BC842BCA4}" type="presParOf" srcId="{3E0F21FB-193B-4487-8E9E-5C538C7F3F2C}" destId="{993CC127-5A19-4F84-AE38-7BF92F9935CD}" srcOrd="1" destOrd="0" presId="urn:microsoft.com/office/officeart/2005/8/layout/list1"/>
    <dgm:cxn modelId="{F4FEFEED-D521-441E-9C48-73E853786343}" type="presParOf" srcId="{CF6D3E67-B599-40BD-A51D-EEDB1D0813E9}" destId="{64A94D24-E94E-40A5-AE99-C2C877C0A84B}" srcOrd="5" destOrd="0" presId="urn:microsoft.com/office/officeart/2005/8/layout/list1"/>
    <dgm:cxn modelId="{9922DE55-738C-454E-9FC8-293C500C710A}" type="presParOf" srcId="{CF6D3E67-B599-40BD-A51D-EEDB1D0813E9}" destId="{04F6A896-3906-447F-BC22-C861964FC390}" srcOrd="6" destOrd="0" presId="urn:microsoft.com/office/officeart/2005/8/layout/list1"/>
    <dgm:cxn modelId="{968FA93B-212C-47A0-A85A-E6B0263A3C12}" type="presParOf" srcId="{CF6D3E67-B599-40BD-A51D-EEDB1D0813E9}" destId="{09C3D15A-CD1D-46E6-BCE1-1E5146E3D530}" srcOrd="7" destOrd="0" presId="urn:microsoft.com/office/officeart/2005/8/layout/list1"/>
    <dgm:cxn modelId="{52297E12-E02E-4C0F-9D80-8D3BC1D7A3BB}" type="presParOf" srcId="{CF6D3E67-B599-40BD-A51D-EEDB1D0813E9}" destId="{CE664F41-89D2-44D6-80D0-7BC0BAA87C75}" srcOrd="8" destOrd="0" presId="urn:microsoft.com/office/officeart/2005/8/layout/list1"/>
    <dgm:cxn modelId="{5EF9A520-8C4E-4A5D-BB14-90984E4A5925}" type="presParOf" srcId="{CE664F41-89D2-44D6-80D0-7BC0BAA87C75}" destId="{A28A4A87-3691-4886-8A97-22AAB76BE0A5}" srcOrd="0" destOrd="0" presId="urn:microsoft.com/office/officeart/2005/8/layout/list1"/>
    <dgm:cxn modelId="{A385B5DD-3EF4-45BF-A1F1-543569B54E85}" type="presParOf" srcId="{CE664F41-89D2-44D6-80D0-7BC0BAA87C75}" destId="{4F35BCED-1FF5-477E-903D-B21A72B899FA}" srcOrd="1" destOrd="0" presId="urn:microsoft.com/office/officeart/2005/8/layout/list1"/>
    <dgm:cxn modelId="{9FEB60CC-2FA9-4BF2-99B6-C6F213E05E9A}" type="presParOf" srcId="{CF6D3E67-B599-40BD-A51D-EEDB1D0813E9}" destId="{8E263470-2AB2-469E-90C2-D6037C3CFA0F}" srcOrd="9" destOrd="0" presId="urn:microsoft.com/office/officeart/2005/8/layout/list1"/>
    <dgm:cxn modelId="{087CB865-73EF-4C45-A08C-52A94FC4CCA2}" type="presParOf" srcId="{CF6D3E67-B599-40BD-A51D-EEDB1D0813E9}" destId="{66DBB4FC-3FDB-4E30-8C72-01709E0B879D}" srcOrd="10" destOrd="0" presId="urn:microsoft.com/office/officeart/2005/8/layout/list1"/>
    <dgm:cxn modelId="{00594CCE-012E-4E88-A4C0-B9E33A74607E}" type="presParOf" srcId="{CF6D3E67-B599-40BD-A51D-EEDB1D0813E9}" destId="{2D156D01-45DE-48A3-BFE1-C50FAA2B68CF}" srcOrd="11" destOrd="0" presId="urn:microsoft.com/office/officeart/2005/8/layout/list1"/>
    <dgm:cxn modelId="{07453ECA-9196-4749-86C3-E77B5F2D8143}" type="presParOf" srcId="{CF6D3E67-B599-40BD-A51D-EEDB1D0813E9}" destId="{5E27CBD1-606C-433C-AA73-322F0AB5314D}" srcOrd="12" destOrd="0" presId="urn:microsoft.com/office/officeart/2005/8/layout/list1"/>
    <dgm:cxn modelId="{DD61D7A0-22EA-414C-BD55-B35AE8C83414}" type="presParOf" srcId="{5E27CBD1-606C-433C-AA73-322F0AB5314D}" destId="{C77A25AA-DA07-47DD-A64E-1A6A22F7E69B}" srcOrd="0" destOrd="0" presId="urn:microsoft.com/office/officeart/2005/8/layout/list1"/>
    <dgm:cxn modelId="{AE5ECBA7-215E-41CC-9695-9AD1CBD9E1BD}" type="presParOf" srcId="{5E27CBD1-606C-433C-AA73-322F0AB5314D}" destId="{C45881C8-9C81-4C3E-9FE1-D9FE671CE817}" srcOrd="1" destOrd="0" presId="urn:microsoft.com/office/officeart/2005/8/layout/list1"/>
    <dgm:cxn modelId="{95F9C131-8DEA-4552-A49D-F0E224C631FC}" type="presParOf" srcId="{CF6D3E67-B599-40BD-A51D-EEDB1D0813E9}" destId="{D8D7FC17-D97B-4846-8108-2F30A6740170}" srcOrd="13" destOrd="0" presId="urn:microsoft.com/office/officeart/2005/8/layout/list1"/>
    <dgm:cxn modelId="{F47EC91A-D4E3-4A8A-8EF4-3CCBA7038787}" type="presParOf" srcId="{CF6D3E67-B599-40BD-A51D-EEDB1D0813E9}" destId="{23551FAD-2AEC-4383-9987-E802C039C4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9AECAA-FFE5-4A43-80DC-80EABC46359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514C7DD2-B4F9-4222-B3D3-CEE066E333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baseline="0" dirty="0"/>
            <a:t>Open Source Database Focused Observability Solution from Percona</a:t>
          </a:r>
          <a:endParaRPr lang="en-US" dirty="0"/>
        </a:p>
      </dgm:t>
    </dgm:pt>
    <dgm:pt modelId="{0103F173-8C35-42F6-A7EF-E3AC61028227}" type="parTrans" cxnId="{5B854F58-D046-485E-9EE4-805A8A26485A}">
      <dgm:prSet/>
      <dgm:spPr/>
      <dgm:t>
        <a:bodyPr/>
        <a:lstStyle/>
        <a:p>
          <a:endParaRPr lang="en-US"/>
        </a:p>
      </dgm:t>
    </dgm:pt>
    <dgm:pt modelId="{7C584BDC-7449-48D9-996A-38B838663093}" type="sibTrans" cxnId="{5B854F58-D046-485E-9EE4-805A8A26485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326C90F-4526-4628-9F91-26DD478F3E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baseline="0"/>
            <a:t>100% Free and Open Source</a:t>
          </a:r>
          <a:endParaRPr lang="en-US"/>
        </a:p>
      </dgm:t>
    </dgm:pt>
    <dgm:pt modelId="{29010473-970B-47D5-87DB-3952CFFB97B3}" type="parTrans" cxnId="{52F4CCA2-49BF-4235-9D01-2DF553C5F957}">
      <dgm:prSet/>
      <dgm:spPr/>
      <dgm:t>
        <a:bodyPr/>
        <a:lstStyle/>
        <a:p>
          <a:endParaRPr lang="en-US"/>
        </a:p>
      </dgm:t>
    </dgm:pt>
    <dgm:pt modelId="{1A10FFB7-8E13-47F0-A979-71E690DA458C}" type="sibTrans" cxnId="{52F4CCA2-49BF-4235-9D01-2DF553C5F95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9108AB0-07E0-474E-9C74-7BD57C2AFF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baseline="0" dirty="0">
              <a:hlinkClick xmlns:r="http://schemas.openxmlformats.org/officeDocument/2006/relationships" r:id="rId1"/>
            </a:rPr>
            <a:t>http://per.co.na/PMM</a:t>
          </a:r>
          <a:endParaRPr lang="en-US" dirty="0"/>
        </a:p>
      </dgm:t>
    </dgm:pt>
    <dgm:pt modelId="{A92498BB-A25A-4D71-8C4B-4FC6B5A2F675}" type="parTrans" cxnId="{3B062AE8-75D3-40E1-94F5-E327CB2721F9}">
      <dgm:prSet/>
      <dgm:spPr/>
      <dgm:t>
        <a:bodyPr/>
        <a:lstStyle/>
        <a:p>
          <a:endParaRPr lang="en-US"/>
        </a:p>
      </dgm:t>
    </dgm:pt>
    <dgm:pt modelId="{140A3A17-BB2A-4C39-927B-CDFCD835F412}" type="sibTrans" cxnId="{3B062AE8-75D3-40E1-94F5-E327CB2721F9}">
      <dgm:prSet/>
      <dgm:spPr/>
      <dgm:t>
        <a:bodyPr/>
        <a:lstStyle/>
        <a:p>
          <a:endParaRPr lang="en-US"/>
        </a:p>
      </dgm:t>
    </dgm:pt>
    <dgm:pt modelId="{519D205D-60B8-47D1-8BAC-94096210934E}" type="pres">
      <dgm:prSet presAssocID="{329AECAA-FFE5-4A43-80DC-80EABC463595}" presName="root" presStyleCnt="0">
        <dgm:presLayoutVars>
          <dgm:dir/>
          <dgm:resizeHandles val="exact"/>
        </dgm:presLayoutVars>
      </dgm:prSet>
      <dgm:spPr/>
    </dgm:pt>
    <dgm:pt modelId="{E3336EFD-C5B3-4133-9E8F-4A5199AD14DD}" type="pres">
      <dgm:prSet presAssocID="{329AECAA-FFE5-4A43-80DC-80EABC463595}" presName="container" presStyleCnt="0">
        <dgm:presLayoutVars>
          <dgm:dir/>
          <dgm:resizeHandles val="exact"/>
        </dgm:presLayoutVars>
      </dgm:prSet>
      <dgm:spPr/>
    </dgm:pt>
    <dgm:pt modelId="{BC40C804-4391-42C0-BECC-E56882ABD23F}" type="pres">
      <dgm:prSet presAssocID="{514C7DD2-B4F9-4222-B3D3-CEE066E333C4}" presName="compNode" presStyleCnt="0"/>
      <dgm:spPr/>
    </dgm:pt>
    <dgm:pt modelId="{CC5851DE-A45F-4E88-A8AB-238A109F9464}" type="pres">
      <dgm:prSet presAssocID="{514C7DD2-B4F9-4222-B3D3-CEE066E333C4}" presName="iconBgRect" presStyleLbl="bgShp" presStyleIdx="0" presStyleCnt="3"/>
      <dgm:spPr/>
    </dgm:pt>
    <dgm:pt modelId="{C67070A1-72A1-4942-B658-5F056CDF61A7}" type="pres">
      <dgm:prSet presAssocID="{514C7DD2-B4F9-4222-B3D3-CEE066E333C4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A297CA5-790E-4A3A-A56F-609C9C8DECA8}" type="pres">
      <dgm:prSet presAssocID="{514C7DD2-B4F9-4222-B3D3-CEE066E333C4}" presName="spaceRect" presStyleCnt="0"/>
      <dgm:spPr/>
    </dgm:pt>
    <dgm:pt modelId="{4EF43B91-6497-4096-9C58-F25209B875B1}" type="pres">
      <dgm:prSet presAssocID="{514C7DD2-B4F9-4222-B3D3-CEE066E333C4}" presName="textRect" presStyleLbl="revTx" presStyleIdx="0" presStyleCnt="3">
        <dgm:presLayoutVars>
          <dgm:chMax val="1"/>
          <dgm:chPref val="1"/>
        </dgm:presLayoutVars>
      </dgm:prSet>
      <dgm:spPr/>
    </dgm:pt>
    <dgm:pt modelId="{7C6BC6BE-65F2-4FC1-9BB2-44135053FEAC}" type="pres">
      <dgm:prSet presAssocID="{7C584BDC-7449-48D9-996A-38B838663093}" presName="sibTrans" presStyleLbl="sibTrans2D1" presStyleIdx="0" presStyleCnt="0"/>
      <dgm:spPr/>
    </dgm:pt>
    <dgm:pt modelId="{17187302-852F-4023-B87B-2C0A68F25162}" type="pres">
      <dgm:prSet presAssocID="{0326C90F-4526-4628-9F91-26DD478F3E40}" presName="compNode" presStyleCnt="0"/>
      <dgm:spPr/>
    </dgm:pt>
    <dgm:pt modelId="{8E8404E0-17FB-4EAE-A99E-69256C9024FE}" type="pres">
      <dgm:prSet presAssocID="{0326C90F-4526-4628-9F91-26DD478F3E40}" presName="iconBgRect" presStyleLbl="bgShp" presStyleIdx="1" presStyleCnt="3"/>
      <dgm:spPr/>
    </dgm:pt>
    <dgm:pt modelId="{A2AD6872-72B1-450C-AD50-84DEF426018B}" type="pres">
      <dgm:prSet presAssocID="{0326C90F-4526-4628-9F91-26DD478F3E40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nieBottle"/>
        </a:ext>
      </dgm:extLst>
    </dgm:pt>
    <dgm:pt modelId="{A897297B-8F79-4F85-A927-BEBB95EFC634}" type="pres">
      <dgm:prSet presAssocID="{0326C90F-4526-4628-9F91-26DD478F3E40}" presName="spaceRect" presStyleCnt="0"/>
      <dgm:spPr/>
    </dgm:pt>
    <dgm:pt modelId="{14E9277F-EF03-4FE8-AFB2-5B2607CEE7DB}" type="pres">
      <dgm:prSet presAssocID="{0326C90F-4526-4628-9F91-26DD478F3E40}" presName="textRect" presStyleLbl="revTx" presStyleIdx="1" presStyleCnt="3">
        <dgm:presLayoutVars>
          <dgm:chMax val="1"/>
          <dgm:chPref val="1"/>
        </dgm:presLayoutVars>
      </dgm:prSet>
      <dgm:spPr/>
    </dgm:pt>
    <dgm:pt modelId="{BA855E40-BE25-4FFF-88FF-2502C9CA3B3B}" type="pres">
      <dgm:prSet presAssocID="{1A10FFB7-8E13-47F0-A979-71E690DA458C}" presName="sibTrans" presStyleLbl="sibTrans2D1" presStyleIdx="0" presStyleCnt="0"/>
      <dgm:spPr/>
    </dgm:pt>
    <dgm:pt modelId="{96D14CF4-2BCE-4485-BA09-E9CEB0CFF0A4}" type="pres">
      <dgm:prSet presAssocID="{29108AB0-07E0-474E-9C74-7BD57C2AFF3F}" presName="compNode" presStyleCnt="0"/>
      <dgm:spPr/>
    </dgm:pt>
    <dgm:pt modelId="{F9EEAA27-A605-4AB8-A502-F3EC243FDF13}" type="pres">
      <dgm:prSet presAssocID="{29108AB0-07E0-474E-9C74-7BD57C2AFF3F}" presName="iconBgRect" presStyleLbl="bgShp" presStyleIdx="2" presStyleCnt="3"/>
      <dgm:spPr/>
    </dgm:pt>
    <dgm:pt modelId="{47C5AC10-3687-460B-B837-00BDE18AA9FD}" type="pres">
      <dgm:prSet presAssocID="{29108AB0-07E0-474E-9C74-7BD57C2AFF3F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75C74D56-3D72-4685-9390-E781B10328FB}" type="pres">
      <dgm:prSet presAssocID="{29108AB0-07E0-474E-9C74-7BD57C2AFF3F}" presName="spaceRect" presStyleCnt="0"/>
      <dgm:spPr/>
    </dgm:pt>
    <dgm:pt modelId="{C07218DF-2900-4024-AADB-B60302BFB381}" type="pres">
      <dgm:prSet presAssocID="{29108AB0-07E0-474E-9C74-7BD57C2AFF3F}" presName="textRect" presStyleLbl="revTx" presStyleIdx="2" presStyleCnt="3" custScaleX="179073" custScaleY="111671" custLinFactNeighborX="45571" custLinFactNeighborY="895">
        <dgm:presLayoutVars>
          <dgm:chMax val="1"/>
          <dgm:chPref val="1"/>
        </dgm:presLayoutVars>
      </dgm:prSet>
      <dgm:spPr/>
    </dgm:pt>
  </dgm:ptLst>
  <dgm:cxnLst>
    <dgm:cxn modelId="{20806D14-20AD-4658-B330-B7E8FABB23C9}" type="presOf" srcId="{7C584BDC-7449-48D9-996A-38B838663093}" destId="{7C6BC6BE-65F2-4FC1-9BB2-44135053FEAC}" srcOrd="0" destOrd="0" presId="urn:microsoft.com/office/officeart/2018/2/layout/IconCircleList"/>
    <dgm:cxn modelId="{48FF6C49-9FA9-4DDC-8A67-32CE3DBB6029}" type="presOf" srcId="{29108AB0-07E0-474E-9C74-7BD57C2AFF3F}" destId="{C07218DF-2900-4024-AADB-B60302BFB381}" srcOrd="0" destOrd="0" presId="urn:microsoft.com/office/officeart/2018/2/layout/IconCircleList"/>
    <dgm:cxn modelId="{5B854F58-D046-485E-9EE4-805A8A26485A}" srcId="{329AECAA-FFE5-4A43-80DC-80EABC463595}" destId="{514C7DD2-B4F9-4222-B3D3-CEE066E333C4}" srcOrd="0" destOrd="0" parTransId="{0103F173-8C35-42F6-A7EF-E3AC61028227}" sibTransId="{7C584BDC-7449-48D9-996A-38B838663093}"/>
    <dgm:cxn modelId="{83309282-36D7-4223-9344-A27E71D198BB}" type="presOf" srcId="{0326C90F-4526-4628-9F91-26DD478F3E40}" destId="{14E9277F-EF03-4FE8-AFB2-5B2607CEE7DB}" srcOrd="0" destOrd="0" presId="urn:microsoft.com/office/officeart/2018/2/layout/IconCircleList"/>
    <dgm:cxn modelId="{90B58697-FD32-4743-876A-ECC8A62EDD03}" type="presOf" srcId="{1A10FFB7-8E13-47F0-A979-71E690DA458C}" destId="{BA855E40-BE25-4FFF-88FF-2502C9CA3B3B}" srcOrd="0" destOrd="0" presId="urn:microsoft.com/office/officeart/2018/2/layout/IconCircleList"/>
    <dgm:cxn modelId="{52F4CCA2-49BF-4235-9D01-2DF553C5F957}" srcId="{329AECAA-FFE5-4A43-80DC-80EABC463595}" destId="{0326C90F-4526-4628-9F91-26DD478F3E40}" srcOrd="1" destOrd="0" parTransId="{29010473-970B-47D5-87DB-3952CFFB97B3}" sibTransId="{1A10FFB7-8E13-47F0-A979-71E690DA458C}"/>
    <dgm:cxn modelId="{3B062AE8-75D3-40E1-94F5-E327CB2721F9}" srcId="{329AECAA-FFE5-4A43-80DC-80EABC463595}" destId="{29108AB0-07E0-474E-9C74-7BD57C2AFF3F}" srcOrd="2" destOrd="0" parTransId="{A92498BB-A25A-4D71-8C4B-4FC6B5A2F675}" sibTransId="{140A3A17-BB2A-4C39-927B-CDFCD835F412}"/>
    <dgm:cxn modelId="{06BB0CEE-8AED-46BA-B75D-B2AC47689FFC}" type="presOf" srcId="{514C7DD2-B4F9-4222-B3D3-CEE066E333C4}" destId="{4EF43B91-6497-4096-9C58-F25209B875B1}" srcOrd="0" destOrd="0" presId="urn:microsoft.com/office/officeart/2018/2/layout/IconCircleList"/>
    <dgm:cxn modelId="{AFCEC1FC-DE1B-4194-9960-9678010FED46}" type="presOf" srcId="{329AECAA-FFE5-4A43-80DC-80EABC463595}" destId="{519D205D-60B8-47D1-8BAC-94096210934E}" srcOrd="0" destOrd="0" presId="urn:microsoft.com/office/officeart/2018/2/layout/IconCircleList"/>
    <dgm:cxn modelId="{BB9FA966-17CB-4E0D-B138-8D2FD1E62EDE}" type="presParOf" srcId="{519D205D-60B8-47D1-8BAC-94096210934E}" destId="{E3336EFD-C5B3-4133-9E8F-4A5199AD14DD}" srcOrd="0" destOrd="0" presId="urn:microsoft.com/office/officeart/2018/2/layout/IconCircleList"/>
    <dgm:cxn modelId="{CE3EF47D-3757-48FE-9820-4456F31B1072}" type="presParOf" srcId="{E3336EFD-C5B3-4133-9E8F-4A5199AD14DD}" destId="{BC40C804-4391-42C0-BECC-E56882ABD23F}" srcOrd="0" destOrd="0" presId="urn:microsoft.com/office/officeart/2018/2/layout/IconCircleList"/>
    <dgm:cxn modelId="{BC64A006-5F29-43DA-8F6A-1E673DF7580A}" type="presParOf" srcId="{BC40C804-4391-42C0-BECC-E56882ABD23F}" destId="{CC5851DE-A45F-4E88-A8AB-238A109F9464}" srcOrd="0" destOrd="0" presId="urn:microsoft.com/office/officeart/2018/2/layout/IconCircleList"/>
    <dgm:cxn modelId="{847EAD4E-2D4F-4135-9ED3-6811E102769F}" type="presParOf" srcId="{BC40C804-4391-42C0-BECC-E56882ABD23F}" destId="{C67070A1-72A1-4942-B658-5F056CDF61A7}" srcOrd="1" destOrd="0" presId="urn:microsoft.com/office/officeart/2018/2/layout/IconCircleList"/>
    <dgm:cxn modelId="{5A89B4AD-4803-4403-92D2-0FBE71993441}" type="presParOf" srcId="{BC40C804-4391-42C0-BECC-E56882ABD23F}" destId="{DA297CA5-790E-4A3A-A56F-609C9C8DECA8}" srcOrd="2" destOrd="0" presId="urn:microsoft.com/office/officeart/2018/2/layout/IconCircleList"/>
    <dgm:cxn modelId="{0769AA4B-B303-4C61-90C9-A74C9DB99F3B}" type="presParOf" srcId="{BC40C804-4391-42C0-BECC-E56882ABD23F}" destId="{4EF43B91-6497-4096-9C58-F25209B875B1}" srcOrd="3" destOrd="0" presId="urn:microsoft.com/office/officeart/2018/2/layout/IconCircleList"/>
    <dgm:cxn modelId="{D3CF3282-8A54-4CD3-A99A-9EA3DF082B69}" type="presParOf" srcId="{E3336EFD-C5B3-4133-9E8F-4A5199AD14DD}" destId="{7C6BC6BE-65F2-4FC1-9BB2-44135053FEAC}" srcOrd="1" destOrd="0" presId="urn:microsoft.com/office/officeart/2018/2/layout/IconCircleList"/>
    <dgm:cxn modelId="{AE379E19-D6CC-467A-A7DA-D4D691844053}" type="presParOf" srcId="{E3336EFD-C5B3-4133-9E8F-4A5199AD14DD}" destId="{17187302-852F-4023-B87B-2C0A68F25162}" srcOrd="2" destOrd="0" presId="urn:microsoft.com/office/officeart/2018/2/layout/IconCircleList"/>
    <dgm:cxn modelId="{0BE5219A-0B32-4CF3-A6C5-030737837E00}" type="presParOf" srcId="{17187302-852F-4023-B87B-2C0A68F25162}" destId="{8E8404E0-17FB-4EAE-A99E-69256C9024FE}" srcOrd="0" destOrd="0" presId="urn:microsoft.com/office/officeart/2018/2/layout/IconCircleList"/>
    <dgm:cxn modelId="{744F4AAA-5670-4839-AC82-48E289EC26CA}" type="presParOf" srcId="{17187302-852F-4023-B87B-2C0A68F25162}" destId="{A2AD6872-72B1-450C-AD50-84DEF426018B}" srcOrd="1" destOrd="0" presId="urn:microsoft.com/office/officeart/2018/2/layout/IconCircleList"/>
    <dgm:cxn modelId="{A3AFD563-7321-429F-B281-6326C15E0029}" type="presParOf" srcId="{17187302-852F-4023-B87B-2C0A68F25162}" destId="{A897297B-8F79-4F85-A927-BEBB95EFC634}" srcOrd="2" destOrd="0" presId="urn:microsoft.com/office/officeart/2018/2/layout/IconCircleList"/>
    <dgm:cxn modelId="{EF46BA87-2388-4BE2-B03E-EE1A0BD8BF4B}" type="presParOf" srcId="{17187302-852F-4023-B87B-2C0A68F25162}" destId="{14E9277F-EF03-4FE8-AFB2-5B2607CEE7DB}" srcOrd="3" destOrd="0" presId="urn:microsoft.com/office/officeart/2018/2/layout/IconCircleList"/>
    <dgm:cxn modelId="{F8D50F28-33F2-4F02-8ABC-466E235CD4C2}" type="presParOf" srcId="{E3336EFD-C5B3-4133-9E8F-4A5199AD14DD}" destId="{BA855E40-BE25-4FFF-88FF-2502C9CA3B3B}" srcOrd="3" destOrd="0" presId="urn:microsoft.com/office/officeart/2018/2/layout/IconCircleList"/>
    <dgm:cxn modelId="{519BE985-1F76-425C-BE16-92245B4460FB}" type="presParOf" srcId="{E3336EFD-C5B3-4133-9E8F-4A5199AD14DD}" destId="{96D14CF4-2BCE-4485-BA09-E9CEB0CFF0A4}" srcOrd="4" destOrd="0" presId="urn:microsoft.com/office/officeart/2018/2/layout/IconCircleList"/>
    <dgm:cxn modelId="{989D1EBA-BCB2-4650-B097-3599EDD1C6D0}" type="presParOf" srcId="{96D14CF4-2BCE-4485-BA09-E9CEB0CFF0A4}" destId="{F9EEAA27-A605-4AB8-A502-F3EC243FDF13}" srcOrd="0" destOrd="0" presId="urn:microsoft.com/office/officeart/2018/2/layout/IconCircleList"/>
    <dgm:cxn modelId="{7CD4A35E-1BE1-4870-8549-FADD714D87A0}" type="presParOf" srcId="{96D14CF4-2BCE-4485-BA09-E9CEB0CFF0A4}" destId="{47C5AC10-3687-460B-B837-00BDE18AA9FD}" srcOrd="1" destOrd="0" presId="urn:microsoft.com/office/officeart/2018/2/layout/IconCircleList"/>
    <dgm:cxn modelId="{16B1E54A-EC3B-4A7F-BE49-F88CB0CA4AF2}" type="presParOf" srcId="{96D14CF4-2BCE-4485-BA09-E9CEB0CFF0A4}" destId="{75C74D56-3D72-4685-9390-E781B10328FB}" srcOrd="2" destOrd="0" presId="urn:microsoft.com/office/officeart/2018/2/layout/IconCircleList"/>
    <dgm:cxn modelId="{B6263C91-55B5-4A33-97DB-EBBB0363D927}" type="presParOf" srcId="{96D14CF4-2BCE-4485-BA09-E9CEB0CFF0A4}" destId="{C07218DF-2900-4024-AADB-B60302BFB38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BD02B3-65A9-4D43-86C8-1267D78938F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5854662-D8A7-4DE7-999C-5F998A1C4FC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Ongoing Data Capture  (Monitoring)</a:t>
          </a:r>
          <a:endParaRPr lang="en-US"/>
        </a:p>
      </dgm:t>
    </dgm:pt>
    <dgm:pt modelId="{D8D7AFE2-3C60-47BE-A3F2-A00AA63AB16D}" type="parTrans" cxnId="{8528C581-894A-40F0-BAA1-DF7EE30EAE35}">
      <dgm:prSet/>
      <dgm:spPr/>
      <dgm:t>
        <a:bodyPr/>
        <a:lstStyle/>
        <a:p>
          <a:endParaRPr lang="en-US"/>
        </a:p>
      </dgm:t>
    </dgm:pt>
    <dgm:pt modelId="{70A5800E-261C-4387-A3BD-86BE780E212F}" type="sibTrans" cxnId="{8528C581-894A-40F0-BAA1-DF7EE30EAE35}">
      <dgm:prSet/>
      <dgm:spPr/>
      <dgm:t>
        <a:bodyPr/>
        <a:lstStyle/>
        <a:p>
          <a:endParaRPr lang="en-US"/>
        </a:p>
      </dgm:t>
    </dgm:pt>
    <dgm:pt modelId="{56829399-82E1-4663-AA3D-84508202001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Temporary Data Capture (Debugging)  </a:t>
          </a:r>
          <a:endParaRPr lang="en-US"/>
        </a:p>
      </dgm:t>
    </dgm:pt>
    <dgm:pt modelId="{85C35EA5-524C-4ADD-A54A-43A6697BDE5B}" type="parTrans" cxnId="{0559D442-9FDF-43FC-8A1E-C83E90947C9D}">
      <dgm:prSet/>
      <dgm:spPr/>
      <dgm:t>
        <a:bodyPr/>
        <a:lstStyle/>
        <a:p>
          <a:endParaRPr lang="en-US"/>
        </a:p>
      </dgm:t>
    </dgm:pt>
    <dgm:pt modelId="{A4994908-964B-43EA-B948-E94B3C0190E7}" type="sibTrans" cxnId="{0559D442-9FDF-43FC-8A1E-C83E90947C9D}">
      <dgm:prSet/>
      <dgm:spPr/>
      <dgm:t>
        <a:bodyPr/>
        <a:lstStyle/>
        <a:p>
          <a:endParaRPr lang="en-US"/>
        </a:p>
      </dgm:t>
    </dgm:pt>
    <dgm:pt modelId="{3B4014A7-DB90-4AB0-A213-BAE2D80DCCEB}" type="pres">
      <dgm:prSet presAssocID="{B3BD02B3-65A9-4D43-86C8-1267D78938F7}" presName="root" presStyleCnt="0">
        <dgm:presLayoutVars>
          <dgm:dir/>
          <dgm:resizeHandles val="exact"/>
        </dgm:presLayoutVars>
      </dgm:prSet>
      <dgm:spPr/>
    </dgm:pt>
    <dgm:pt modelId="{B949CC9D-D0E5-4E80-B9D4-79B67A043550}" type="pres">
      <dgm:prSet presAssocID="{D5854662-D8A7-4DE7-999C-5F998A1C4FCE}" presName="compNode" presStyleCnt="0"/>
      <dgm:spPr/>
    </dgm:pt>
    <dgm:pt modelId="{B76F1C22-F209-4D33-9B17-0CA2672A341D}" type="pres">
      <dgm:prSet presAssocID="{D5854662-D8A7-4DE7-999C-5F998A1C4FCE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4566A637-8AE8-4F12-B053-71EB6925B374}" type="pres">
      <dgm:prSet presAssocID="{D5854662-D8A7-4DE7-999C-5F998A1C4FC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E33F0672-2500-40FE-B700-8720666708D7}" type="pres">
      <dgm:prSet presAssocID="{D5854662-D8A7-4DE7-999C-5F998A1C4FCE}" presName="spaceRect" presStyleCnt="0"/>
      <dgm:spPr/>
    </dgm:pt>
    <dgm:pt modelId="{35969140-4F07-44C0-895B-5E0E9E1F0E39}" type="pres">
      <dgm:prSet presAssocID="{D5854662-D8A7-4DE7-999C-5F998A1C4FCE}" presName="textRect" presStyleLbl="revTx" presStyleIdx="0" presStyleCnt="2">
        <dgm:presLayoutVars>
          <dgm:chMax val="1"/>
          <dgm:chPref val="1"/>
        </dgm:presLayoutVars>
      </dgm:prSet>
      <dgm:spPr/>
    </dgm:pt>
    <dgm:pt modelId="{89E0A82B-738C-449C-A2F0-640C4CC20FC5}" type="pres">
      <dgm:prSet presAssocID="{70A5800E-261C-4387-A3BD-86BE780E212F}" presName="sibTrans" presStyleCnt="0"/>
      <dgm:spPr/>
    </dgm:pt>
    <dgm:pt modelId="{48F14B7B-1061-4309-80B7-84D5E4818BF7}" type="pres">
      <dgm:prSet presAssocID="{56829399-82E1-4663-AA3D-84508202001B}" presName="compNode" presStyleCnt="0"/>
      <dgm:spPr/>
    </dgm:pt>
    <dgm:pt modelId="{34DEEB38-0DA8-4E99-84E0-BE80D3A81BC0}" type="pres">
      <dgm:prSet presAssocID="{56829399-82E1-4663-AA3D-84508202001B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3AB884CC-64F7-41EC-B386-919F1AE0C1FE}" type="pres">
      <dgm:prSet presAssocID="{56829399-82E1-4663-AA3D-84508202001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30CCDF1-30CF-4E3E-BAD1-71C0937E7841}" type="pres">
      <dgm:prSet presAssocID="{56829399-82E1-4663-AA3D-84508202001B}" presName="spaceRect" presStyleCnt="0"/>
      <dgm:spPr/>
    </dgm:pt>
    <dgm:pt modelId="{C4F08439-6D09-42A2-9C33-D34757CF5DA3}" type="pres">
      <dgm:prSet presAssocID="{56829399-82E1-4663-AA3D-84508202001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EF9B129-1838-43F1-8B36-F527D9B0498B}" type="presOf" srcId="{56829399-82E1-4663-AA3D-84508202001B}" destId="{C4F08439-6D09-42A2-9C33-D34757CF5DA3}" srcOrd="0" destOrd="0" presId="urn:microsoft.com/office/officeart/2018/5/layout/IconLeafLabelList"/>
    <dgm:cxn modelId="{0559D442-9FDF-43FC-8A1E-C83E90947C9D}" srcId="{B3BD02B3-65A9-4D43-86C8-1267D78938F7}" destId="{56829399-82E1-4663-AA3D-84508202001B}" srcOrd="1" destOrd="0" parTransId="{85C35EA5-524C-4ADD-A54A-43A6697BDE5B}" sibTransId="{A4994908-964B-43EA-B948-E94B3C0190E7}"/>
    <dgm:cxn modelId="{F9786477-4A36-4CA9-84BA-E4B735A86001}" type="presOf" srcId="{D5854662-D8A7-4DE7-999C-5F998A1C4FCE}" destId="{35969140-4F07-44C0-895B-5E0E9E1F0E39}" srcOrd="0" destOrd="0" presId="urn:microsoft.com/office/officeart/2018/5/layout/IconLeafLabelList"/>
    <dgm:cxn modelId="{8528C581-894A-40F0-BAA1-DF7EE30EAE35}" srcId="{B3BD02B3-65A9-4D43-86C8-1267D78938F7}" destId="{D5854662-D8A7-4DE7-999C-5F998A1C4FCE}" srcOrd="0" destOrd="0" parTransId="{D8D7AFE2-3C60-47BE-A3F2-A00AA63AB16D}" sibTransId="{70A5800E-261C-4387-A3BD-86BE780E212F}"/>
    <dgm:cxn modelId="{25A0BAEC-FA49-4BD1-B8D2-E4011F0B72D4}" type="presOf" srcId="{B3BD02B3-65A9-4D43-86C8-1267D78938F7}" destId="{3B4014A7-DB90-4AB0-A213-BAE2D80DCCEB}" srcOrd="0" destOrd="0" presId="urn:microsoft.com/office/officeart/2018/5/layout/IconLeafLabelList"/>
    <dgm:cxn modelId="{D931E9E6-CD71-4C09-B68C-6FD9117C4664}" type="presParOf" srcId="{3B4014A7-DB90-4AB0-A213-BAE2D80DCCEB}" destId="{B949CC9D-D0E5-4E80-B9D4-79B67A043550}" srcOrd="0" destOrd="0" presId="urn:microsoft.com/office/officeart/2018/5/layout/IconLeafLabelList"/>
    <dgm:cxn modelId="{DC8370AA-F6DE-4302-81D6-B62A21378A6E}" type="presParOf" srcId="{B949CC9D-D0E5-4E80-B9D4-79B67A043550}" destId="{B76F1C22-F209-4D33-9B17-0CA2672A341D}" srcOrd="0" destOrd="0" presId="urn:microsoft.com/office/officeart/2018/5/layout/IconLeafLabelList"/>
    <dgm:cxn modelId="{B9FA5620-55F6-4923-8253-7F5E04ECF3D6}" type="presParOf" srcId="{B949CC9D-D0E5-4E80-B9D4-79B67A043550}" destId="{4566A637-8AE8-4F12-B053-71EB6925B374}" srcOrd="1" destOrd="0" presId="urn:microsoft.com/office/officeart/2018/5/layout/IconLeafLabelList"/>
    <dgm:cxn modelId="{361C3293-5437-43DB-BA39-57C8EC5A37AF}" type="presParOf" srcId="{B949CC9D-D0E5-4E80-B9D4-79B67A043550}" destId="{E33F0672-2500-40FE-B700-8720666708D7}" srcOrd="2" destOrd="0" presId="urn:microsoft.com/office/officeart/2018/5/layout/IconLeafLabelList"/>
    <dgm:cxn modelId="{A5618A9F-681A-4E57-8FF5-4FDC8E7B1753}" type="presParOf" srcId="{B949CC9D-D0E5-4E80-B9D4-79B67A043550}" destId="{35969140-4F07-44C0-895B-5E0E9E1F0E39}" srcOrd="3" destOrd="0" presId="urn:microsoft.com/office/officeart/2018/5/layout/IconLeafLabelList"/>
    <dgm:cxn modelId="{8E3E3C12-7880-406A-941C-D6BB35535D19}" type="presParOf" srcId="{3B4014A7-DB90-4AB0-A213-BAE2D80DCCEB}" destId="{89E0A82B-738C-449C-A2F0-640C4CC20FC5}" srcOrd="1" destOrd="0" presId="urn:microsoft.com/office/officeart/2018/5/layout/IconLeafLabelList"/>
    <dgm:cxn modelId="{FC5D5FCA-156A-4C4B-B9D8-F2D2E5026C23}" type="presParOf" srcId="{3B4014A7-DB90-4AB0-A213-BAE2D80DCCEB}" destId="{48F14B7B-1061-4309-80B7-84D5E4818BF7}" srcOrd="2" destOrd="0" presId="urn:microsoft.com/office/officeart/2018/5/layout/IconLeafLabelList"/>
    <dgm:cxn modelId="{1203A529-66A9-4406-9D24-B60E9E3B50AA}" type="presParOf" srcId="{48F14B7B-1061-4309-80B7-84D5E4818BF7}" destId="{34DEEB38-0DA8-4E99-84E0-BE80D3A81BC0}" srcOrd="0" destOrd="0" presId="urn:microsoft.com/office/officeart/2018/5/layout/IconLeafLabelList"/>
    <dgm:cxn modelId="{2EC46A54-C5B3-46ED-BB8D-A0B7739AAE65}" type="presParOf" srcId="{48F14B7B-1061-4309-80B7-84D5E4818BF7}" destId="{3AB884CC-64F7-41EC-B386-919F1AE0C1FE}" srcOrd="1" destOrd="0" presId="urn:microsoft.com/office/officeart/2018/5/layout/IconLeafLabelList"/>
    <dgm:cxn modelId="{849ECF92-924F-4D98-8513-407E2E955016}" type="presParOf" srcId="{48F14B7B-1061-4309-80B7-84D5E4818BF7}" destId="{530CCDF1-30CF-4E3E-BAD1-71C0937E7841}" srcOrd="2" destOrd="0" presId="urn:microsoft.com/office/officeart/2018/5/layout/IconLeafLabelList"/>
    <dgm:cxn modelId="{0E845D47-39C9-48C1-8E3C-8DEAE83D9B89}" type="presParOf" srcId="{48F14B7B-1061-4309-80B7-84D5E4818BF7}" destId="{C4F08439-6D09-42A2-9C33-D34757CF5DA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05A69E-F092-4FC9-AA47-40061A6588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993AC7-A740-42AF-94A3-BF761CC940FF}">
      <dgm:prSet/>
      <dgm:spPr/>
      <dgm:t>
        <a:bodyPr/>
        <a:lstStyle/>
        <a:p>
          <a:pPr rtl="0"/>
          <a:r>
            <a:rPr lang="en-US" b="1" dirty="0"/>
            <a:t>You Can’t just use at MariaDB Alone </a:t>
          </a:r>
          <a:endParaRPr lang="en-US" dirty="0"/>
        </a:p>
      </dgm:t>
    </dgm:pt>
    <dgm:pt modelId="{B567A4C3-28BC-4DCD-A61A-FC6431EDEAC9}" type="parTrans" cxnId="{E4805E9A-3FF3-4FB2-BFF2-6D5857EE88C8}">
      <dgm:prSet/>
      <dgm:spPr/>
      <dgm:t>
        <a:bodyPr/>
        <a:lstStyle/>
        <a:p>
          <a:endParaRPr lang="en-US"/>
        </a:p>
      </dgm:t>
    </dgm:pt>
    <dgm:pt modelId="{BAD21336-6769-4186-A37F-898745A77AAD}" type="sibTrans" cxnId="{E4805E9A-3FF3-4FB2-BFF2-6D5857EE88C8}">
      <dgm:prSet/>
      <dgm:spPr/>
      <dgm:t>
        <a:bodyPr/>
        <a:lstStyle/>
        <a:p>
          <a:endParaRPr lang="en-US"/>
        </a:p>
      </dgm:t>
    </dgm:pt>
    <dgm:pt modelId="{51F76855-07A6-4D62-ADCF-01513B4D6904}">
      <dgm:prSet/>
      <dgm:spPr/>
      <dgm:t>
        <a:bodyPr/>
        <a:lstStyle/>
        <a:p>
          <a:pPr rtl="0"/>
          <a:r>
            <a:rPr lang="en-US" b="1"/>
            <a:t>OS Issues, Hardware Issues are often root cause </a:t>
          </a:r>
          <a:endParaRPr lang="en-US"/>
        </a:p>
      </dgm:t>
    </dgm:pt>
    <dgm:pt modelId="{0E2C4F2A-B2A5-44F6-80A8-E57C8E0989A0}" type="parTrans" cxnId="{7E308C8C-7C2A-4ABC-996E-F15D2E636BA1}">
      <dgm:prSet/>
      <dgm:spPr/>
      <dgm:t>
        <a:bodyPr/>
        <a:lstStyle/>
        <a:p>
          <a:endParaRPr lang="en-US"/>
        </a:p>
      </dgm:t>
    </dgm:pt>
    <dgm:pt modelId="{7ACEDE8A-203D-4C42-ABBD-A5E20FA2F24A}" type="sibTrans" cxnId="{7E308C8C-7C2A-4ABC-996E-F15D2E636BA1}">
      <dgm:prSet/>
      <dgm:spPr/>
      <dgm:t>
        <a:bodyPr/>
        <a:lstStyle/>
        <a:p>
          <a:endParaRPr lang="en-US"/>
        </a:p>
      </dgm:t>
    </dgm:pt>
    <dgm:pt modelId="{4F16335E-6068-4945-B454-AD23E76C2DFB}">
      <dgm:prSet/>
      <dgm:spPr/>
      <dgm:t>
        <a:bodyPr/>
        <a:lstStyle/>
        <a:p>
          <a:pPr rtl="0"/>
          <a:r>
            <a:rPr lang="en-US" b="1"/>
            <a:t>Application issues can’t be ignored</a:t>
          </a:r>
          <a:endParaRPr lang="en-US"/>
        </a:p>
      </dgm:t>
    </dgm:pt>
    <dgm:pt modelId="{284D6747-5194-4123-B240-DCBA2DF6643D}" type="parTrans" cxnId="{2342B112-F7FD-47BD-8D8B-F3FD769096F4}">
      <dgm:prSet/>
      <dgm:spPr/>
      <dgm:t>
        <a:bodyPr/>
        <a:lstStyle/>
        <a:p>
          <a:endParaRPr lang="en-US"/>
        </a:p>
      </dgm:t>
    </dgm:pt>
    <dgm:pt modelId="{9638D8B2-6BFD-4710-9853-E8D35423A68D}" type="sibTrans" cxnId="{2342B112-F7FD-47BD-8D8B-F3FD769096F4}">
      <dgm:prSet/>
      <dgm:spPr/>
      <dgm:t>
        <a:bodyPr/>
        <a:lstStyle/>
        <a:p>
          <a:endParaRPr lang="en-US"/>
        </a:p>
      </dgm:t>
    </dgm:pt>
    <dgm:pt modelId="{DEEBB900-20DA-489C-AD2B-118F9E09BF64}">
      <dgm:prSet/>
      <dgm:spPr/>
      <dgm:t>
        <a:bodyPr/>
        <a:lstStyle/>
        <a:p>
          <a:pPr rtl="0"/>
          <a:r>
            <a:rPr lang="en-US" b="1" dirty="0"/>
            <a:t>Background Load, Noisy Neighbors</a:t>
          </a:r>
          <a:endParaRPr lang="en-US" dirty="0"/>
        </a:p>
      </dgm:t>
    </dgm:pt>
    <dgm:pt modelId="{2766757A-565A-410D-B6F1-23EA2CFE3A56}" type="parTrans" cxnId="{82DC1D1B-2AB5-4A3B-A46E-FAF725ABAD76}">
      <dgm:prSet/>
      <dgm:spPr/>
      <dgm:t>
        <a:bodyPr/>
        <a:lstStyle/>
        <a:p>
          <a:endParaRPr lang="en-US"/>
        </a:p>
      </dgm:t>
    </dgm:pt>
    <dgm:pt modelId="{F9EE4A99-1304-4F8D-AC57-101ABE3AEB2F}" type="sibTrans" cxnId="{82DC1D1B-2AB5-4A3B-A46E-FAF725ABAD76}">
      <dgm:prSet/>
      <dgm:spPr/>
      <dgm:t>
        <a:bodyPr/>
        <a:lstStyle/>
        <a:p>
          <a:endParaRPr lang="en-US"/>
        </a:p>
      </dgm:t>
    </dgm:pt>
    <dgm:pt modelId="{0C98315D-C537-4AD4-8138-43F7F65DADE0}" type="pres">
      <dgm:prSet presAssocID="{2705A69E-F092-4FC9-AA47-40061A6588D5}" presName="linear" presStyleCnt="0">
        <dgm:presLayoutVars>
          <dgm:animLvl val="lvl"/>
          <dgm:resizeHandles val="exact"/>
        </dgm:presLayoutVars>
      </dgm:prSet>
      <dgm:spPr/>
    </dgm:pt>
    <dgm:pt modelId="{47FABE2D-23D2-4ED7-91DE-78C7614716F3}" type="pres">
      <dgm:prSet presAssocID="{A6993AC7-A740-42AF-94A3-BF761CC940F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943CB45-53AA-4E1A-8213-1E035E1537AF}" type="pres">
      <dgm:prSet presAssocID="{BAD21336-6769-4186-A37F-898745A77AAD}" presName="spacer" presStyleCnt="0"/>
      <dgm:spPr/>
    </dgm:pt>
    <dgm:pt modelId="{15EEEA87-B847-4111-BCAF-D79D78D839F9}" type="pres">
      <dgm:prSet presAssocID="{51F76855-07A6-4D62-ADCF-01513B4D690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CF87B4F-B4F7-4D7A-BA1F-53EAC5074959}" type="pres">
      <dgm:prSet presAssocID="{7ACEDE8A-203D-4C42-ABBD-A5E20FA2F24A}" presName="spacer" presStyleCnt="0"/>
      <dgm:spPr/>
    </dgm:pt>
    <dgm:pt modelId="{C60DF0F0-16A8-4405-97E6-3B6B83711924}" type="pres">
      <dgm:prSet presAssocID="{4F16335E-6068-4945-B454-AD23E76C2DF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7F8556-1106-45AF-888E-7E98B7D986EA}" type="pres">
      <dgm:prSet presAssocID="{9638D8B2-6BFD-4710-9853-E8D35423A68D}" presName="spacer" presStyleCnt="0"/>
      <dgm:spPr/>
    </dgm:pt>
    <dgm:pt modelId="{4D1C09B0-9F54-4729-A52A-DBC4264805DF}" type="pres">
      <dgm:prSet presAssocID="{DEEBB900-20DA-489C-AD2B-118F9E09BF6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342B112-F7FD-47BD-8D8B-F3FD769096F4}" srcId="{2705A69E-F092-4FC9-AA47-40061A6588D5}" destId="{4F16335E-6068-4945-B454-AD23E76C2DFB}" srcOrd="2" destOrd="0" parTransId="{284D6747-5194-4123-B240-DCBA2DF6643D}" sibTransId="{9638D8B2-6BFD-4710-9853-E8D35423A68D}"/>
    <dgm:cxn modelId="{82DC1D1B-2AB5-4A3B-A46E-FAF725ABAD76}" srcId="{2705A69E-F092-4FC9-AA47-40061A6588D5}" destId="{DEEBB900-20DA-489C-AD2B-118F9E09BF64}" srcOrd="3" destOrd="0" parTransId="{2766757A-565A-410D-B6F1-23EA2CFE3A56}" sibTransId="{F9EE4A99-1304-4F8D-AC57-101ABE3AEB2F}"/>
    <dgm:cxn modelId="{5EE81F71-EE23-4338-A739-F9DE1FB4ED14}" type="presOf" srcId="{DEEBB900-20DA-489C-AD2B-118F9E09BF64}" destId="{4D1C09B0-9F54-4729-A52A-DBC4264805DF}" srcOrd="0" destOrd="0" presId="urn:microsoft.com/office/officeart/2005/8/layout/vList2"/>
    <dgm:cxn modelId="{28669286-53FE-420A-A343-A35EDF76433C}" type="presOf" srcId="{51F76855-07A6-4D62-ADCF-01513B4D6904}" destId="{15EEEA87-B847-4111-BCAF-D79D78D839F9}" srcOrd="0" destOrd="0" presId="urn:microsoft.com/office/officeart/2005/8/layout/vList2"/>
    <dgm:cxn modelId="{7E308C8C-7C2A-4ABC-996E-F15D2E636BA1}" srcId="{2705A69E-F092-4FC9-AA47-40061A6588D5}" destId="{51F76855-07A6-4D62-ADCF-01513B4D6904}" srcOrd="1" destOrd="0" parTransId="{0E2C4F2A-B2A5-44F6-80A8-E57C8E0989A0}" sibTransId="{7ACEDE8A-203D-4C42-ABBD-A5E20FA2F24A}"/>
    <dgm:cxn modelId="{E4805E9A-3FF3-4FB2-BFF2-6D5857EE88C8}" srcId="{2705A69E-F092-4FC9-AA47-40061A6588D5}" destId="{A6993AC7-A740-42AF-94A3-BF761CC940FF}" srcOrd="0" destOrd="0" parTransId="{B567A4C3-28BC-4DCD-A61A-FC6431EDEAC9}" sibTransId="{BAD21336-6769-4186-A37F-898745A77AAD}"/>
    <dgm:cxn modelId="{6205C3C3-3135-49EA-BE4D-3D57E0842054}" type="presOf" srcId="{2705A69E-F092-4FC9-AA47-40061A6588D5}" destId="{0C98315D-C537-4AD4-8138-43F7F65DADE0}" srcOrd="0" destOrd="0" presId="urn:microsoft.com/office/officeart/2005/8/layout/vList2"/>
    <dgm:cxn modelId="{28A9C7EF-D8E0-4828-BA01-41E9E62204EF}" type="presOf" srcId="{A6993AC7-A740-42AF-94A3-BF761CC940FF}" destId="{47FABE2D-23D2-4ED7-91DE-78C7614716F3}" srcOrd="0" destOrd="0" presId="urn:microsoft.com/office/officeart/2005/8/layout/vList2"/>
    <dgm:cxn modelId="{8E8B15FB-2B0C-4E2C-AF93-34CA35036B45}" type="presOf" srcId="{4F16335E-6068-4945-B454-AD23E76C2DFB}" destId="{C60DF0F0-16A8-4405-97E6-3B6B83711924}" srcOrd="0" destOrd="0" presId="urn:microsoft.com/office/officeart/2005/8/layout/vList2"/>
    <dgm:cxn modelId="{30591176-7DCE-490F-B8BE-C501C8E36F81}" type="presParOf" srcId="{0C98315D-C537-4AD4-8138-43F7F65DADE0}" destId="{47FABE2D-23D2-4ED7-91DE-78C7614716F3}" srcOrd="0" destOrd="0" presId="urn:microsoft.com/office/officeart/2005/8/layout/vList2"/>
    <dgm:cxn modelId="{6C4AEE2C-D914-4B66-8B39-3D536D6EC564}" type="presParOf" srcId="{0C98315D-C537-4AD4-8138-43F7F65DADE0}" destId="{4943CB45-53AA-4E1A-8213-1E035E1537AF}" srcOrd="1" destOrd="0" presId="urn:microsoft.com/office/officeart/2005/8/layout/vList2"/>
    <dgm:cxn modelId="{FD655E6F-FC31-4E98-8327-4C3AA566454A}" type="presParOf" srcId="{0C98315D-C537-4AD4-8138-43F7F65DADE0}" destId="{15EEEA87-B847-4111-BCAF-D79D78D839F9}" srcOrd="2" destOrd="0" presId="urn:microsoft.com/office/officeart/2005/8/layout/vList2"/>
    <dgm:cxn modelId="{5A9E688A-6D81-4F59-AA37-85824BD8E4B1}" type="presParOf" srcId="{0C98315D-C537-4AD4-8138-43F7F65DADE0}" destId="{FCF87B4F-B4F7-4D7A-BA1F-53EAC5074959}" srcOrd="3" destOrd="0" presId="urn:microsoft.com/office/officeart/2005/8/layout/vList2"/>
    <dgm:cxn modelId="{6B52E752-1E82-4700-8AD6-DFB158E8F7E4}" type="presParOf" srcId="{0C98315D-C537-4AD4-8138-43F7F65DADE0}" destId="{C60DF0F0-16A8-4405-97E6-3B6B83711924}" srcOrd="4" destOrd="0" presId="urn:microsoft.com/office/officeart/2005/8/layout/vList2"/>
    <dgm:cxn modelId="{09421470-5307-42E5-9FBC-0C60E5AA17DA}" type="presParOf" srcId="{0C98315D-C537-4AD4-8138-43F7F65DADE0}" destId="{E27F8556-1106-45AF-888E-7E98B7D986EA}" srcOrd="5" destOrd="0" presId="urn:microsoft.com/office/officeart/2005/8/layout/vList2"/>
    <dgm:cxn modelId="{CA1A45DD-E029-49CE-9C18-898E167A2B41}" type="presParOf" srcId="{0C98315D-C537-4AD4-8138-43F7F65DADE0}" destId="{4D1C09B0-9F54-4729-A52A-DBC4264805D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934389-0181-4599-8F15-CC67F13CB1B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6F67F59-5081-4800-B673-B39D6A88864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SHOW STATUS </a:t>
          </a:r>
          <a:endParaRPr lang="en-US"/>
        </a:p>
      </dgm:t>
    </dgm:pt>
    <dgm:pt modelId="{C3B2F46F-B9FF-4652-9A98-71A523237BD5}" type="parTrans" cxnId="{FB4BD603-6F5A-4840-A002-E5C13EDCA2A0}">
      <dgm:prSet/>
      <dgm:spPr/>
      <dgm:t>
        <a:bodyPr/>
        <a:lstStyle/>
        <a:p>
          <a:endParaRPr lang="en-US"/>
        </a:p>
      </dgm:t>
    </dgm:pt>
    <dgm:pt modelId="{7716C3D6-5B77-4810-A0FD-917376DDF45A}" type="sibTrans" cxnId="{FB4BD603-6F5A-4840-A002-E5C13EDCA2A0}">
      <dgm:prSet/>
      <dgm:spPr/>
      <dgm:t>
        <a:bodyPr/>
        <a:lstStyle/>
        <a:p>
          <a:endParaRPr lang="en-US"/>
        </a:p>
      </dgm:t>
    </dgm:pt>
    <dgm:pt modelId="{9782B9CE-94CE-4B06-8F10-A617B2D33FE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INFORMATION SCHEMA </a:t>
          </a:r>
          <a:endParaRPr lang="en-US"/>
        </a:p>
      </dgm:t>
    </dgm:pt>
    <dgm:pt modelId="{24C59809-3F6E-4D3A-9107-AE94AF083CC9}" type="parTrans" cxnId="{169815FD-A174-4CDF-84FE-537147886F6E}">
      <dgm:prSet/>
      <dgm:spPr/>
      <dgm:t>
        <a:bodyPr/>
        <a:lstStyle/>
        <a:p>
          <a:endParaRPr lang="en-US"/>
        </a:p>
      </dgm:t>
    </dgm:pt>
    <dgm:pt modelId="{AB6A043C-F3D3-4A26-A4B7-25C95EDD238C}" type="sibTrans" cxnId="{169815FD-A174-4CDF-84FE-537147886F6E}">
      <dgm:prSet/>
      <dgm:spPr/>
      <dgm:t>
        <a:bodyPr/>
        <a:lstStyle/>
        <a:p>
          <a:endParaRPr lang="en-US"/>
        </a:p>
      </dgm:t>
    </dgm:pt>
    <dgm:pt modelId="{4FC78C95-BD7E-4A1E-B27C-CAD289C199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PERFORMANCE SCHEMA</a:t>
          </a:r>
          <a:endParaRPr lang="en-US"/>
        </a:p>
      </dgm:t>
    </dgm:pt>
    <dgm:pt modelId="{EA23F8F9-F543-4593-908B-1F06952CA39E}" type="parTrans" cxnId="{570787B6-619E-43AA-AB28-4BA9565F4DE3}">
      <dgm:prSet/>
      <dgm:spPr/>
      <dgm:t>
        <a:bodyPr/>
        <a:lstStyle/>
        <a:p>
          <a:endParaRPr lang="en-US"/>
        </a:p>
      </dgm:t>
    </dgm:pt>
    <dgm:pt modelId="{C6C89E5A-0C6A-49DB-9EED-EABE09E3ABC5}" type="sibTrans" cxnId="{570787B6-619E-43AA-AB28-4BA9565F4DE3}">
      <dgm:prSet/>
      <dgm:spPr/>
      <dgm:t>
        <a:bodyPr/>
        <a:lstStyle/>
        <a:p>
          <a:endParaRPr lang="en-US"/>
        </a:p>
      </dgm:t>
    </dgm:pt>
    <dgm:pt modelId="{0C5AC929-B658-4FDB-BC54-F262EA67A5D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LOGS</a:t>
          </a:r>
          <a:endParaRPr lang="en-US"/>
        </a:p>
      </dgm:t>
    </dgm:pt>
    <dgm:pt modelId="{78FADE69-5647-49C1-B09B-794644B6FB09}" type="parTrans" cxnId="{3D35EF2B-9DF0-4179-A49D-6FF4C6D7F1CB}">
      <dgm:prSet/>
      <dgm:spPr/>
      <dgm:t>
        <a:bodyPr/>
        <a:lstStyle/>
        <a:p>
          <a:endParaRPr lang="en-US"/>
        </a:p>
      </dgm:t>
    </dgm:pt>
    <dgm:pt modelId="{F50D3678-26F8-4307-A5BF-C7B74368D6AE}" type="sibTrans" cxnId="{3D35EF2B-9DF0-4179-A49D-6FF4C6D7F1CB}">
      <dgm:prSet/>
      <dgm:spPr/>
      <dgm:t>
        <a:bodyPr/>
        <a:lstStyle/>
        <a:p>
          <a:endParaRPr lang="en-US"/>
        </a:p>
      </dgm:t>
    </dgm:pt>
    <dgm:pt modelId="{33BC7908-5933-4418-BB63-90486E8A8A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EXPLAIN </a:t>
          </a:r>
          <a:endParaRPr lang="en-US"/>
        </a:p>
      </dgm:t>
    </dgm:pt>
    <dgm:pt modelId="{6708DCB6-3399-4950-A230-C89299F83A34}" type="parTrans" cxnId="{6AEE9722-E271-423B-93CD-552E1DAEEDB5}">
      <dgm:prSet/>
      <dgm:spPr/>
      <dgm:t>
        <a:bodyPr/>
        <a:lstStyle/>
        <a:p>
          <a:endParaRPr lang="en-US"/>
        </a:p>
      </dgm:t>
    </dgm:pt>
    <dgm:pt modelId="{6263E00E-C333-43F8-808D-41612DA296BC}" type="sibTrans" cxnId="{6AEE9722-E271-423B-93CD-552E1DAEEDB5}">
      <dgm:prSet/>
      <dgm:spPr/>
      <dgm:t>
        <a:bodyPr/>
        <a:lstStyle/>
        <a:p>
          <a:endParaRPr lang="en-US"/>
        </a:p>
      </dgm:t>
    </dgm:pt>
    <dgm:pt modelId="{AEB8DFAE-C1FC-4095-A117-F619AF4B120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OPTIMIZER TRACE</a:t>
          </a:r>
          <a:endParaRPr lang="en-US"/>
        </a:p>
      </dgm:t>
    </dgm:pt>
    <dgm:pt modelId="{7D0A76AD-C446-4652-8503-D07881F6D383}" type="parTrans" cxnId="{30663F8A-BBB6-4C20-A9F1-9B53E3D24E5D}">
      <dgm:prSet/>
      <dgm:spPr/>
      <dgm:t>
        <a:bodyPr/>
        <a:lstStyle/>
        <a:p>
          <a:endParaRPr lang="en-US"/>
        </a:p>
      </dgm:t>
    </dgm:pt>
    <dgm:pt modelId="{9F38BA45-3422-4B93-9344-A4F9502617E1}" type="sibTrans" cxnId="{30663F8A-BBB6-4C20-A9F1-9B53E3D24E5D}">
      <dgm:prSet/>
      <dgm:spPr/>
      <dgm:t>
        <a:bodyPr/>
        <a:lstStyle/>
        <a:p>
          <a:endParaRPr lang="en-US"/>
        </a:p>
      </dgm:t>
    </dgm:pt>
    <dgm:pt modelId="{420D5482-F663-4E0B-9D07-7314C37B9984}" type="pres">
      <dgm:prSet presAssocID="{7C934389-0181-4599-8F15-CC67F13CB1B8}" presName="root" presStyleCnt="0">
        <dgm:presLayoutVars>
          <dgm:dir/>
          <dgm:resizeHandles val="exact"/>
        </dgm:presLayoutVars>
      </dgm:prSet>
      <dgm:spPr/>
    </dgm:pt>
    <dgm:pt modelId="{21468387-CD02-4E9C-A266-FCB85ED6F4F9}" type="pres">
      <dgm:prSet presAssocID="{86F67F59-5081-4800-B673-B39D6A888640}" presName="compNode" presStyleCnt="0"/>
      <dgm:spPr/>
    </dgm:pt>
    <dgm:pt modelId="{D5835C51-49D1-44BA-A6E3-BAEC8D16693B}" type="pres">
      <dgm:prSet presAssocID="{86F67F59-5081-4800-B673-B39D6A888640}" presName="iconBgRect" presStyleLbl="bgShp" presStyleIdx="0" presStyleCnt="6"/>
      <dgm:spPr/>
    </dgm:pt>
    <dgm:pt modelId="{F2D96E5D-5C96-4844-A734-C3D096478476}" type="pres">
      <dgm:prSet presAssocID="{86F67F59-5081-4800-B673-B39D6A88864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"/>
        </a:ext>
      </dgm:extLst>
    </dgm:pt>
    <dgm:pt modelId="{58630AF3-7C58-4A1E-8616-69FEEC87CCF3}" type="pres">
      <dgm:prSet presAssocID="{86F67F59-5081-4800-B673-B39D6A888640}" presName="spaceRect" presStyleCnt="0"/>
      <dgm:spPr/>
    </dgm:pt>
    <dgm:pt modelId="{191BB085-BCDD-46E1-85DA-407347B7A090}" type="pres">
      <dgm:prSet presAssocID="{86F67F59-5081-4800-B673-B39D6A888640}" presName="textRect" presStyleLbl="revTx" presStyleIdx="0" presStyleCnt="6">
        <dgm:presLayoutVars>
          <dgm:chMax val="1"/>
          <dgm:chPref val="1"/>
        </dgm:presLayoutVars>
      </dgm:prSet>
      <dgm:spPr/>
    </dgm:pt>
    <dgm:pt modelId="{4A242557-75E8-481C-86A2-34D644894919}" type="pres">
      <dgm:prSet presAssocID="{7716C3D6-5B77-4810-A0FD-917376DDF45A}" presName="sibTrans" presStyleCnt="0"/>
      <dgm:spPr/>
    </dgm:pt>
    <dgm:pt modelId="{93A55BAF-3B6F-481B-9131-AFA70F57442A}" type="pres">
      <dgm:prSet presAssocID="{9782B9CE-94CE-4B06-8F10-A617B2D33FEA}" presName="compNode" presStyleCnt="0"/>
      <dgm:spPr/>
    </dgm:pt>
    <dgm:pt modelId="{E3247F8A-B1AA-4A2A-ACF8-C515717B37DF}" type="pres">
      <dgm:prSet presAssocID="{9782B9CE-94CE-4B06-8F10-A617B2D33FEA}" presName="iconBgRect" presStyleLbl="bgShp" presStyleIdx="1" presStyleCnt="6"/>
      <dgm:spPr/>
    </dgm:pt>
    <dgm:pt modelId="{5016753F-A937-4989-8242-A93F3574A24E}" type="pres">
      <dgm:prSet presAssocID="{9782B9CE-94CE-4B06-8F10-A617B2D33FE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flows"/>
        </a:ext>
      </dgm:extLst>
    </dgm:pt>
    <dgm:pt modelId="{C308AADF-4C68-4C08-8E63-1842D29AF945}" type="pres">
      <dgm:prSet presAssocID="{9782B9CE-94CE-4B06-8F10-A617B2D33FEA}" presName="spaceRect" presStyleCnt="0"/>
      <dgm:spPr/>
    </dgm:pt>
    <dgm:pt modelId="{534B551A-AAF6-4D06-8020-DB4AC4B84E33}" type="pres">
      <dgm:prSet presAssocID="{9782B9CE-94CE-4B06-8F10-A617B2D33FEA}" presName="textRect" presStyleLbl="revTx" presStyleIdx="1" presStyleCnt="6">
        <dgm:presLayoutVars>
          <dgm:chMax val="1"/>
          <dgm:chPref val="1"/>
        </dgm:presLayoutVars>
      </dgm:prSet>
      <dgm:spPr/>
    </dgm:pt>
    <dgm:pt modelId="{EDE87DED-3028-49FB-BA18-2E4369807FC4}" type="pres">
      <dgm:prSet presAssocID="{AB6A043C-F3D3-4A26-A4B7-25C95EDD238C}" presName="sibTrans" presStyleCnt="0"/>
      <dgm:spPr/>
    </dgm:pt>
    <dgm:pt modelId="{7FC40F14-D90D-4ED8-9ED3-AB80CC09FD81}" type="pres">
      <dgm:prSet presAssocID="{4FC78C95-BD7E-4A1E-B27C-CAD289C19910}" presName="compNode" presStyleCnt="0"/>
      <dgm:spPr/>
    </dgm:pt>
    <dgm:pt modelId="{3AEE7555-4F96-46B2-86DA-FA317EF1F5D0}" type="pres">
      <dgm:prSet presAssocID="{4FC78C95-BD7E-4A1E-B27C-CAD289C19910}" presName="iconBgRect" presStyleLbl="bgShp" presStyleIdx="2" presStyleCnt="6"/>
      <dgm:spPr/>
    </dgm:pt>
    <dgm:pt modelId="{2F9C1EC5-D8F7-429E-A175-840199108823}" type="pres">
      <dgm:prSet presAssocID="{4FC78C95-BD7E-4A1E-B27C-CAD289C1991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81E5143D-8CFE-4A9C-94C1-AD5A2D71D994}" type="pres">
      <dgm:prSet presAssocID="{4FC78C95-BD7E-4A1E-B27C-CAD289C19910}" presName="spaceRect" presStyleCnt="0"/>
      <dgm:spPr/>
    </dgm:pt>
    <dgm:pt modelId="{DECA2E30-0B08-4D6F-B69E-25DD6D43A588}" type="pres">
      <dgm:prSet presAssocID="{4FC78C95-BD7E-4A1E-B27C-CAD289C19910}" presName="textRect" presStyleLbl="revTx" presStyleIdx="2" presStyleCnt="6">
        <dgm:presLayoutVars>
          <dgm:chMax val="1"/>
          <dgm:chPref val="1"/>
        </dgm:presLayoutVars>
      </dgm:prSet>
      <dgm:spPr/>
    </dgm:pt>
    <dgm:pt modelId="{992348D1-72F0-4446-907F-6A9B345769CD}" type="pres">
      <dgm:prSet presAssocID="{C6C89E5A-0C6A-49DB-9EED-EABE09E3ABC5}" presName="sibTrans" presStyleCnt="0"/>
      <dgm:spPr/>
    </dgm:pt>
    <dgm:pt modelId="{BD04DC1C-56F3-4D7E-B996-76C940736EE7}" type="pres">
      <dgm:prSet presAssocID="{0C5AC929-B658-4FDB-BC54-F262EA67A5DB}" presName="compNode" presStyleCnt="0"/>
      <dgm:spPr/>
    </dgm:pt>
    <dgm:pt modelId="{1C0E29AB-E5BD-4B9F-9B1C-4C9685D34C5F}" type="pres">
      <dgm:prSet presAssocID="{0C5AC929-B658-4FDB-BC54-F262EA67A5DB}" presName="iconBgRect" presStyleLbl="bgShp" presStyleIdx="3" presStyleCnt="6"/>
      <dgm:spPr/>
    </dgm:pt>
    <dgm:pt modelId="{079D3600-1788-4A3A-BCEB-E1E0730A901C}" type="pres">
      <dgm:prSet presAssocID="{0C5AC929-B658-4FDB-BC54-F262EA67A5D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978587C5-1D3D-430D-99DA-CDD9D0769300}" type="pres">
      <dgm:prSet presAssocID="{0C5AC929-B658-4FDB-BC54-F262EA67A5DB}" presName="spaceRect" presStyleCnt="0"/>
      <dgm:spPr/>
    </dgm:pt>
    <dgm:pt modelId="{359BE3BE-C66C-4D71-8F65-D64851B57744}" type="pres">
      <dgm:prSet presAssocID="{0C5AC929-B658-4FDB-BC54-F262EA67A5DB}" presName="textRect" presStyleLbl="revTx" presStyleIdx="3" presStyleCnt="6">
        <dgm:presLayoutVars>
          <dgm:chMax val="1"/>
          <dgm:chPref val="1"/>
        </dgm:presLayoutVars>
      </dgm:prSet>
      <dgm:spPr/>
    </dgm:pt>
    <dgm:pt modelId="{C9FD9254-3753-4268-9D49-F46B95077D2E}" type="pres">
      <dgm:prSet presAssocID="{F50D3678-26F8-4307-A5BF-C7B74368D6AE}" presName="sibTrans" presStyleCnt="0"/>
      <dgm:spPr/>
    </dgm:pt>
    <dgm:pt modelId="{D2D65B45-B0B3-4AF7-8138-D0F3A1DE98B6}" type="pres">
      <dgm:prSet presAssocID="{33BC7908-5933-4418-BB63-90486E8A8AB8}" presName="compNode" presStyleCnt="0"/>
      <dgm:spPr/>
    </dgm:pt>
    <dgm:pt modelId="{E74616BC-8759-4D66-B74B-2E301072C9EB}" type="pres">
      <dgm:prSet presAssocID="{33BC7908-5933-4418-BB63-90486E8A8AB8}" presName="iconBgRect" presStyleLbl="bgShp" presStyleIdx="4" presStyleCnt="6"/>
      <dgm:spPr/>
    </dgm:pt>
    <dgm:pt modelId="{F6704583-101B-4533-93AD-24D26317FFA9}" type="pres">
      <dgm:prSet presAssocID="{33BC7908-5933-4418-BB63-90486E8A8AB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lor"/>
        </a:ext>
      </dgm:extLst>
    </dgm:pt>
    <dgm:pt modelId="{E962B4D2-4752-4651-BEB8-9C10087CCF54}" type="pres">
      <dgm:prSet presAssocID="{33BC7908-5933-4418-BB63-90486E8A8AB8}" presName="spaceRect" presStyleCnt="0"/>
      <dgm:spPr/>
    </dgm:pt>
    <dgm:pt modelId="{16B8BB7A-33A3-4027-8872-8594B4414EDE}" type="pres">
      <dgm:prSet presAssocID="{33BC7908-5933-4418-BB63-90486E8A8AB8}" presName="textRect" presStyleLbl="revTx" presStyleIdx="4" presStyleCnt="6">
        <dgm:presLayoutVars>
          <dgm:chMax val="1"/>
          <dgm:chPref val="1"/>
        </dgm:presLayoutVars>
      </dgm:prSet>
      <dgm:spPr/>
    </dgm:pt>
    <dgm:pt modelId="{E5D21088-15ED-4E5B-AD28-D15EBD579931}" type="pres">
      <dgm:prSet presAssocID="{6263E00E-C333-43F8-808D-41612DA296BC}" presName="sibTrans" presStyleCnt="0"/>
      <dgm:spPr/>
    </dgm:pt>
    <dgm:pt modelId="{D80B5A04-9FED-4C0D-A5BD-A22F2ECCD080}" type="pres">
      <dgm:prSet presAssocID="{AEB8DFAE-C1FC-4095-A117-F619AF4B120C}" presName="compNode" presStyleCnt="0"/>
      <dgm:spPr/>
    </dgm:pt>
    <dgm:pt modelId="{3DEBF0CE-F2AA-4189-8FE5-365CBA96ECB7}" type="pres">
      <dgm:prSet presAssocID="{AEB8DFAE-C1FC-4095-A117-F619AF4B120C}" presName="iconBgRect" presStyleLbl="bgShp" presStyleIdx="5" presStyleCnt="6"/>
      <dgm:spPr/>
    </dgm:pt>
    <dgm:pt modelId="{FB2F295A-DE5F-47D8-99EB-018DF6E3571B}" type="pres">
      <dgm:prSet presAssocID="{AEB8DFAE-C1FC-4095-A117-F619AF4B120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75044735-722B-4939-8CEC-F95BA8B60269}" type="pres">
      <dgm:prSet presAssocID="{AEB8DFAE-C1FC-4095-A117-F619AF4B120C}" presName="spaceRect" presStyleCnt="0"/>
      <dgm:spPr/>
    </dgm:pt>
    <dgm:pt modelId="{2690EBC5-3E08-4970-AF5E-9BE2B34D9062}" type="pres">
      <dgm:prSet presAssocID="{AEB8DFAE-C1FC-4095-A117-F619AF4B120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B4BD603-6F5A-4840-A002-E5C13EDCA2A0}" srcId="{7C934389-0181-4599-8F15-CC67F13CB1B8}" destId="{86F67F59-5081-4800-B673-B39D6A888640}" srcOrd="0" destOrd="0" parTransId="{C3B2F46F-B9FF-4652-9A98-71A523237BD5}" sibTransId="{7716C3D6-5B77-4810-A0FD-917376DDF45A}"/>
    <dgm:cxn modelId="{24C3111E-0D89-41E6-A9EE-BB52D74152C6}" type="presOf" srcId="{4FC78C95-BD7E-4A1E-B27C-CAD289C19910}" destId="{DECA2E30-0B08-4D6F-B69E-25DD6D43A588}" srcOrd="0" destOrd="0" presId="urn:microsoft.com/office/officeart/2018/5/layout/IconCircleLabelList"/>
    <dgm:cxn modelId="{6AEE9722-E271-423B-93CD-552E1DAEEDB5}" srcId="{7C934389-0181-4599-8F15-CC67F13CB1B8}" destId="{33BC7908-5933-4418-BB63-90486E8A8AB8}" srcOrd="4" destOrd="0" parTransId="{6708DCB6-3399-4950-A230-C89299F83A34}" sibTransId="{6263E00E-C333-43F8-808D-41612DA296BC}"/>
    <dgm:cxn modelId="{3D35EF2B-9DF0-4179-A49D-6FF4C6D7F1CB}" srcId="{7C934389-0181-4599-8F15-CC67F13CB1B8}" destId="{0C5AC929-B658-4FDB-BC54-F262EA67A5DB}" srcOrd="3" destOrd="0" parTransId="{78FADE69-5647-49C1-B09B-794644B6FB09}" sibTransId="{F50D3678-26F8-4307-A5BF-C7B74368D6AE}"/>
    <dgm:cxn modelId="{56142632-ED07-44E4-ACE7-3BF7CD7503AD}" type="presOf" srcId="{AEB8DFAE-C1FC-4095-A117-F619AF4B120C}" destId="{2690EBC5-3E08-4970-AF5E-9BE2B34D9062}" srcOrd="0" destOrd="0" presId="urn:microsoft.com/office/officeart/2018/5/layout/IconCircleLabelList"/>
    <dgm:cxn modelId="{30663F8A-BBB6-4C20-A9F1-9B53E3D24E5D}" srcId="{7C934389-0181-4599-8F15-CC67F13CB1B8}" destId="{AEB8DFAE-C1FC-4095-A117-F619AF4B120C}" srcOrd="5" destOrd="0" parTransId="{7D0A76AD-C446-4652-8503-D07881F6D383}" sibTransId="{9F38BA45-3422-4B93-9344-A4F9502617E1}"/>
    <dgm:cxn modelId="{112DF79F-6FFD-4A20-9883-5AE35C06F1DB}" type="presOf" srcId="{33BC7908-5933-4418-BB63-90486E8A8AB8}" destId="{16B8BB7A-33A3-4027-8872-8594B4414EDE}" srcOrd="0" destOrd="0" presId="urn:microsoft.com/office/officeart/2018/5/layout/IconCircleLabelList"/>
    <dgm:cxn modelId="{52F8FDA9-8237-4F9C-8CB1-9D913B6A574F}" type="presOf" srcId="{9782B9CE-94CE-4B06-8F10-A617B2D33FEA}" destId="{534B551A-AAF6-4D06-8020-DB4AC4B84E33}" srcOrd="0" destOrd="0" presId="urn:microsoft.com/office/officeart/2018/5/layout/IconCircleLabelList"/>
    <dgm:cxn modelId="{D593D0AD-F3CB-4251-B662-DD7DBB86A14B}" type="presOf" srcId="{86F67F59-5081-4800-B673-B39D6A888640}" destId="{191BB085-BCDD-46E1-85DA-407347B7A090}" srcOrd="0" destOrd="0" presId="urn:microsoft.com/office/officeart/2018/5/layout/IconCircleLabelList"/>
    <dgm:cxn modelId="{570787B6-619E-43AA-AB28-4BA9565F4DE3}" srcId="{7C934389-0181-4599-8F15-CC67F13CB1B8}" destId="{4FC78C95-BD7E-4A1E-B27C-CAD289C19910}" srcOrd="2" destOrd="0" parTransId="{EA23F8F9-F543-4593-908B-1F06952CA39E}" sibTransId="{C6C89E5A-0C6A-49DB-9EED-EABE09E3ABC5}"/>
    <dgm:cxn modelId="{90AEA0D4-1A98-4DB4-B46C-69F3F334747A}" type="presOf" srcId="{0C5AC929-B658-4FDB-BC54-F262EA67A5DB}" destId="{359BE3BE-C66C-4D71-8F65-D64851B57744}" srcOrd="0" destOrd="0" presId="urn:microsoft.com/office/officeart/2018/5/layout/IconCircleLabelList"/>
    <dgm:cxn modelId="{8B348BE6-7BCC-4ECA-9CFE-E344004AD8D7}" type="presOf" srcId="{7C934389-0181-4599-8F15-CC67F13CB1B8}" destId="{420D5482-F663-4E0B-9D07-7314C37B9984}" srcOrd="0" destOrd="0" presId="urn:microsoft.com/office/officeart/2018/5/layout/IconCircleLabelList"/>
    <dgm:cxn modelId="{169815FD-A174-4CDF-84FE-537147886F6E}" srcId="{7C934389-0181-4599-8F15-CC67F13CB1B8}" destId="{9782B9CE-94CE-4B06-8F10-A617B2D33FEA}" srcOrd="1" destOrd="0" parTransId="{24C59809-3F6E-4D3A-9107-AE94AF083CC9}" sibTransId="{AB6A043C-F3D3-4A26-A4B7-25C95EDD238C}"/>
    <dgm:cxn modelId="{D5D4FB3E-C2EC-46F3-ACB8-D5BD507E3B33}" type="presParOf" srcId="{420D5482-F663-4E0B-9D07-7314C37B9984}" destId="{21468387-CD02-4E9C-A266-FCB85ED6F4F9}" srcOrd="0" destOrd="0" presId="urn:microsoft.com/office/officeart/2018/5/layout/IconCircleLabelList"/>
    <dgm:cxn modelId="{FC18515A-4408-468F-95F5-4BB61958F6A6}" type="presParOf" srcId="{21468387-CD02-4E9C-A266-FCB85ED6F4F9}" destId="{D5835C51-49D1-44BA-A6E3-BAEC8D16693B}" srcOrd="0" destOrd="0" presId="urn:microsoft.com/office/officeart/2018/5/layout/IconCircleLabelList"/>
    <dgm:cxn modelId="{0B846F8A-4F23-429C-A5F3-1753DD4847F4}" type="presParOf" srcId="{21468387-CD02-4E9C-A266-FCB85ED6F4F9}" destId="{F2D96E5D-5C96-4844-A734-C3D096478476}" srcOrd="1" destOrd="0" presId="urn:microsoft.com/office/officeart/2018/5/layout/IconCircleLabelList"/>
    <dgm:cxn modelId="{7AE0A904-75C4-4970-A85A-41C71D10C3CD}" type="presParOf" srcId="{21468387-CD02-4E9C-A266-FCB85ED6F4F9}" destId="{58630AF3-7C58-4A1E-8616-69FEEC87CCF3}" srcOrd="2" destOrd="0" presId="urn:microsoft.com/office/officeart/2018/5/layout/IconCircleLabelList"/>
    <dgm:cxn modelId="{8F8AD85D-77EE-494C-A0A4-8A9098538796}" type="presParOf" srcId="{21468387-CD02-4E9C-A266-FCB85ED6F4F9}" destId="{191BB085-BCDD-46E1-85DA-407347B7A090}" srcOrd="3" destOrd="0" presId="urn:microsoft.com/office/officeart/2018/5/layout/IconCircleLabelList"/>
    <dgm:cxn modelId="{82CDF44E-AEA4-4694-86D2-E78DE005F02D}" type="presParOf" srcId="{420D5482-F663-4E0B-9D07-7314C37B9984}" destId="{4A242557-75E8-481C-86A2-34D644894919}" srcOrd="1" destOrd="0" presId="urn:microsoft.com/office/officeart/2018/5/layout/IconCircleLabelList"/>
    <dgm:cxn modelId="{147EF29A-4036-4409-9940-13C83B2F3A0D}" type="presParOf" srcId="{420D5482-F663-4E0B-9D07-7314C37B9984}" destId="{93A55BAF-3B6F-481B-9131-AFA70F57442A}" srcOrd="2" destOrd="0" presId="urn:microsoft.com/office/officeart/2018/5/layout/IconCircleLabelList"/>
    <dgm:cxn modelId="{ECB8863A-2462-4140-8ADE-DFAB72E22AFD}" type="presParOf" srcId="{93A55BAF-3B6F-481B-9131-AFA70F57442A}" destId="{E3247F8A-B1AA-4A2A-ACF8-C515717B37DF}" srcOrd="0" destOrd="0" presId="urn:microsoft.com/office/officeart/2018/5/layout/IconCircleLabelList"/>
    <dgm:cxn modelId="{DAEC1D48-A313-4F60-828B-3F048B9DB8A3}" type="presParOf" srcId="{93A55BAF-3B6F-481B-9131-AFA70F57442A}" destId="{5016753F-A937-4989-8242-A93F3574A24E}" srcOrd="1" destOrd="0" presId="urn:microsoft.com/office/officeart/2018/5/layout/IconCircleLabelList"/>
    <dgm:cxn modelId="{01100C32-1EE0-42C0-B839-2E14152868BF}" type="presParOf" srcId="{93A55BAF-3B6F-481B-9131-AFA70F57442A}" destId="{C308AADF-4C68-4C08-8E63-1842D29AF945}" srcOrd="2" destOrd="0" presId="urn:microsoft.com/office/officeart/2018/5/layout/IconCircleLabelList"/>
    <dgm:cxn modelId="{3CFFC6A1-E99B-4D9E-9145-B3A14D36D80F}" type="presParOf" srcId="{93A55BAF-3B6F-481B-9131-AFA70F57442A}" destId="{534B551A-AAF6-4D06-8020-DB4AC4B84E33}" srcOrd="3" destOrd="0" presId="urn:microsoft.com/office/officeart/2018/5/layout/IconCircleLabelList"/>
    <dgm:cxn modelId="{D1793085-2057-43D8-9CCC-9E96A41F17B6}" type="presParOf" srcId="{420D5482-F663-4E0B-9D07-7314C37B9984}" destId="{EDE87DED-3028-49FB-BA18-2E4369807FC4}" srcOrd="3" destOrd="0" presId="urn:microsoft.com/office/officeart/2018/5/layout/IconCircleLabelList"/>
    <dgm:cxn modelId="{30656E98-A1FA-4600-9307-DC0A8FC0DC5A}" type="presParOf" srcId="{420D5482-F663-4E0B-9D07-7314C37B9984}" destId="{7FC40F14-D90D-4ED8-9ED3-AB80CC09FD81}" srcOrd="4" destOrd="0" presId="urn:microsoft.com/office/officeart/2018/5/layout/IconCircleLabelList"/>
    <dgm:cxn modelId="{3C828A07-6467-4458-898A-F602FA1C3790}" type="presParOf" srcId="{7FC40F14-D90D-4ED8-9ED3-AB80CC09FD81}" destId="{3AEE7555-4F96-46B2-86DA-FA317EF1F5D0}" srcOrd="0" destOrd="0" presId="urn:microsoft.com/office/officeart/2018/5/layout/IconCircleLabelList"/>
    <dgm:cxn modelId="{F974644A-B13C-4D7A-BC29-493B7DF28100}" type="presParOf" srcId="{7FC40F14-D90D-4ED8-9ED3-AB80CC09FD81}" destId="{2F9C1EC5-D8F7-429E-A175-840199108823}" srcOrd="1" destOrd="0" presId="urn:microsoft.com/office/officeart/2018/5/layout/IconCircleLabelList"/>
    <dgm:cxn modelId="{67563321-CCD5-401F-ABCB-66B09FF6540D}" type="presParOf" srcId="{7FC40F14-D90D-4ED8-9ED3-AB80CC09FD81}" destId="{81E5143D-8CFE-4A9C-94C1-AD5A2D71D994}" srcOrd="2" destOrd="0" presId="urn:microsoft.com/office/officeart/2018/5/layout/IconCircleLabelList"/>
    <dgm:cxn modelId="{56DDB87B-D181-486A-9D4D-2DFBFA6272EA}" type="presParOf" srcId="{7FC40F14-D90D-4ED8-9ED3-AB80CC09FD81}" destId="{DECA2E30-0B08-4D6F-B69E-25DD6D43A588}" srcOrd="3" destOrd="0" presId="urn:microsoft.com/office/officeart/2018/5/layout/IconCircleLabelList"/>
    <dgm:cxn modelId="{DCBA8679-6EBC-4943-9084-45C116A3FC9B}" type="presParOf" srcId="{420D5482-F663-4E0B-9D07-7314C37B9984}" destId="{992348D1-72F0-4446-907F-6A9B345769CD}" srcOrd="5" destOrd="0" presId="urn:microsoft.com/office/officeart/2018/5/layout/IconCircleLabelList"/>
    <dgm:cxn modelId="{22815962-25A3-491C-8BD0-BCE3AD2E5781}" type="presParOf" srcId="{420D5482-F663-4E0B-9D07-7314C37B9984}" destId="{BD04DC1C-56F3-4D7E-B996-76C940736EE7}" srcOrd="6" destOrd="0" presId="urn:microsoft.com/office/officeart/2018/5/layout/IconCircleLabelList"/>
    <dgm:cxn modelId="{DE02D650-67A5-4DEF-AFCE-5BF21CB78AD1}" type="presParOf" srcId="{BD04DC1C-56F3-4D7E-B996-76C940736EE7}" destId="{1C0E29AB-E5BD-4B9F-9B1C-4C9685D34C5F}" srcOrd="0" destOrd="0" presId="urn:microsoft.com/office/officeart/2018/5/layout/IconCircleLabelList"/>
    <dgm:cxn modelId="{C2AA1B09-8511-4B87-A2A6-1BA5516D60C8}" type="presParOf" srcId="{BD04DC1C-56F3-4D7E-B996-76C940736EE7}" destId="{079D3600-1788-4A3A-BCEB-E1E0730A901C}" srcOrd="1" destOrd="0" presId="urn:microsoft.com/office/officeart/2018/5/layout/IconCircleLabelList"/>
    <dgm:cxn modelId="{99B3AECD-76FC-47CF-8FB4-37B9C69D7990}" type="presParOf" srcId="{BD04DC1C-56F3-4D7E-B996-76C940736EE7}" destId="{978587C5-1D3D-430D-99DA-CDD9D0769300}" srcOrd="2" destOrd="0" presId="urn:microsoft.com/office/officeart/2018/5/layout/IconCircleLabelList"/>
    <dgm:cxn modelId="{53BC9A83-4570-4C35-BF28-195907BB34CA}" type="presParOf" srcId="{BD04DC1C-56F3-4D7E-B996-76C940736EE7}" destId="{359BE3BE-C66C-4D71-8F65-D64851B57744}" srcOrd="3" destOrd="0" presId="urn:microsoft.com/office/officeart/2018/5/layout/IconCircleLabelList"/>
    <dgm:cxn modelId="{85BD3A9D-003E-45DF-A172-7C6A5C7C7939}" type="presParOf" srcId="{420D5482-F663-4E0B-9D07-7314C37B9984}" destId="{C9FD9254-3753-4268-9D49-F46B95077D2E}" srcOrd="7" destOrd="0" presId="urn:microsoft.com/office/officeart/2018/5/layout/IconCircleLabelList"/>
    <dgm:cxn modelId="{21624AC0-24BA-45F6-A308-A9985E19A3C3}" type="presParOf" srcId="{420D5482-F663-4E0B-9D07-7314C37B9984}" destId="{D2D65B45-B0B3-4AF7-8138-D0F3A1DE98B6}" srcOrd="8" destOrd="0" presId="urn:microsoft.com/office/officeart/2018/5/layout/IconCircleLabelList"/>
    <dgm:cxn modelId="{524E4931-C83B-42EB-AA1F-F42A004129FD}" type="presParOf" srcId="{D2D65B45-B0B3-4AF7-8138-D0F3A1DE98B6}" destId="{E74616BC-8759-4D66-B74B-2E301072C9EB}" srcOrd="0" destOrd="0" presId="urn:microsoft.com/office/officeart/2018/5/layout/IconCircleLabelList"/>
    <dgm:cxn modelId="{9EF6FE98-6FCD-4F2A-874B-6064D4A70DAB}" type="presParOf" srcId="{D2D65B45-B0B3-4AF7-8138-D0F3A1DE98B6}" destId="{F6704583-101B-4533-93AD-24D26317FFA9}" srcOrd="1" destOrd="0" presId="urn:microsoft.com/office/officeart/2018/5/layout/IconCircleLabelList"/>
    <dgm:cxn modelId="{9B1CE1E6-0080-4A5E-8E1F-843AB54D06BC}" type="presParOf" srcId="{D2D65B45-B0B3-4AF7-8138-D0F3A1DE98B6}" destId="{E962B4D2-4752-4651-BEB8-9C10087CCF54}" srcOrd="2" destOrd="0" presId="urn:microsoft.com/office/officeart/2018/5/layout/IconCircleLabelList"/>
    <dgm:cxn modelId="{B0DD9A53-5A83-4BA8-A40C-C21736631E08}" type="presParOf" srcId="{D2D65B45-B0B3-4AF7-8138-D0F3A1DE98B6}" destId="{16B8BB7A-33A3-4027-8872-8594B4414EDE}" srcOrd="3" destOrd="0" presId="urn:microsoft.com/office/officeart/2018/5/layout/IconCircleLabelList"/>
    <dgm:cxn modelId="{08A6CCB1-9E07-4A62-8935-E2FDB360CD2B}" type="presParOf" srcId="{420D5482-F663-4E0B-9D07-7314C37B9984}" destId="{E5D21088-15ED-4E5B-AD28-D15EBD579931}" srcOrd="9" destOrd="0" presId="urn:microsoft.com/office/officeart/2018/5/layout/IconCircleLabelList"/>
    <dgm:cxn modelId="{4D2ECF46-FBC5-4789-9287-7100F781B092}" type="presParOf" srcId="{420D5482-F663-4E0B-9D07-7314C37B9984}" destId="{D80B5A04-9FED-4C0D-A5BD-A22F2ECCD080}" srcOrd="10" destOrd="0" presId="urn:microsoft.com/office/officeart/2018/5/layout/IconCircleLabelList"/>
    <dgm:cxn modelId="{F43711D4-9201-4729-A167-AABC37A694B3}" type="presParOf" srcId="{D80B5A04-9FED-4C0D-A5BD-A22F2ECCD080}" destId="{3DEBF0CE-F2AA-4189-8FE5-365CBA96ECB7}" srcOrd="0" destOrd="0" presId="urn:microsoft.com/office/officeart/2018/5/layout/IconCircleLabelList"/>
    <dgm:cxn modelId="{7C082301-9258-452C-8D9A-D7AA46F8B5B3}" type="presParOf" srcId="{D80B5A04-9FED-4C0D-A5BD-A22F2ECCD080}" destId="{FB2F295A-DE5F-47D8-99EB-018DF6E3571B}" srcOrd="1" destOrd="0" presId="urn:microsoft.com/office/officeart/2018/5/layout/IconCircleLabelList"/>
    <dgm:cxn modelId="{E5121831-52A1-40A2-B720-7EB85069F559}" type="presParOf" srcId="{D80B5A04-9FED-4C0D-A5BD-A22F2ECCD080}" destId="{75044735-722B-4939-8CEC-F95BA8B60269}" srcOrd="2" destOrd="0" presId="urn:microsoft.com/office/officeart/2018/5/layout/IconCircleLabelList"/>
    <dgm:cxn modelId="{8ACDB326-861C-48A1-A2BD-EE97E7C5E700}" type="presParOf" srcId="{D80B5A04-9FED-4C0D-A5BD-A22F2ECCD080}" destId="{2690EBC5-3E08-4970-AF5E-9BE2B34D906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EB0B48-2FC3-4110-8EF0-D9E7E5F827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0EA0208-2F11-4339-BC65-B42E21610D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Existed Forever </a:t>
          </a:r>
          <a:endParaRPr lang="en-US"/>
        </a:p>
      </dgm:t>
    </dgm:pt>
    <dgm:pt modelId="{87DEA4CC-F4A0-4467-A7F4-5AF4FF71F37D}" type="parTrans" cxnId="{8DBAC810-77F0-4512-A392-29E3B2891179}">
      <dgm:prSet/>
      <dgm:spPr/>
      <dgm:t>
        <a:bodyPr/>
        <a:lstStyle/>
        <a:p>
          <a:endParaRPr lang="en-US"/>
        </a:p>
      </dgm:t>
    </dgm:pt>
    <dgm:pt modelId="{D48CA45C-C155-437B-9709-A87FDE6F1ABB}" type="sibTrans" cxnId="{8DBAC810-77F0-4512-A392-29E3B2891179}">
      <dgm:prSet/>
      <dgm:spPr/>
      <dgm:t>
        <a:bodyPr/>
        <a:lstStyle/>
        <a:p>
          <a:endParaRPr lang="en-US"/>
        </a:p>
      </dgm:t>
    </dgm:pt>
    <dgm:pt modelId="{32498691-F447-495A-91D6-8ACC749BDC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Shows 500+ status variables </a:t>
          </a:r>
          <a:endParaRPr lang="en-US" dirty="0"/>
        </a:p>
      </dgm:t>
    </dgm:pt>
    <dgm:pt modelId="{440726A6-9117-4188-9ADA-AF220E042D10}" type="parTrans" cxnId="{BB5EE71A-7B64-4957-B9D0-E2BFB692E23A}">
      <dgm:prSet/>
      <dgm:spPr/>
      <dgm:t>
        <a:bodyPr/>
        <a:lstStyle/>
        <a:p>
          <a:endParaRPr lang="en-US"/>
        </a:p>
      </dgm:t>
    </dgm:pt>
    <dgm:pt modelId="{54878A4A-A58D-47D5-8580-95F689B3F123}" type="sibTrans" cxnId="{BB5EE71A-7B64-4957-B9D0-E2BFB692E23A}">
      <dgm:prSet/>
      <dgm:spPr/>
      <dgm:t>
        <a:bodyPr/>
        <a:lstStyle/>
        <a:p>
          <a:endParaRPr lang="en-US"/>
        </a:p>
      </dgm:t>
    </dgm:pt>
    <dgm:pt modelId="{343E6628-2695-440F-8AD3-03BEBABD1B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Most are counters, some are gauges, some text</a:t>
          </a:r>
          <a:endParaRPr lang="en-US"/>
        </a:p>
      </dgm:t>
    </dgm:pt>
    <dgm:pt modelId="{5DD011EE-A410-4B69-8221-10FA4E2DA59F}" type="parTrans" cxnId="{E8F43EE5-2EE2-41EF-9EE5-5F5C7E22C9BF}">
      <dgm:prSet/>
      <dgm:spPr/>
      <dgm:t>
        <a:bodyPr/>
        <a:lstStyle/>
        <a:p>
          <a:endParaRPr lang="en-US"/>
        </a:p>
      </dgm:t>
    </dgm:pt>
    <dgm:pt modelId="{471527D1-6996-4B71-BE1C-4CF13C2DA206}" type="sibTrans" cxnId="{E8F43EE5-2EE2-41EF-9EE5-5F5C7E22C9BF}">
      <dgm:prSet/>
      <dgm:spPr/>
      <dgm:t>
        <a:bodyPr/>
        <a:lstStyle/>
        <a:p>
          <a:endParaRPr lang="en-US"/>
        </a:p>
      </dgm:t>
    </dgm:pt>
    <dgm:pt modelId="{49FCAAEA-96CA-48AC-882B-539F391A9D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Session and Global Scope </a:t>
          </a:r>
          <a:endParaRPr lang="en-US"/>
        </a:p>
      </dgm:t>
    </dgm:pt>
    <dgm:pt modelId="{B1944D07-3F01-4D09-9E4F-4C7AB3AA88C6}" type="parTrans" cxnId="{51A6305F-F9AF-48AF-B114-A5A8990E3E8C}">
      <dgm:prSet/>
      <dgm:spPr/>
      <dgm:t>
        <a:bodyPr/>
        <a:lstStyle/>
        <a:p>
          <a:endParaRPr lang="en-US"/>
        </a:p>
      </dgm:t>
    </dgm:pt>
    <dgm:pt modelId="{01EB327C-7F21-4241-A7F1-D11949C4C873}" type="sibTrans" cxnId="{51A6305F-F9AF-48AF-B114-A5A8990E3E8C}">
      <dgm:prSet/>
      <dgm:spPr/>
      <dgm:t>
        <a:bodyPr/>
        <a:lstStyle/>
        <a:p>
          <a:endParaRPr lang="en-US"/>
        </a:p>
      </dgm:t>
    </dgm:pt>
    <dgm:pt modelId="{96F7ED45-3D50-407D-9FED-29B30959FA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Also available as Information Schema Table</a:t>
          </a:r>
          <a:endParaRPr lang="en-US" dirty="0"/>
        </a:p>
      </dgm:t>
    </dgm:pt>
    <dgm:pt modelId="{D63642FD-1F8D-4611-8234-40347DEBD2B6}" type="parTrans" cxnId="{3832CD00-C598-4716-8DFC-BB6F726E1309}">
      <dgm:prSet/>
      <dgm:spPr/>
      <dgm:t>
        <a:bodyPr/>
        <a:lstStyle/>
        <a:p>
          <a:endParaRPr lang="en-US"/>
        </a:p>
      </dgm:t>
    </dgm:pt>
    <dgm:pt modelId="{3C3F5394-779B-4025-A06B-C4F02501E779}" type="sibTrans" cxnId="{3832CD00-C598-4716-8DFC-BB6F726E1309}">
      <dgm:prSet/>
      <dgm:spPr/>
      <dgm:t>
        <a:bodyPr/>
        <a:lstStyle/>
        <a:p>
          <a:endParaRPr lang="en-US"/>
        </a:p>
      </dgm:t>
    </dgm:pt>
    <dgm:pt modelId="{F59D4319-9A32-436B-8F80-75DE1E06DA55}" type="pres">
      <dgm:prSet presAssocID="{85EB0B48-2FC3-4110-8EF0-D9E7E5F827DF}" presName="root" presStyleCnt="0">
        <dgm:presLayoutVars>
          <dgm:dir/>
          <dgm:resizeHandles val="exact"/>
        </dgm:presLayoutVars>
      </dgm:prSet>
      <dgm:spPr/>
    </dgm:pt>
    <dgm:pt modelId="{50F29105-4C6F-4430-B346-AD57C0A97A49}" type="pres">
      <dgm:prSet presAssocID="{50EA0208-2F11-4339-BC65-B42E21610D80}" presName="compNode" presStyleCnt="0"/>
      <dgm:spPr/>
    </dgm:pt>
    <dgm:pt modelId="{F719C210-D2BF-4013-9A0C-C93ED19D16F1}" type="pres">
      <dgm:prSet presAssocID="{50EA0208-2F11-4339-BC65-B42E21610D80}" presName="bgRect" presStyleLbl="bgShp" presStyleIdx="0" presStyleCnt="5"/>
      <dgm:spPr/>
    </dgm:pt>
    <dgm:pt modelId="{BCEFAB91-1B59-4AB9-B79C-6324A524DFF8}" type="pres">
      <dgm:prSet presAssocID="{50EA0208-2F11-4339-BC65-B42E21610D8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inity"/>
        </a:ext>
      </dgm:extLst>
    </dgm:pt>
    <dgm:pt modelId="{E9D0B77A-ED9A-4361-A820-8437A390A74D}" type="pres">
      <dgm:prSet presAssocID="{50EA0208-2F11-4339-BC65-B42E21610D80}" presName="spaceRect" presStyleCnt="0"/>
      <dgm:spPr/>
    </dgm:pt>
    <dgm:pt modelId="{F956C0E6-0C37-4C84-B070-7D60B0E87C2E}" type="pres">
      <dgm:prSet presAssocID="{50EA0208-2F11-4339-BC65-B42E21610D80}" presName="parTx" presStyleLbl="revTx" presStyleIdx="0" presStyleCnt="5">
        <dgm:presLayoutVars>
          <dgm:chMax val="0"/>
          <dgm:chPref val="0"/>
        </dgm:presLayoutVars>
      </dgm:prSet>
      <dgm:spPr/>
    </dgm:pt>
    <dgm:pt modelId="{1FABA81B-71E8-4958-8644-550F648C36D3}" type="pres">
      <dgm:prSet presAssocID="{D48CA45C-C155-437B-9709-A87FDE6F1ABB}" presName="sibTrans" presStyleCnt="0"/>
      <dgm:spPr/>
    </dgm:pt>
    <dgm:pt modelId="{2AE9E641-2C80-4153-984B-BF489A4BBA6F}" type="pres">
      <dgm:prSet presAssocID="{32498691-F447-495A-91D6-8ACC749BDCA0}" presName="compNode" presStyleCnt="0"/>
      <dgm:spPr/>
    </dgm:pt>
    <dgm:pt modelId="{79007D84-9CA1-4E8F-8729-6E9775CF9D89}" type="pres">
      <dgm:prSet presAssocID="{32498691-F447-495A-91D6-8ACC749BDCA0}" presName="bgRect" presStyleLbl="bgShp" presStyleIdx="1" presStyleCnt="5"/>
      <dgm:spPr/>
    </dgm:pt>
    <dgm:pt modelId="{763ABBFF-91D3-4062-AAA0-F3C6FA8C32F3}" type="pres">
      <dgm:prSet presAssocID="{32498691-F447-495A-91D6-8ACC749BDCA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62A53DE-ED9E-47DC-B102-09D6F962DEEA}" type="pres">
      <dgm:prSet presAssocID="{32498691-F447-495A-91D6-8ACC749BDCA0}" presName="spaceRect" presStyleCnt="0"/>
      <dgm:spPr/>
    </dgm:pt>
    <dgm:pt modelId="{960734FB-AD0F-4D42-B658-FCFE7E4C5223}" type="pres">
      <dgm:prSet presAssocID="{32498691-F447-495A-91D6-8ACC749BDCA0}" presName="parTx" presStyleLbl="revTx" presStyleIdx="1" presStyleCnt="5">
        <dgm:presLayoutVars>
          <dgm:chMax val="0"/>
          <dgm:chPref val="0"/>
        </dgm:presLayoutVars>
      </dgm:prSet>
      <dgm:spPr/>
    </dgm:pt>
    <dgm:pt modelId="{6FEF830F-EB2D-4E4D-A29B-EF137D785742}" type="pres">
      <dgm:prSet presAssocID="{54878A4A-A58D-47D5-8580-95F689B3F123}" presName="sibTrans" presStyleCnt="0"/>
      <dgm:spPr/>
    </dgm:pt>
    <dgm:pt modelId="{9C0F5196-B3C9-4B82-BDEE-923C0739AE4D}" type="pres">
      <dgm:prSet presAssocID="{343E6628-2695-440F-8AD3-03BEBABD1B8A}" presName="compNode" presStyleCnt="0"/>
      <dgm:spPr/>
    </dgm:pt>
    <dgm:pt modelId="{8DCF2586-5F52-4EB5-8CE7-F0B5CC1FD29A}" type="pres">
      <dgm:prSet presAssocID="{343E6628-2695-440F-8AD3-03BEBABD1B8A}" presName="bgRect" presStyleLbl="bgShp" presStyleIdx="2" presStyleCnt="5"/>
      <dgm:spPr/>
    </dgm:pt>
    <dgm:pt modelId="{385BFA5C-6C7C-4AA1-9A1F-8E811D926670}" type="pres">
      <dgm:prSet presAssocID="{343E6628-2695-440F-8AD3-03BEBABD1B8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8ECC3E50-58D2-46A0-B09F-475A3C997C30}" type="pres">
      <dgm:prSet presAssocID="{343E6628-2695-440F-8AD3-03BEBABD1B8A}" presName="spaceRect" presStyleCnt="0"/>
      <dgm:spPr/>
    </dgm:pt>
    <dgm:pt modelId="{902212CF-6AFC-487C-8F21-86E204006897}" type="pres">
      <dgm:prSet presAssocID="{343E6628-2695-440F-8AD3-03BEBABD1B8A}" presName="parTx" presStyleLbl="revTx" presStyleIdx="2" presStyleCnt="5">
        <dgm:presLayoutVars>
          <dgm:chMax val="0"/>
          <dgm:chPref val="0"/>
        </dgm:presLayoutVars>
      </dgm:prSet>
      <dgm:spPr/>
    </dgm:pt>
    <dgm:pt modelId="{F7E745EC-5DC9-4AC5-97B8-B19D83663BD5}" type="pres">
      <dgm:prSet presAssocID="{471527D1-6996-4B71-BE1C-4CF13C2DA206}" presName="sibTrans" presStyleCnt="0"/>
      <dgm:spPr/>
    </dgm:pt>
    <dgm:pt modelId="{B2FEC68D-6AAC-430D-80C9-59A0E550E3C3}" type="pres">
      <dgm:prSet presAssocID="{49FCAAEA-96CA-48AC-882B-539F391A9D89}" presName="compNode" presStyleCnt="0"/>
      <dgm:spPr/>
    </dgm:pt>
    <dgm:pt modelId="{655D8F96-7EF4-472A-8A0E-83B4ACED30E6}" type="pres">
      <dgm:prSet presAssocID="{49FCAAEA-96CA-48AC-882B-539F391A9D89}" presName="bgRect" presStyleLbl="bgShp" presStyleIdx="3" presStyleCnt="5"/>
      <dgm:spPr/>
    </dgm:pt>
    <dgm:pt modelId="{FC58BBD3-A1C7-4FFD-A8B9-995AA54E1C6D}" type="pres">
      <dgm:prSet presAssocID="{49FCAAEA-96CA-48AC-882B-539F391A9D8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043964B0-B741-4D59-AB23-65A654053A4E}" type="pres">
      <dgm:prSet presAssocID="{49FCAAEA-96CA-48AC-882B-539F391A9D89}" presName="spaceRect" presStyleCnt="0"/>
      <dgm:spPr/>
    </dgm:pt>
    <dgm:pt modelId="{254EE9A1-4DBD-4697-8EDC-27500E9BE2FC}" type="pres">
      <dgm:prSet presAssocID="{49FCAAEA-96CA-48AC-882B-539F391A9D89}" presName="parTx" presStyleLbl="revTx" presStyleIdx="3" presStyleCnt="5">
        <dgm:presLayoutVars>
          <dgm:chMax val="0"/>
          <dgm:chPref val="0"/>
        </dgm:presLayoutVars>
      </dgm:prSet>
      <dgm:spPr/>
    </dgm:pt>
    <dgm:pt modelId="{F5B61D67-D0CF-4FA8-8FFB-C4C23681DF89}" type="pres">
      <dgm:prSet presAssocID="{01EB327C-7F21-4241-A7F1-D11949C4C873}" presName="sibTrans" presStyleCnt="0"/>
      <dgm:spPr/>
    </dgm:pt>
    <dgm:pt modelId="{B79A78CE-24CB-4867-AFDF-D9D8D8C5D2AB}" type="pres">
      <dgm:prSet presAssocID="{96F7ED45-3D50-407D-9FED-29B30959FA97}" presName="compNode" presStyleCnt="0"/>
      <dgm:spPr/>
    </dgm:pt>
    <dgm:pt modelId="{40C6683B-B820-4475-8E0D-6DFAECF1C895}" type="pres">
      <dgm:prSet presAssocID="{96F7ED45-3D50-407D-9FED-29B30959FA97}" presName="bgRect" presStyleLbl="bgShp" presStyleIdx="4" presStyleCnt="5"/>
      <dgm:spPr/>
    </dgm:pt>
    <dgm:pt modelId="{BDC5B596-30CF-43B6-A885-24228F8B40DC}" type="pres">
      <dgm:prSet presAssocID="{96F7ED45-3D50-407D-9FED-29B30959FA9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667F4C7A-4DD9-4480-A39B-DCDB37A3F9F2}" type="pres">
      <dgm:prSet presAssocID="{96F7ED45-3D50-407D-9FED-29B30959FA97}" presName="spaceRect" presStyleCnt="0"/>
      <dgm:spPr/>
    </dgm:pt>
    <dgm:pt modelId="{9AE0A55F-4B39-49D0-9D3A-A390B5808A08}" type="pres">
      <dgm:prSet presAssocID="{96F7ED45-3D50-407D-9FED-29B30959FA9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832CD00-C598-4716-8DFC-BB6F726E1309}" srcId="{85EB0B48-2FC3-4110-8EF0-D9E7E5F827DF}" destId="{96F7ED45-3D50-407D-9FED-29B30959FA97}" srcOrd="4" destOrd="0" parTransId="{D63642FD-1F8D-4611-8234-40347DEBD2B6}" sibTransId="{3C3F5394-779B-4025-A06B-C4F02501E779}"/>
    <dgm:cxn modelId="{8DBAC810-77F0-4512-A392-29E3B2891179}" srcId="{85EB0B48-2FC3-4110-8EF0-D9E7E5F827DF}" destId="{50EA0208-2F11-4339-BC65-B42E21610D80}" srcOrd="0" destOrd="0" parTransId="{87DEA4CC-F4A0-4467-A7F4-5AF4FF71F37D}" sibTransId="{D48CA45C-C155-437B-9709-A87FDE6F1ABB}"/>
    <dgm:cxn modelId="{BB5EE71A-7B64-4957-B9D0-E2BFB692E23A}" srcId="{85EB0B48-2FC3-4110-8EF0-D9E7E5F827DF}" destId="{32498691-F447-495A-91D6-8ACC749BDCA0}" srcOrd="1" destOrd="0" parTransId="{440726A6-9117-4188-9ADA-AF220E042D10}" sibTransId="{54878A4A-A58D-47D5-8580-95F689B3F123}"/>
    <dgm:cxn modelId="{F03BDD23-AC22-4180-BAF9-5D51261F3184}" type="presOf" srcId="{96F7ED45-3D50-407D-9FED-29B30959FA97}" destId="{9AE0A55F-4B39-49D0-9D3A-A390B5808A08}" srcOrd="0" destOrd="0" presId="urn:microsoft.com/office/officeart/2018/2/layout/IconVerticalSolidList"/>
    <dgm:cxn modelId="{C361272D-0FA9-4834-974B-3A1677DFBBFD}" type="presOf" srcId="{343E6628-2695-440F-8AD3-03BEBABD1B8A}" destId="{902212CF-6AFC-487C-8F21-86E204006897}" srcOrd="0" destOrd="0" presId="urn:microsoft.com/office/officeart/2018/2/layout/IconVerticalSolidList"/>
    <dgm:cxn modelId="{51A6305F-F9AF-48AF-B114-A5A8990E3E8C}" srcId="{85EB0B48-2FC3-4110-8EF0-D9E7E5F827DF}" destId="{49FCAAEA-96CA-48AC-882B-539F391A9D89}" srcOrd="3" destOrd="0" parTransId="{B1944D07-3F01-4D09-9E4F-4C7AB3AA88C6}" sibTransId="{01EB327C-7F21-4241-A7F1-D11949C4C873}"/>
    <dgm:cxn modelId="{D5D65B61-5F9E-4666-80A0-3CD0CE860072}" type="presOf" srcId="{32498691-F447-495A-91D6-8ACC749BDCA0}" destId="{960734FB-AD0F-4D42-B658-FCFE7E4C5223}" srcOrd="0" destOrd="0" presId="urn:microsoft.com/office/officeart/2018/2/layout/IconVerticalSolidList"/>
    <dgm:cxn modelId="{8F810692-7753-4D29-B84C-CDA9324D654C}" type="presOf" srcId="{50EA0208-2F11-4339-BC65-B42E21610D80}" destId="{F956C0E6-0C37-4C84-B070-7D60B0E87C2E}" srcOrd="0" destOrd="0" presId="urn:microsoft.com/office/officeart/2018/2/layout/IconVerticalSolidList"/>
    <dgm:cxn modelId="{86939EAA-8132-4FA5-9262-176976DF59A1}" type="presOf" srcId="{85EB0B48-2FC3-4110-8EF0-D9E7E5F827DF}" destId="{F59D4319-9A32-436B-8F80-75DE1E06DA55}" srcOrd="0" destOrd="0" presId="urn:microsoft.com/office/officeart/2018/2/layout/IconVerticalSolidList"/>
    <dgm:cxn modelId="{E8F43EE5-2EE2-41EF-9EE5-5F5C7E22C9BF}" srcId="{85EB0B48-2FC3-4110-8EF0-D9E7E5F827DF}" destId="{343E6628-2695-440F-8AD3-03BEBABD1B8A}" srcOrd="2" destOrd="0" parTransId="{5DD011EE-A410-4B69-8221-10FA4E2DA59F}" sibTransId="{471527D1-6996-4B71-BE1C-4CF13C2DA206}"/>
    <dgm:cxn modelId="{AB94CAEC-3C3B-4657-841B-36EE5857222C}" type="presOf" srcId="{49FCAAEA-96CA-48AC-882B-539F391A9D89}" destId="{254EE9A1-4DBD-4697-8EDC-27500E9BE2FC}" srcOrd="0" destOrd="0" presId="urn:microsoft.com/office/officeart/2018/2/layout/IconVerticalSolidList"/>
    <dgm:cxn modelId="{C31332D0-8D15-4280-BA1F-ED82A320AE5B}" type="presParOf" srcId="{F59D4319-9A32-436B-8F80-75DE1E06DA55}" destId="{50F29105-4C6F-4430-B346-AD57C0A97A49}" srcOrd="0" destOrd="0" presId="urn:microsoft.com/office/officeart/2018/2/layout/IconVerticalSolidList"/>
    <dgm:cxn modelId="{49F8C00C-EF43-4050-83AB-C12B78E87FA9}" type="presParOf" srcId="{50F29105-4C6F-4430-B346-AD57C0A97A49}" destId="{F719C210-D2BF-4013-9A0C-C93ED19D16F1}" srcOrd="0" destOrd="0" presId="urn:microsoft.com/office/officeart/2018/2/layout/IconVerticalSolidList"/>
    <dgm:cxn modelId="{923E4685-2220-4B92-8639-E48C118891E3}" type="presParOf" srcId="{50F29105-4C6F-4430-B346-AD57C0A97A49}" destId="{BCEFAB91-1B59-4AB9-B79C-6324A524DFF8}" srcOrd="1" destOrd="0" presId="urn:microsoft.com/office/officeart/2018/2/layout/IconVerticalSolidList"/>
    <dgm:cxn modelId="{ABA1C7E2-F8ED-47EA-B86C-99B7EACDD934}" type="presParOf" srcId="{50F29105-4C6F-4430-B346-AD57C0A97A49}" destId="{E9D0B77A-ED9A-4361-A820-8437A390A74D}" srcOrd="2" destOrd="0" presId="urn:microsoft.com/office/officeart/2018/2/layout/IconVerticalSolidList"/>
    <dgm:cxn modelId="{2F6BE920-FBF3-4A16-93C4-C78BDD5AEB8A}" type="presParOf" srcId="{50F29105-4C6F-4430-B346-AD57C0A97A49}" destId="{F956C0E6-0C37-4C84-B070-7D60B0E87C2E}" srcOrd="3" destOrd="0" presId="urn:microsoft.com/office/officeart/2018/2/layout/IconVerticalSolidList"/>
    <dgm:cxn modelId="{33490FBF-CAA8-46F9-8ED1-90448FCCC100}" type="presParOf" srcId="{F59D4319-9A32-436B-8F80-75DE1E06DA55}" destId="{1FABA81B-71E8-4958-8644-550F648C36D3}" srcOrd="1" destOrd="0" presId="urn:microsoft.com/office/officeart/2018/2/layout/IconVerticalSolidList"/>
    <dgm:cxn modelId="{E1911C6C-2B1F-4588-B208-1150CF7379FD}" type="presParOf" srcId="{F59D4319-9A32-436B-8F80-75DE1E06DA55}" destId="{2AE9E641-2C80-4153-984B-BF489A4BBA6F}" srcOrd="2" destOrd="0" presId="urn:microsoft.com/office/officeart/2018/2/layout/IconVerticalSolidList"/>
    <dgm:cxn modelId="{E35E0D96-1A75-4D0B-ADB1-A816C440F62E}" type="presParOf" srcId="{2AE9E641-2C80-4153-984B-BF489A4BBA6F}" destId="{79007D84-9CA1-4E8F-8729-6E9775CF9D89}" srcOrd="0" destOrd="0" presId="urn:microsoft.com/office/officeart/2018/2/layout/IconVerticalSolidList"/>
    <dgm:cxn modelId="{9DAE56B1-B678-4061-8CF5-F2A8B9D30B6E}" type="presParOf" srcId="{2AE9E641-2C80-4153-984B-BF489A4BBA6F}" destId="{763ABBFF-91D3-4062-AAA0-F3C6FA8C32F3}" srcOrd="1" destOrd="0" presId="urn:microsoft.com/office/officeart/2018/2/layout/IconVerticalSolidList"/>
    <dgm:cxn modelId="{1E14BF13-0C45-4D37-BF83-4DB72A3C9A72}" type="presParOf" srcId="{2AE9E641-2C80-4153-984B-BF489A4BBA6F}" destId="{562A53DE-ED9E-47DC-B102-09D6F962DEEA}" srcOrd="2" destOrd="0" presId="urn:microsoft.com/office/officeart/2018/2/layout/IconVerticalSolidList"/>
    <dgm:cxn modelId="{DE7D33C9-A47D-4117-B131-E46B371C25A7}" type="presParOf" srcId="{2AE9E641-2C80-4153-984B-BF489A4BBA6F}" destId="{960734FB-AD0F-4D42-B658-FCFE7E4C5223}" srcOrd="3" destOrd="0" presId="urn:microsoft.com/office/officeart/2018/2/layout/IconVerticalSolidList"/>
    <dgm:cxn modelId="{3AC7CCD5-FA1C-4596-81FF-BD6C1596E7B0}" type="presParOf" srcId="{F59D4319-9A32-436B-8F80-75DE1E06DA55}" destId="{6FEF830F-EB2D-4E4D-A29B-EF137D785742}" srcOrd="3" destOrd="0" presId="urn:microsoft.com/office/officeart/2018/2/layout/IconVerticalSolidList"/>
    <dgm:cxn modelId="{B07578A5-8522-4D21-843F-8851DDF0B592}" type="presParOf" srcId="{F59D4319-9A32-436B-8F80-75DE1E06DA55}" destId="{9C0F5196-B3C9-4B82-BDEE-923C0739AE4D}" srcOrd="4" destOrd="0" presId="urn:microsoft.com/office/officeart/2018/2/layout/IconVerticalSolidList"/>
    <dgm:cxn modelId="{AD56A35C-76FB-4D87-82BC-31F746427189}" type="presParOf" srcId="{9C0F5196-B3C9-4B82-BDEE-923C0739AE4D}" destId="{8DCF2586-5F52-4EB5-8CE7-F0B5CC1FD29A}" srcOrd="0" destOrd="0" presId="urn:microsoft.com/office/officeart/2018/2/layout/IconVerticalSolidList"/>
    <dgm:cxn modelId="{B8D60353-0838-452A-97C9-9E03F6D23170}" type="presParOf" srcId="{9C0F5196-B3C9-4B82-BDEE-923C0739AE4D}" destId="{385BFA5C-6C7C-4AA1-9A1F-8E811D926670}" srcOrd="1" destOrd="0" presId="urn:microsoft.com/office/officeart/2018/2/layout/IconVerticalSolidList"/>
    <dgm:cxn modelId="{F4230501-4789-4FC0-97CD-CA8F927E4FA3}" type="presParOf" srcId="{9C0F5196-B3C9-4B82-BDEE-923C0739AE4D}" destId="{8ECC3E50-58D2-46A0-B09F-475A3C997C30}" srcOrd="2" destOrd="0" presId="urn:microsoft.com/office/officeart/2018/2/layout/IconVerticalSolidList"/>
    <dgm:cxn modelId="{F74C7AC6-042E-423D-B2CE-8BB89E271637}" type="presParOf" srcId="{9C0F5196-B3C9-4B82-BDEE-923C0739AE4D}" destId="{902212CF-6AFC-487C-8F21-86E204006897}" srcOrd="3" destOrd="0" presId="urn:microsoft.com/office/officeart/2018/2/layout/IconVerticalSolidList"/>
    <dgm:cxn modelId="{D479EB93-2BDF-488C-B26C-DEFECDC2BB0D}" type="presParOf" srcId="{F59D4319-9A32-436B-8F80-75DE1E06DA55}" destId="{F7E745EC-5DC9-4AC5-97B8-B19D83663BD5}" srcOrd="5" destOrd="0" presId="urn:microsoft.com/office/officeart/2018/2/layout/IconVerticalSolidList"/>
    <dgm:cxn modelId="{C0E50F95-A37B-4D22-9D90-9F1F4F7671E4}" type="presParOf" srcId="{F59D4319-9A32-436B-8F80-75DE1E06DA55}" destId="{B2FEC68D-6AAC-430D-80C9-59A0E550E3C3}" srcOrd="6" destOrd="0" presId="urn:microsoft.com/office/officeart/2018/2/layout/IconVerticalSolidList"/>
    <dgm:cxn modelId="{D04F6261-BAA8-4FE7-8DB8-F8B6349F5FD2}" type="presParOf" srcId="{B2FEC68D-6AAC-430D-80C9-59A0E550E3C3}" destId="{655D8F96-7EF4-472A-8A0E-83B4ACED30E6}" srcOrd="0" destOrd="0" presId="urn:microsoft.com/office/officeart/2018/2/layout/IconVerticalSolidList"/>
    <dgm:cxn modelId="{DA55DDE4-7A62-4DD3-B1DF-44289A960068}" type="presParOf" srcId="{B2FEC68D-6AAC-430D-80C9-59A0E550E3C3}" destId="{FC58BBD3-A1C7-4FFD-A8B9-995AA54E1C6D}" srcOrd="1" destOrd="0" presId="urn:microsoft.com/office/officeart/2018/2/layout/IconVerticalSolidList"/>
    <dgm:cxn modelId="{4AEE5C9E-E6E7-42C9-8C9F-6A20825E6276}" type="presParOf" srcId="{B2FEC68D-6AAC-430D-80C9-59A0E550E3C3}" destId="{043964B0-B741-4D59-AB23-65A654053A4E}" srcOrd="2" destOrd="0" presId="urn:microsoft.com/office/officeart/2018/2/layout/IconVerticalSolidList"/>
    <dgm:cxn modelId="{7B22FE2E-D3A8-4A85-8D4E-85554516F05E}" type="presParOf" srcId="{B2FEC68D-6AAC-430D-80C9-59A0E550E3C3}" destId="{254EE9A1-4DBD-4697-8EDC-27500E9BE2FC}" srcOrd="3" destOrd="0" presId="urn:microsoft.com/office/officeart/2018/2/layout/IconVerticalSolidList"/>
    <dgm:cxn modelId="{06BAA69B-56D0-4AB7-8524-9EDE54D02C8C}" type="presParOf" srcId="{F59D4319-9A32-436B-8F80-75DE1E06DA55}" destId="{F5B61D67-D0CF-4FA8-8FFB-C4C23681DF89}" srcOrd="7" destOrd="0" presId="urn:microsoft.com/office/officeart/2018/2/layout/IconVerticalSolidList"/>
    <dgm:cxn modelId="{9F3614A9-9E3D-46C6-BAC2-937ED1EE5D7E}" type="presParOf" srcId="{F59D4319-9A32-436B-8F80-75DE1E06DA55}" destId="{B79A78CE-24CB-4867-AFDF-D9D8D8C5D2AB}" srcOrd="8" destOrd="0" presId="urn:microsoft.com/office/officeart/2018/2/layout/IconVerticalSolidList"/>
    <dgm:cxn modelId="{DB65500D-F2F9-4151-93C6-ED1F1A241C2E}" type="presParOf" srcId="{B79A78CE-24CB-4867-AFDF-D9D8D8C5D2AB}" destId="{40C6683B-B820-4475-8E0D-6DFAECF1C895}" srcOrd="0" destOrd="0" presId="urn:microsoft.com/office/officeart/2018/2/layout/IconVerticalSolidList"/>
    <dgm:cxn modelId="{05953AC0-1B2A-450C-A9BB-9C7320EDFCE7}" type="presParOf" srcId="{B79A78CE-24CB-4867-AFDF-D9D8D8C5D2AB}" destId="{BDC5B596-30CF-43B6-A885-24228F8B40DC}" srcOrd="1" destOrd="0" presId="urn:microsoft.com/office/officeart/2018/2/layout/IconVerticalSolidList"/>
    <dgm:cxn modelId="{D5C2F1C7-37F1-417E-A2DE-6B3E0CE1FA0E}" type="presParOf" srcId="{B79A78CE-24CB-4867-AFDF-D9D8D8C5D2AB}" destId="{667F4C7A-4DD9-4480-A39B-DCDB37A3F9F2}" srcOrd="2" destOrd="0" presId="urn:microsoft.com/office/officeart/2018/2/layout/IconVerticalSolidList"/>
    <dgm:cxn modelId="{5595D091-A572-4BE1-82B3-D9A02C160B01}" type="presParOf" srcId="{B79A78CE-24CB-4867-AFDF-D9D8D8C5D2AB}" destId="{9AE0A55F-4B39-49D0-9D3A-A390B5808A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EF2077-F6FF-47EE-AE19-200021017F4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DAD5300E-500D-454E-BAE7-5A51DCBBB6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70+ Tables</a:t>
          </a:r>
          <a:endParaRPr lang="en-US" dirty="0"/>
        </a:p>
      </dgm:t>
    </dgm:pt>
    <dgm:pt modelId="{D92CAFFD-08E3-4652-A2FA-6ABCA8FC2A29}" type="parTrans" cxnId="{FA286C1F-0073-4378-83B1-3BF26BBAB240}">
      <dgm:prSet/>
      <dgm:spPr/>
      <dgm:t>
        <a:bodyPr/>
        <a:lstStyle/>
        <a:p>
          <a:endParaRPr lang="en-US"/>
        </a:p>
      </dgm:t>
    </dgm:pt>
    <dgm:pt modelId="{E731B05C-C2FF-4AC1-8E40-BB31999D8760}" type="sibTrans" cxnId="{FA286C1F-0073-4378-83B1-3BF26BBAB240}">
      <dgm:prSet/>
      <dgm:spPr/>
      <dgm:t>
        <a:bodyPr/>
        <a:lstStyle/>
        <a:p>
          <a:endParaRPr lang="en-US"/>
        </a:p>
      </dgm:t>
    </dgm:pt>
    <dgm:pt modelId="{F72EC911-B982-4709-8165-5AEACBFC21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Some are Schema Related</a:t>
          </a:r>
          <a:endParaRPr lang="en-US"/>
        </a:p>
      </dgm:t>
    </dgm:pt>
    <dgm:pt modelId="{32208730-941D-4EF2-9D40-775BD075881A}" type="parTrans" cxnId="{C13D444C-C20A-4C32-A749-71FFFE6D2EC9}">
      <dgm:prSet/>
      <dgm:spPr/>
      <dgm:t>
        <a:bodyPr/>
        <a:lstStyle/>
        <a:p>
          <a:endParaRPr lang="en-US"/>
        </a:p>
      </dgm:t>
    </dgm:pt>
    <dgm:pt modelId="{8B8CBF77-2880-49E1-83FD-8AAA0A5C0900}" type="sibTrans" cxnId="{C13D444C-C20A-4C32-A749-71FFFE6D2EC9}">
      <dgm:prSet/>
      <dgm:spPr/>
      <dgm:t>
        <a:bodyPr/>
        <a:lstStyle/>
        <a:p>
          <a:endParaRPr lang="en-US"/>
        </a:p>
      </dgm:t>
    </dgm:pt>
    <dgm:pt modelId="{50CFC91E-B9FF-4141-B814-50452766D5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Others are Performance Statistics</a:t>
          </a:r>
          <a:endParaRPr lang="en-US"/>
        </a:p>
      </dgm:t>
    </dgm:pt>
    <dgm:pt modelId="{42539FAB-8ED6-408C-AFEE-B420389073DD}" type="parTrans" cxnId="{0072D215-D338-498A-8F66-E02C69532D6E}">
      <dgm:prSet/>
      <dgm:spPr/>
      <dgm:t>
        <a:bodyPr/>
        <a:lstStyle/>
        <a:p>
          <a:endParaRPr lang="en-US"/>
        </a:p>
      </dgm:t>
    </dgm:pt>
    <dgm:pt modelId="{15D53814-9E75-4811-8773-15F32AC4D806}" type="sibTrans" cxnId="{0072D215-D338-498A-8F66-E02C69532D6E}">
      <dgm:prSet/>
      <dgm:spPr/>
      <dgm:t>
        <a:bodyPr/>
        <a:lstStyle/>
        <a:p>
          <a:endParaRPr lang="en-US"/>
        </a:p>
      </dgm:t>
    </dgm:pt>
    <dgm:pt modelId="{891A0963-DD36-45A8-9760-D620F8C40DA2}" type="pres">
      <dgm:prSet presAssocID="{5CEF2077-F6FF-47EE-AE19-200021017F42}" presName="root" presStyleCnt="0">
        <dgm:presLayoutVars>
          <dgm:dir/>
          <dgm:resizeHandles val="exact"/>
        </dgm:presLayoutVars>
      </dgm:prSet>
      <dgm:spPr/>
    </dgm:pt>
    <dgm:pt modelId="{EBBA218C-9C25-41ED-A160-E52D88AF2F15}" type="pres">
      <dgm:prSet presAssocID="{DAD5300E-500D-454E-BAE7-5A51DCBBB6FF}" presName="compNode" presStyleCnt="0"/>
      <dgm:spPr/>
    </dgm:pt>
    <dgm:pt modelId="{5DA0AED1-2E0D-4F37-95F4-DCC3CEE9C137}" type="pres">
      <dgm:prSet presAssocID="{DAD5300E-500D-454E-BAE7-5A51DCBBB6FF}" presName="bgRect" presStyleLbl="bgShp" presStyleIdx="0" presStyleCnt="3"/>
      <dgm:spPr/>
    </dgm:pt>
    <dgm:pt modelId="{F60C5854-7DD3-40EE-B4C6-25C83F38D2B0}" type="pres">
      <dgm:prSet presAssocID="{DAD5300E-500D-454E-BAE7-5A51DCBBB6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7ADE7530-E6BB-4997-9CF4-34F78335AE20}" type="pres">
      <dgm:prSet presAssocID="{DAD5300E-500D-454E-BAE7-5A51DCBBB6FF}" presName="spaceRect" presStyleCnt="0"/>
      <dgm:spPr/>
    </dgm:pt>
    <dgm:pt modelId="{8A4893A9-16D6-4365-A32D-6CFDDC961CFA}" type="pres">
      <dgm:prSet presAssocID="{DAD5300E-500D-454E-BAE7-5A51DCBBB6FF}" presName="parTx" presStyleLbl="revTx" presStyleIdx="0" presStyleCnt="3">
        <dgm:presLayoutVars>
          <dgm:chMax val="0"/>
          <dgm:chPref val="0"/>
        </dgm:presLayoutVars>
      </dgm:prSet>
      <dgm:spPr/>
    </dgm:pt>
    <dgm:pt modelId="{D2202251-1EE9-4066-BB9F-BBA8F84EEA54}" type="pres">
      <dgm:prSet presAssocID="{E731B05C-C2FF-4AC1-8E40-BB31999D8760}" presName="sibTrans" presStyleCnt="0"/>
      <dgm:spPr/>
    </dgm:pt>
    <dgm:pt modelId="{E1FE4B30-EC62-4BC9-88A3-FB3D8C480ED0}" type="pres">
      <dgm:prSet presAssocID="{F72EC911-B982-4709-8165-5AEACBFC2196}" presName="compNode" presStyleCnt="0"/>
      <dgm:spPr/>
    </dgm:pt>
    <dgm:pt modelId="{4A041733-A2CA-45EC-ADF3-0D8B07060406}" type="pres">
      <dgm:prSet presAssocID="{F72EC911-B982-4709-8165-5AEACBFC2196}" presName="bgRect" presStyleLbl="bgShp" presStyleIdx="1" presStyleCnt="3"/>
      <dgm:spPr/>
    </dgm:pt>
    <dgm:pt modelId="{17B94024-D48F-4F17-8E4A-DA03EEF6E937}" type="pres">
      <dgm:prSet presAssocID="{F72EC911-B982-4709-8165-5AEACBFC219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91FD3B59-6B03-4735-9AB6-9B9D4031C849}" type="pres">
      <dgm:prSet presAssocID="{F72EC911-B982-4709-8165-5AEACBFC2196}" presName="spaceRect" presStyleCnt="0"/>
      <dgm:spPr/>
    </dgm:pt>
    <dgm:pt modelId="{50BCC954-B60D-45BC-9E9E-9D107B19F1C8}" type="pres">
      <dgm:prSet presAssocID="{F72EC911-B982-4709-8165-5AEACBFC2196}" presName="parTx" presStyleLbl="revTx" presStyleIdx="1" presStyleCnt="3">
        <dgm:presLayoutVars>
          <dgm:chMax val="0"/>
          <dgm:chPref val="0"/>
        </dgm:presLayoutVars>
      </dgm:prSet>
      <dgm:spPr/>
    </dgm:pt>
    <dgm:pt modelId="{BD7D842B-93EE-4075-9798-ED848B825C28}" type="pres">
      <dgm:prSet presAssocID="{8B8CBF77-2880-49E1-83FD-8AAA0A5C0900}" presName="sibTrans" presStyleCnt="0"/>
      <dgm:spPr/>
    </dgm:pt>
    <dgm:pt modelId="{9C03016E-C080-43F3-9667-AED84B48D7D0}" type="pres">
      <dgm:prSet presAssocID="{50CFC91E-B9FF-4141-B814-50452766D5F2}" presName="compNode" presStyleCnt="0"/>
      <dgm:spPr/>
    </dgm:pt>
    <dgm:pt modelId="{08272598-566E-4C0A-AD11-9CE6B707161B}" type="pres">
      <dgm:prSet presAssocID="{50CFC91E-B9FF-4141-B814-50452766D5F2}" presName="bgRect" presStyleLbl="bgShp" presStyleIdx="2" presStyleCnt="3"/>
      <dgm:spPr/>
    </dgm:pt>
    <dgm:pt modelId="{9C2953BF-D6CE-4DCD-B74D-3936673ECAD3}" type="pres">
      <dgm:prSet presAssocID="{50CFC91E-B9FF-4141-B814-50452766D5F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01888B3B-8CD4-4436-ADEF-AFD615AF7F50}" type="pres">
      <dgm:prSet presAssocID="{50CFC91E-B9FF-4141-B814-50452766D5F2}" presName="spaceRect" presStyleCnt="0"/>
      <dgm:spPr/>
    </dgm:pt>
    <dgm:pt modelId="{D1A6E0FD-9D02-4703-98CE-375E09AA9C9D}" type="pres">
      <dgm:prSet presAssocID="{50CFC91E-B9FF-4141-B814-50452766D5F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072D215-D338-498A-8F66-E02C69532D6E}" srcId="{5CEF2077-F6FF-47EE-AE19-200021017F42}" destId="{50CFC91E-B9FF-4141-B814-50452766D5F2}" srcOrd="2" destOrd="0" parTransId="{42539FAB-8ED6-408C-AFEE-B420389073DD}" sibTransId="{15D53814-9E75-4811-8773-15F32AC4D806}"/>
    <dgm:cxn modelId="{FA286C1F-0073-4378-83B1-3BF26BBAB240}" srcId="{5CEF2077-F6FF-47EE-AE19-200021017F42}" destId="{DAD5300E-500D-454E-BAE7-5A51DCBBB6FF}" srcOrd="0" destOrd="0" parTransId="{D92CAFFD-08E3-4652-A2FA-6ABCA8FC2A29}" sibTransId="{E731B05C-C2FF-4AC1-8E40-BB31999D8760}"/>
    <dgm:cxn modelId="{D45D3B27-DB13-4051-A031-761410530132}" type="presOf" srcId="{50CFC91E-B9FF-4141-B814-50452766D5F2}" destId="{D1A6E0FD-9D02-4703-98CE-375E09AA9C9D}" srcOrd="0" destOrd="0" presId="urn:microsoft.com/office/officeart/2018/2/layout/IconVerticalSolidList"/>
    <dgm:cxn modelId="{6A4FFE37-3A2D-46E7-93BD-4F8CEF03556B}" type="presOf" srcId="{DAD5300E-500D-454E-BAE7-5A51DCBBB6FF}" destId="{8A4893A9-16D6-4365-A32D-6CFDDC961CFA}" srcOrd="0" destOrd="0" presId="urn:microsoft.com/office/officeart/2018/2/layout/IconVerticalSolidList"/>
    <dgm:cxn modelId="{C13D444C-C20A-4C32-A749-71FFFE6D2EC9}" srcId="{5CEF2077-F6FF-47EE-AE19-200021017F42}" destId="{F72EC911-B982-4709-8165-5AEACBFC2196}" srcOrd="1" destOrd="0" parTransId="{32208730-941D-4EF2-9D40-775BD075881A}" sibTransId="{8B8CBF77-2880-49E1-83FD-8AAA0A5C0900}"/>
    <dgm:cxn modelId="{5BFA697A-8995-4E30-BEB5-E4E1404CAF7E}" type="presOf" srcId="{F72EC911-B982-4709-8165-5AEACBFC2196}" destId="{50BCC954-B60D-45BC-9E9E-9D107B19F1C8}" srcOrd="0" destOrd="0" presId="urn:microsoft.com/office/officeart/2018/2/layout/IconVerticalSolidList"/>
    <dgm:cxn modelId="{A0120BA6-6C22-435D-A16F-F8C6C7B26FF1}" type="presOf" srcId="{5CEF2077-F6FF-47EE-AE19-200021017F42}" destId="{891A0963-DD36-45A8-9760-D620F8C40DA2}" srcOrd="0" destOrd="0" presId="urn:microsoft.com/office/officeart/2018/2/layout/IconVerticalSolidList"/>
    <dgm:cxn modelId="{4CEC0C1B-63AD-4EB8-BB54-EFEA84FDD0D8}" type="presParOf" srcId="{891A0963-DD36-45A8-9760-D620F8C40DA2}" destId="{EBBA218C-9C25-41ED-A160-E52D88AF2F15}" srcOrd="0" destOrd="0" presId="urn:microsoft.com/office/officeart/2018/2/layout/IconVerticalSolidList"/>
    <dgm:cxn modelId="{F1E73DEA-C49E-4E9F-9B8E-60B7B66420DC}" type="presParOf" srcId="{EBBA218C-9C25-41ED-A160-E52D88AF2F15}" destId="{5DA0AED1-2E0D-4F37-95F4-DCC3CEE9C137}" srcOrd="0" destOrd="0" presId="urn:microsoft.com/office/officeart/2018/2/layout/IconVerticalSolidList"/>
    <dgm:cxn modelId="{48A02862-BACC-484D-847A-B183961FF0D7}" type="presParOf" srcId="{EBBA218C-9C25-41ED-A160-E52D88AF2F15}" destId="{F60C5854-7DD3-40EE-B4C6-25C83F38D2B0}" srcOrd="1" destOrd="0" presId="urn:microsoft.com/office/officeart/2018/2/layout/IconVerticalSolidList"/>
    <dgm:cxn modelId="{3C22F222-3529-440A-812D-2C2051B84EB7}" type="presParOf" srcId="{EBBA218C-9C25-41ED-A160-E52D88AF2F15}" destId="{7ADE7530-E6BB-4997-9CF4-34F78335AE20}" srcOrd="2" destOrd="0" presId="urn:microsoft.com/office/officeart/2018/2/layout/IconVerticalSolidList"/>
    <dgm:cxn modelId="{DC225944-9716-4A14-9113-E625C5EA107E}" type="presParOf" srcId="{EBBA218C-9C25-41ED-A160-E52D88AF2F15}" destId="{8A4893A9-16D6-4365-A32D-6CFDDC961CFA}" srcOrd="3" destOrd="0" presId="urn:microsoft.com/office/officeart/2018/2/layout/IconVerticalSolidList"/>
    <dgm:cxn modelId="{3CF59C7B-169B-4098-B29A-FDDF77E241C7}" type="presParOf" srcId="{891A0963-DD36-45A8-9760-D620F8C40DA2}" destId="{D2202251-1EE9-4066-BB9F-BBA8F84EEA54}" srcOrd="1" destOrd="0" presId="urn:microsoft.com/office/officeart/2018/2/layout/IconVerticalSolidList"/>
    <dgm:cxn modelId="{071F8267-7D09-4695-8823-89C1CA7D0E66}" type="presParOf" srcId="{891A0963-DD36-45A8-9760-D620F8C40DA2}" destId="{E1FE4B30-EC62-4BC9-88A3-FB3D8C480ED0}" srcOrd="2" destOrd="0" presId="urn:microsoft.com/office/officeart/2018/2/layout/IconVerticalSolidList"/>
    <dgm:cxn modelId="{B23891C1-F599-4469-B59D-AEA3E93FFC2C}" type="presParOf" srcId="{E1FE4B30-EC62-4BC9-88A3-FB3D8C480ED0}" destId="{4A041733-A2CA-45EC-ADF3-0D8B07060406}" srcOrd="0" destOrd="0" presId="urn:microsoft.com/office/officeart/2018/2/layout/IconVerticalSolidList"/>
    <dgm:cxn modelId="{FB7DAC2F-6B00-46A2-9926-F7A20554346A}" type="presParOf" srcId="{E1FE4B30-EC62-4BC9-88A3-FB3D8C480ED0}" destId="{17B94024-D48F-4F17-8E4A-DA03EEF6E937}" srcOrd="1" destOrd="0" presId="urn:microsoft.com/office/officeart/2018/2/layout/IconVerticalSolidList"/>
    <dgm:cxn modelId="{0A11589A-0FFB-4D85-8B66-50F1A16D323C}" type="presParOf" srcId="{E1FE4B30-EC62-4BC9-88A3-FB3D8C480ED0}" destId="{91FD3B59-6B03-4735-9AB6-9B9D4031C849}" srcOrd="2" destOrd="0" presId="urn:microsoft.com/office/officeart/2018/2/layout/IconVerticalSolidList"/>
    <dgm:cxn modelId="{49379178-C7FD-4B9F-9AD4-499F9E5E8BD7}" type="presParOf" srcId="{E1FE4B30-EC62-4BC9-88A3-FB3D8C480ED0}" destId="{50BCC954-B60D-45BC-9E9E-9D107B19F1C8}" srcOrd="3" destOrd="0" presId="urn:microsoft.com/office/officeart/2018/2/layout/IconVerticalSolidList"/>
    <dgm:cxn modelId="{64B79CCA-9BBD-4958-9802-7442D2CFF18B}" type="presParOf" srcId="{891A0963-DD36-45A8-9760-D620F8C40DA2}" destId="{BD7D842B-93EE-4075-9798-ED848B825C28}" srcOrd="3" destOrd="0" presId="urn:microsoft.com/office/officeart/2018/2/layout/IconVerticalSolidList"/>
    <dgm:cxn modelId="{3481A6D5-1DC4-4653-9405-310F1E0468CA}" type="presParOf" srcId="{891A0963-DD36-45A8-9760-D620F8C40DA2}" destId="{9C03016E-C080-43F3-9667-AED84B48D7D0}" srcOrd="4" destOrd="0" presId="urn:microsoft.com/office/officeart/2018/2/layout/IconVerticalSolidList"/>
    <dgm:cxn modelId="{C4D731B2-1A62-457D-B3CC-1E65E2E5CC4F}" type="presParOf" srcId="{9C03016E-C080-43F3-9667-AED84B48D7D0}" destId="{08272598-566E-4C0A-AD11-9CE6B707161B}" srcOrd="0" destOrd="0" presId="urn:microsoft.com/office/officeart/2018/2/layout/IconVerticalSolidList"/>
    <dgm:cxn modelId="{5B72EEB7-803C-4EAB-981B-2AF61CD005BC}" type="presParOf" srcId="{9C03016E-C080-43F3-9667-AED84B48D7D0}" destId="{9C2953BF-D6CE-4DCD-B74D-3936673ECAD3}" srcOrd="1" destOrd="0" presId="urn:microsoft.com/office/officeart/2018/2/layout/IconVerticalSolidList"/>
    <dgm:cxn modelId="{4A1EC205-6D38-466D-AE68-D79CE0BD3011}" type="presParOf" srcId="{9C03016E-C080-43F3-9667-AED84B48D7D0}" destId="{01888B3B-8CD4-4436-ADEF-AFD615AF7F50}" srcOrd="2" destOrd="0" presId="urn:microsoft.com/office/officeart/2018/2/layout/IconVerticalSolidList"/>
    <dgm:cxn modelId="{D6048308-55E2-41B1-9A87-807F4A30D02C}" type="presParOf" srcId="{9C03016E-C080-43F3-9667-AED84B48D7D0}" destId="{D1A6E0FD-9D02-4703-98CE-375E09AA9C9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B984FF-3D74-487C-B6F4-DC3D682BCF5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8A1ADC5-2BEC-4094-9B42-DE0B1E19B8A7}">
      <dgm:prSet/>
      <dgm:spPr/>
      <dgm:t>
        <a:bodyPr/>
        <a:lstStyle/>
        <a:p>
          <a:r>
            <a:rPr lang="en-US" b="1"/>
            <a:t>MariaDB [information_schema]&gt; select * from processlist limit 1 \G</a:t>
          </a:r>
          <a:endParaRPr lang="en-US"/>
        </a:p>
      </dgm:t>
    </dgm:pt>
    <dgm:pt modelId="{A88DEA1A-E2C8-4525-BCCD-0ADEDCBD7110}" type="parTrans" cxnId="{279CD909-A68A-438E-B3BF-C7D17213D495}">
      <dgm:prSet/>
      <dgm:spPr/>
      <dgm:t>
        <a:bodyPr/>
        <a:lstStyle/>
        <a:p>
          <a:endParaRPr lang="en-US"/>
        </a:p>
      </dgm:t>
    </dgm:pt>
    <dgm:pt modelId="{0FCBC396-281E-4DD4-BFF4-8382F917EBB7}" type="sibTrans" cxnId="{279CD909-A68A-438E-B3BF-C7D17213D495}">
      <dgm:prSet/>
      <dgm:spPr/>
      <dgm:t>
        <a:bodyPr/>
        <a:lstStyle/>
        <a:p>
          <a:endParaRPr lang="en-US"/>
        </a:p>
      </dgm:t>
    </dgm:pt>
    <dgm:pt modelId="{46DA71A1-C954-48EE-B9BD-953FDD3086C4}">
      <dgm:prSet/>
      <dgm:spPr/>
      <dgm:t>
        <a:bodyPr/>
        <a:lstStyle/>
        <a:p>
          <a:r>
            <a:rPr lang="en-US" b="1"/>
            <a:t>*************************** 1. row ***************************</a:t>
          </a:r>
          <a:endParaRPr lang="en-US"/>
        </a:p>
      </dgm:t>
    </dgm:pt>
    <dgm:pt modelId="{8B47CD42-940C-4539-9C3B-8E5E015F64E9}" type="parTrans" cxnId="{C5D32480-003F-4AE1-AC92-D323A6145305}">
      <dgm:prSet/>
      <dgm:spPr/>
      <dgm:t>
        <a:bodyPr/>
        <a:lstStyle/>
        <a:p>
          <a:endParaRPr lang="en-US"/>
        </a:p>
      </dgm:t>
    </dgm:pt>
    <dgm:pt modelId="{2B559E4D-B128-46F8-B8DE-CE4FB05E1611}" type="sibTrans" cxnId="{C5D32480-003F-4AE1-AC92-D323A6145305}">
      <dgm:prSet/>
      <dgm:spPr/>
      <dgm:t>
        <a:bodyPr/>
        <a:lstStyle/>
        <a:p>
          <a:endParaRPr lang="en-US"/>
        </a:p>
      </dgm:t>
    </dgm:pt>
    <dgm:pt modelId="{0ECC1255-C282-4111-96D0-DCF23DD6D208}">
      <dgm:prSet/>
      <dgm:spPr/>
      <dgm:t>
        <a:bodyPr/>
        <a:lstStyle/>
        <a:p>
          <a:r>
            <a:rPr lang="en-US" b="1"/>
            <a:t>ID: 107</a:t>
          </a:r>
          <a:endParaRPr lang="en-US"/>
        </a:p>
      </dgm:t>
    </dgm:pt>
    <dgm:pt modelId="{8B1A0086-2C11-4E47-9202-0D52D61772D4}" type="parTrans" cxnId="{2CE735AA-58C3-4837-8C2A-616135554313}">
      <dgm:prSet/>
      <dgm:spPr/>
      <dgm:t>
        <a:bodyPr/>
        <a:lstStyle/>
        <a:p>
          <a:endParaRPr lang="en-US"/>
        </a:p>
      </dgm:t>
    </dgm:pt>
    <dgm:pt modelId="{89819587-0729-4ADC-8885-E5BDE1DCABD2}" type="sibTrans" cxnId="{2CE735AA-58C3-4837-8C2A-616135554313}">
      <dgm:prSet/>
      <dgm:spPr/>
      <dgm:t>
        <a:bodyPr/>
        <a:lstStyle/>
        <a:p>
          <a:endParaRPr lang="en-US"/>
        </a:p>
      </dgm:t>
    </dgm:pt>
    <dgm:pt modelId="{8C169C81-8989-4769-BBC1-6E5E6271BC55}">
      <dgm:prSet/>
      <dgm:spPr/>
      <dgm:t>
        <a:bodyPr/>
        <a:lstStyle/>
        <a:p>
          <a:r>
            <a:rPr lang="en-US" b="1"/>
            <a:t>USER: root</a:t>
          </a:r>
          <a:endParaRPr lang="en-US"/>
        </a:p>
      </dgm:t>
    </dgm:pt>
    <dgm:pt modelId="{C23FAA47-7E45-4597-B7E4-367ACE4AD648}" type="parTrans" cxnId="{A45D3961-ACDF-4CCF-A64E-F8F14565EDD4}">
      <dgm:prSet/>
      <dgm:spPr/>
      <dgm:t>
        <a:bodyPr/>
        <a:lstStyle/>
        <a:p>
          <a:endParaRPr lang="en-US"/>
        </a:p>
      </dgm:t>
    </dgm:pt>
    <dgm:pt modelId="{0E27F610-0B01-43CB-B22D-955CC07EA14F}" type="sibTrans" cxnId="{A45D3961-ACDF-4CCF-A64E-F8F14565EDD4}">
      <dgm:prSet/>
      <dgm:spPr/>
      <dgm:t>
        <a:bodyPr/>
        <a:lstStyle/>
        <a:p>
          <a:endParaRPr lang="en-US"/>
        </a:p>
      </dgm:t>
    </dgm:pt>
    <dgm:pt modelId="{3EA5A7BE-87BE-433E-8C67-0E889B759BB6}">
      <dgm:prSet/>
      <dgm:spPr/>
      <dgm:t>
        <a:bodyPr/>
        <a:lstStyle/>
        <a:p>
          <a:r>
            <a:rPr lang="en-US" b="1"/>
            <a:t>HOST: localhost</a:t>
          </a:r>
          <a:endParaRPr lang="en-US"/>
        </a:p>
      </dgm:t>
    </dgm:pt>
    <dgm:pt modelId="{B39576B6-08EF-4190-AE62-0CE9CD026C7F}" type="parTrans" cxnId="{05CF5A4E-A07F-46C6-B062-961EE9A0882D}">
      <dgm:prSet/>
      <dgm:spPr/>
      <dgm:t>
        <a:bodyPr/>
        <a:lstStyle/>
        <a:p>
          <a:endParaRPr lang="en-US"/>
        </a:p>
      </dgm:t>
    </dgm:pt>
    <dgm:pt modelId="{BBECB979-0961-4068-9C45-33109C7D0FC1}" type="sibTrans" cxnId="{05CF5A4E-A07F-46C6-B062-961EE9A0882D}">
      <dgm:prSet/>
      <dgm:spPr/>
      <dgm:t>
        <a:bodyPr/>
        <a:lstStyle/>
        <a:p>
          <a:endParaRPr lang="en-US"/>
        </a:p>
      </dgm:t>
    </dgm:pt>
    <dgm:pt modelId="{089C7F2D-AE97-4836-A907-F81DE8443E51}">
      <dgm:prSet/>
      <dgm:spPr/>
      <dgm:t>
        <a:bodyPr/>
        <a:lstStyle/>
        <a:p>
          <a:r>
            <a:rPr lang="en-US" b="1"/>
            <a:t>DB: information_schema</a:t>
          </a:r>
          <a:endParaRPr lang="en-US"/>
        </a:p>
      </dgm:t>
    </dgm:pt>
    <dgm:pt modelId="{C792EBDA-D088-4FB4-A0EA-872F939E4919}" type="parTrans" cxnId="{6A397816-24CF-46C5-8640-66ACA39F8EA7}">
      <dgm:prSet/>
      <dgm:spPr/>
      <dgm:t>
        <a:bodyPr/>
        <a:lstStyle/>
        <a:p>
          <a:endParaRPr lang="en-US"/>
        </a:p>
      </dgm:t>
    </dgm:pt>
    <dgm:pt modelId="{30A59443-FD16-4CD5-9DC7-70D77ADDE865}" type="sibTrans" cxnId="{6A397816-24CF-46C5-8640-66ACA39F8EA7}">
      <dgm:prSet/>
      <dgm:spPr/>
      <dgm:t>
        <a:bodyPr/>
        <a:lstStyle/>
        <a:p>
          <a:endParaRPr lang="en-US"/>
        </a:p>
      </dgm:t>
    </dgm:pt>
    <dgm:pt modelId="{ED88AAC0-F57F-4BC5-91E1-FB09AECD4E87}">
      <dgm:prSet/>
      <dgm:spPr/>
      <dgm:t>
        <a:bodyPr/>
        <a:lstStyle/>
        <a:p>
          <a:r>
            <a:rPr lang="en-US" b="1"/>
            <a:t>COMMAND: Query</a:t>
          </a:r>
          <a:endParaRPr lang="en-US"/>
        </a:p>
      </dgm:t>
    </dgm:pt>
    <dgm:pt modelId="{608FB0A5-A820-4EB7-BFDC-AF2AA6580C87}" type="parTrans" cxnId="{09E11012-7093-4C09-8D18-B9E130F1453A}">
      <dgm:prSet/>
      <dgm:spPr/>
      <dgm:t>
        <a:bodyPr/>
        <a:lstStyle/>
        <a:p>
          <a:endParaRPr lang="en-US"/>
        </a:p>
      </dgm:t>
    </dgm:pt>
    <dgm:pt modelId="{C6629234-4F8F-480A-80E3-178E56D7AE26}" type="sibTrans" cxnId="{09E11012-7093-4C09-8D18-B9E130F1453A}">
      <dgm:prSet/>
      <dgm:spPr/>
      <dgm:t>
        <a:bodyPr/>
        <a:lstStyle/>
        <a:p>
          <a:endParaRPr lang="en-US"/>
        </a:p>
      </dgm:t>
    </dgm:pt>
    <dgm:pt modelId="{ABD0A9FA-8915-4924-A04E-39D05220C9F3}">
      <dgm:prSet/>
      <dgm:spPr/>
      <dgm:t>
        <a:bodyPr/>
        <a:lstStyle/>
        <a:p>
          <a:r>
            <a:rPr lang="en-US" b="1"/>
            <a:t>TIME: 0</a:t>
          </a:r>
          <a:endParaRPr lang="en-US"/>
        </a:p>
      </dgm:t>
    </dgm:pt>
    <dgm:pt modelId="{B9D19FCC-AEEA-432C-9623-6CE8B62AA84D}" type="parTrans" cxnId="{9283C154-09C5-4209-A074-0C9E190E5AC8}">
      <dgm:prSet/>
      <dgm:spPr/>
      <dgm:t>
        <a:bodyPr/>
        <a:lstStyle/>
        <a:p>
          <a:endParaRPr lang="en-US"/>
        </a:p>
      </dgm:t>
    </dgm:pt>
    <dgm:pt modelId="{F8F75E9D-0772-4C75-A0CD-921A036D6401}" type="sibTrans" cxnId="{9283C154-09C5-4209-A074-0C9E190E5AC8}">
      <dgm:prSet/>
      <dgm:spPr/>
      <dgm:t>
        <a:bodyPr/>
        <a:lstStyle/>
        <a:p>
          <a:endParaRPr lang="en-US"/>
        </a:p>
      </dgm:t>
    </dgm:pt>
    <dgm:pt modelId="{403D5F57-2E28-4A48-829A-2B929085E3D6}">
      <dgm:prSet/>
      <dgm:spPr/>
      <dgm:t>
        <a:bodyPr/>
        <a:lstStyle/>
        <a:p>
          <a:r>
            <a:rPr lang="en-US" b="1"/>
            <a:t>STATE: Filling schema table</a:t>
          </a:r>
          <a:endParaRPr lang="en-US"/>
        </a:p>
      </dgm:t>
    </dgm:pt>
    <dgm:pt modelId="{52EF2254-1126-4ED0-A4FF-638DCBB39E2C}" type="parTrans" cxnId="{0C497955-3F4B-43F7-8A6D-AD2F07C8911E}">
      <dgm:prSet/>
      <dgm:spPr/>
      <dgm:t>
        <a:bodyPr/>
        <a:lstStyle/>
        <a:p>
          <a:endParaRPr lang="en-US"/>
        </a:p>
      </dgm:t>
    </dgm:pt>
    <dgm:pt modelId="{4C195FF6-6A72-4965-9AC8-579AB122AF1E}" type="sibTrans" cxnId="{0C497955-3F4B-43F7-8A6D-AD2F07C8911E}">
      <dgm:prSet/>
      <dgm:spPr/>
      <dgm:t>
        <a:bodyPr/>
        <a:lstStyle/>
        <a:p>
          <a:endParaRPr lang="en-US"/>
        </a:p>
      </dgm:t>
    </dgm:pt>
    <dgm:pt modelId="{FE59B679-58F7-40F5-A1BD-C61BCFA2880D}">
      <dgm:prSet/>
      <dgm:spPr/>
      <dgm:t>
        <a:bodyPr/>
        <a:lstStyle/>
        <a:p>
          <a:r>
            <a:rPr lang="en-US" b="1"/>
            <a:t>INFO: select * from processlist limit 1</a:t>
          </a:r>
          <a:endParaRPr lang="en-US"/>
        </a:p>
      </dgm:t>
    </dgm:pt>
    <dgm:pt modelId="{9A778199-5B83-4C03-B9FB-2469D59EEC51}" type="parTrans" cxnId="{187F9E23-EEF0-4A71-B20B-9FED5C4B0B5D}">
      <dgm:prSet/>
      <dgm:spPr/>
      <dgm:t>
        <a:bodyPr/>
        <a:lstStyle/>
        <a:p>
          <a:endParaRPr lang="en-US"/>
        </a:p>
      </dgm:t>
    </dgm:pt>
    <dgm:pt modelId="{A4B6FD9C-3ECD-450A-82A5-E3546406A75C}" type="sibTrans" cxnId="{187F9E23-EEF0-4A71-B20B-9FED5C4B0B5D}">
      <dgm:prSet/>
      <dgm:spPr/>
      <dgm:t>
        <a:bodyPr/>
        <a:lstStyle/>
        <a:p>
          <a:endParaRPr lang="en-US"/>
        </a:p>
      </dgm:t>
    </dgm:pt>
    <dgm:pt modelId="{FEFACFBC-4FF1-431A-9963-0D2A3E200895}">
      <dgm:prSet/>
      <dgm:spPr/>
      <dgm:t>
        <a:bodyPr/>
        <a:lstStyle/>
        <a:p>
          <a:r>
            <a:rPr lang="en-US" b="1"/>
            <a:t>TIME_MS: 0.295</a:t>
          </a:r>
          <a:endParaRPr lang="en-US"/>
        </a:p>
      </dgm:t>
    </dgm:pt>
    <dgm:pt modelId="{FE2DEFE1-A17A-43FA-9121-68F9E13A2F11}" type="parTrans" cxnId="{E6D7EF87-E2EE-4D2C-84A5-EB066310279B}">
      <dgm:prSet/>
      <dgm:spPr/>
      <dgm:t>
        <a:bodyPr/>
        <a:lstStyle/>
        <a:p>
          <a:endParaRPr lang="en-US"/>
        </a:p>
      </dgm:t>
    </dgm:pt>
    <dgm:pt modelId="{67534A75-5638-4564-8178-F4148A87AF72}" type="sibTrans" cxnId="{E6D7EF87-E2EE-4D2C-84A5-EB066310279B}">
      <dgm:prSet/>
      <dgm:spPr/>
      <dgm:t>
        <a:bodyPr/>
        <a:lstStyle/>
        <a:p>
          <a:endParaRPr lang="en-US"/>
        </a:p>
      </dgm:t>
    </dgm:pt>
    <dgm:pt modelId="{8623F326-5923-46B9-970D-3D3FBE48029C}">
      <dgm:prSet/>
      <dgm:spPr/>
      <dgm:t>
        <a:bodyPr/>
        <a:lstStyle/>
        <a:p>
          <a:r>
            <a:rPr lang="en-US" b="1"/>
            <a:t>STAGE: 0</a:t>
          </a:r>
          <a:endParaRPr lang="en-US"/>
        </a:p>
      </dgm:t>
    </dgm:pt>
    <dgm:pt modelId="{8007DF5A-9DF7-41A8-AEE2-6030F0CAC759}" type="parTrans" cxnId="{5DA5F534-2BD3-4A2B-859F-1D70F68FEFB5}">
      <dgm:prSet/>
      <dgm:spPr/>
      <dgm:t>
        <a:bodyPr/>
        <a:lstStyle/>
        <a:p>
          <a:endParaRPr lang="en-US"/>
        </a:p>
      </dgm:t>
    </dgm:pt>
    <dgm:pt modelId="{B2373D3F-36FE-4E70-B4B4-0B8D74BA7126}" type="sibTrans" cxnId="{5DA5F534-2BD3-4A2B-859F-1D70F68FEFB5}">
      <dgm:prSet/>
      <dgm:spPr/>
      <dgm:t>
        <a:bodyPr/>
        <a:lstStyle/>
        <a:p>
          <a:endParaRPr lang="en-US"/>
        </a:p>
      </dgm:t>
    </dgm:pt>
    <dgm:pt modelId="{EBDAA38E-49AD-4A3B-86CC-CE7458CD45EF}">
      <dgm:prSet/>
      <dgm:spPr/>
      <dgm:t>
        <a:bodyPr/>
        <a:lstStyle/>
        <a:p>
          <a:r>
            <a:rPr lang="en-US" b="1"/>
            <a:t>MAX_STAGE: 0</a:t>
          </a:r>
          <a:endParaRPr lang="en-US"/>
        </a:p>
      </dgm:t>
    </dgm:pt>
    <dgm:pt modelId="{223B300A-26E6-4B67-BD54-5A997821B07D}" type="parTrans" cxnId="{3AF6292D-32FF-4FA5-8230-B40980EE0924}">
      <dgm:prSet/>
      <dgm:spPr/>
      <dgm:t>
        <a:bodyPr/>
        <a:lstStyle/>
        <a:p>
          <a:endParaRPr lang="en-US"/>
        </a:p>
      </dgm:t>
    </dgm:pt>
    <dgm:pt modelId="{3E9EDB4A-FBAD-477E-82F3-799F2413FF66}" type="sibTrans" cxnId="{3AF6292D-32FF-4FA5-8230-B40980EE0924}">
      <dgm:prSet/>
      <dgm:spPr/>
      <dgm:t>
        <a:bodyPr/>
        <a:lstStyle/>
        <a:p>
          <a:endParaRPr lang="en-US"/>
        </a:p>
      </dgm:t>
    </dgm:pt>
    <dgm:pt modelId="{5CF5D11D-21D2-4A34-B6C0-8478DC14D62E}">
      <dgm:prSet/>
      <dgm:spPr/>
      <dgm:t>
        <a:bodyPr/>
        <a:lstStyle/>
        <a:p>
          <a:r>
            <a:rPr lang="en-US" b="1"/>
            <a:t>PROGRESS: 0.000</a:t>
          </a:r>
          <a:endParaRPr lang="en-US"/>
        </a:p>
      </dgm:t>
    </dgm:pt>
    <dgm:pt modelId="{4688B9D9-52DE-4317-8E8D-99DCDB358C49}" type="parTrans" cxnId="{00CA21C1-7EE7-4A21-B95E-B3AA7DE2E353}">
      <dgm:prSet/>
      <dgm:spPr/>
      <dgm:t>
        <a:bodyPr/>
        <a:lstStyle/>
        <a:p>
          <a:endParaRPr lang="en-US"/>
        </a:p>
      </dgm:t>
    </dgm:pt>
    <dgm:pt modelId="{C794A436-5C21-4865-87A2-1A4D49C0F01A}" type="sibTrans" cxnId="{00CA21C1-7EE7-4A21-B95E-B3AA7DE2E353}">
      <dgm:prSet/>
      <dgm:spPr/>
      <dgm:t>
        <a:bodyPr/>
        <a:lstStyle/>
        <a:p>
          <a:endParaRPr lang="en-US"/>
        </a:p>
      </dgm:t>
    </dgm:pt>
    <dgm:pt modelId="{EEE38A79-428D-4E0C-BFBE-A640EC83D83B}">
      <dgm:prSet/>
      <dgm:spPr/>
      <dgm:t>
        <a:bodyPr/>
        <a:lstStyle/>
        <a:p>
          <a:r>
            <a:rPr lang="en-US" b="1"/>
            <a:t>MEMORY_USED: 106240</a:t>
          </a:r>
          <a:endParaRPr lang="en-US"/>
        </a:p>
      </dgm:t>
    </dgm:pt>
    <dgm:pt modelId="{76B06F53-641E-4376-B125-14E2E6565ADE}" type="parTrans" cxnId="{1B16A502-60AD-471D-85C2-A5464DBAED37}">
      <dgm:prSet/>
      <dgm:spPr/>
      <dgm:t>
        <a:bodyPr/>
        <a:lstStyle/>
        <a:p>
          <a:endParaRPr lang="en-US"/>
        </a:p>
      </dgm:t>
    </dgm:pt>
    <dgm:pt modelId="{DD9BBC2B-2C54-409A-99D0-EA4E9763EEFF}" type="sibTrans" cxnId="{1B16A502-60AD-471D-85C2-A5464DBAED37}">
      <dgm:prSet/>
      <dgm:spPr/>
      <dgm:t>
        <a:bodyPr/>
        <a:lstStyle/>
        <a:p>
          <a:endParaRPr lang="en-US"/>
        </a:p>
      </dgm:t>
    </dgm:pt>
    <dgm:pt modelId="{B2CD01C5-0B99-453D-A821-9572A2DB98F1}">
      <dgm:prSet/>
      <dgm:spPr/>
      <dgm:t>
        <a:bodyPr/>
        <a:lstStyle/>
        <a:p>
          <a:r>
            <a:rPr lang="en-US" b="1"/>
            <a:t>MAX_MEMORY_USED: 2214408</a:t>
          </a:r>
          <a:endParaRPr lang="en-US"/>
        </a:p>
      </dgm:t>
    </dgm:pt>
    <dgm:pt modelId="{A72CB0D3-2E89-4AC4-AE08-C0F740FEA255}" type="parTrans" cxnId="{B94CB6E8-FA16-493F-AE32-A98295D46BC7}">
      <dgm:prSet/>
      <dgm:spPr/>
      <dgm:t>
        <a:bodyPr/>
        <a:lstStyle/>
        <a:p>
          <a:endParaRPr lang="en-US"/>
        </a:p>
      </dgm:t>
    </dgm:pt>
    <dgm:pt modelId="{FA2E4E8C-C002-42F6-9325-8495735C87C4}" type="sibTrans" cxnId="{B94CB6E8-FA16-493F-AE32-A98295D46BC7}">
      <dgm:prSet/>
      <dgm:spPr/>
      <dgm:t>
        <a:bodyPr/>
        <a:lstStyle/>
        <a:p>
          <a:endParaRPr lang="en-US"/>
        </a:p>
      </dgm:t>
    </dgm:pt>
    <dgm:pt modelId="{DF77768A-5111-45C8-9522-9F75C162CFA0}">
      <dgm:prSet/>
      <dgm:spPr/>
      <dgm:t>
        <a:bodyPr/>
        <a:lstStyle/>
        <a:p>
          <a:r>
            <a:rPr lang="en-US" b="1"/>
            <a:t>EXAMINED_ROWS: 0</a:t>
          </a:r>
          <a:endParaRPr lang="en-US"/>
        </a:p>
      </dgm:t>
    </dgm:pt>
    <dgm:pt modelId="{4C70A30F-83AE-4ADC-A482-9C301DD7DB2D}" type="parTrans" cxnId="{17B8EA35-1B8B-40C4-B43B-852369CAB969}">
      <dgm:prSet/>
      <dgm:spPr/>
      <dgm:t>
        <a:bodyPr/>
        <a:lstStyle/>
        <a:p>
          <a:endParaRPr lang="en-US"/>
        </a:p>
      </dgm:t>
    </dgm:pt>
    <dgm:pt modelId="{904CBC2A-CFF0-47B6-8705-BC8F87CAEE5B}" type="sibTrans" cxnId="{17B8EA35-1B8B-40C4-B43B-852369CAB969}">
      <dgm:prSet/>
      <dgm:spPr/>
      <dgm:t>
        <a:bodyPr/>
        <a:lstStyle/>
        <a:p>
          <a:endParaRPr lang="en-US"/>
        </a:p>
      </dgm:t>
    </dgm:pt>
    <dgm:pt modelId="{86773858-D06C-433B-BCAB-31FD9B144A00}">
      <dgm:prSet/>
      <dgm:spPr/>
      <dgm:t>
        <a:bodyPr/>
        <a:lstStyle/>
        <a:p>
          <a:r>
            <a:rPr lang="en-US" b="1"/>
            <a:t>QUERY_ID: 17799397</a:t>
          </a:r>
          <a:endParaRPr lang="en-US"/>
        </a:p>
      </dgm:t>
    </dgm:pt>
    <dgm:pt modelId="{A5917DFA-7A84-4865-B11D-ECA49C297F47}" type="parTrans" cxnId="{F8DF6FEB-DEFE-4E82-9F6A-DD75FBB00019}">
      <dgm:prSet/>
      <dgm:spPr/>
      <dgm:t>
        <a:bodyPr/>
        <a:lstStyle/>
        <a:p>
          <a:endParaRPr lang="en-US"/>
        </a:p>
      </dgm:t>
    </dgm:pt>
    <dgm:pt modelId="{C5765EA0-AB86-457A-94B5-671B3E1A51DB}" type="sibTrans" cxnId="{F8DF6FEB-DEFE-4E82-9F6A-DD75FBB00019}">
      <dgm:prSet/>
      <dgm:spPr/>
      <dgm:t>
        <a:bodyPr/>
        <a:lstStyle/>
        <a:p>
          <a:endParaRPr lang="en-US"/>
        </a:p>
      </dgm:t>
    </dgm:pt>
    <dgm:pt modelId="{930ED1E6-53EA-434C-93DE-FBACE80CF0FE}">
      <dgm:prSet/>
      <dgm:spPr/>
      <dgm:t>
        <a:bodyPr/>
        <a:lstStyle/>
        <a:p>
          <a:r>
            <a:rPr lang="en-US" b="1"/>
            <a:t>INFO_BINARY: select * from processlist limit 1</a:t>
          </a:r>
          <a:endParaRPr lang="en-US"/>
        </a:p>
      </dgm:t>
    </dgm:pt>
    <dgm:pt modelId="{78E53867-C129-4F62-9B53-3DB73E5464B8}" type="parTrans" cxnId="{A26206ED-E85D-44B6-B35C-BEEEE4B2A4B6}">
      <dgm:prSet/>
      <dgm:spPr/>
      <dgm:t>
        <a:bodyPr/>
        <a:lstStyle/>
        <a:p>
          <a:endParaRPr lang="en-US"/>
        </a:p>
      </dgm:t>
    </dgm:pt>
    <dgm:pt modelId="{97876BD9-DA72-463B-8129-494778CF165A}" type="sibTrans" cxnId="{A26206ED-E85D-44B6-B35C-BEEEE4B2A4B6}">
      <dgm:prSet/>
      <dgm:spPr/>
      <dgm:t>
        <a:bodyPr/>
        <a:lstStyle/>
        <a:p>
          <a:endParaRPr lang="en-US"/>
        </a:p>
      </dgm:t>
    </dgm:pt>
    <dgm:pt modelId="{4414A9E4-62CD-4355-889A-01FC0C8F9413}">
      <dgm:prSet/>
      <dgm:spPr/>
      <dgm:t>
        <a:bodyPr/>
        <a:lstStyle/>
        <a:p>
          <a:r>
            <a:rPr lang="en-US" b="1"/>
            <a:t>TID: 5398</a:t>
          </a:r>
          <a:endParaRPr lang="en-US"/>
        </a:p>
      </dgm:t>
    </dgm:pt>
    <dgm:pt modelId="{9BDD8D57-4113-4310-81DF-171172FDF20B}" type="parTrans" cxnId="{E2416CE9-13B2-42E4-952B-D5457F8DA043}">
      <dgm:prSet/>
      <dgm:spPr/>
      <dgm:t>
        <a:bodyPr/>
        <a:lstStyle/>
        <a:p>
          <a:endParaRPr lang="en-US"/>
        </a:p>
      </dgm:t>
    </dgm:pt>
    <dgm:pt modelId="{80475695-C63F-46D6-B74B-DACDD5E9B9FB}" type="sibTrans" cxnId="{E2416CE9-13B2-42E4-952B-D5457F8DA043}">
      <dgm:prSet/>
      <dgm:spPr/>
      <dgm:t>
        <a:bodyPr/>
        <a:lstStyle/>
        <a:p>
          <a:endParaRPr lang="en-US"/>
        </a:p>
      </dgm:t>
    </dgm:pt>
    <dgm:pt modelId="{18C90133-69D3-450C-80C5-F07A5AD855D5}">
      <dgm:prSet/>
      <dgm:spPr/>
      <dgm:t>
        <a:bodyPr/>
        <a:lstStyle/>
        <a:p>
          <a:r>
            <a:rPr lang="en-US" b="1"/>
            <a:t>1 row in set (0.001 sec)</a:t>
          </a:r>
          <a:endParaRPr lang="en-US"/>
        </a:p>
      </dgm:t>
    </dgm:pt>
    <dgm:pt modelId="{48BDE34E-8465-47F0-8416-CBF3E64F9BB2}" type="parTrans" cxnId="{5FA4A063-DD4C-4B3A-98F0-45D7693A2B39}">
      <dgm:prSet/>
      <dgm:spPr/>
      <dgm:t>
        <a:bodyPr/>
        <a:lstStyle/>
        <a:p>
          <a:endParaRPr lang="en-US"/>
        </a:p>
      </dgm:t>
    </dgm:pt>
    <dgm:pt modelId="{DD720E31-8E3D-4347-98BF-C1712574D974}" type="sibTrans" cxnId="{5FA4A063-DD4C-4B3A-98F0-45D7693A2B39}">
      <dgm:prSet/>
      <dgm:spPr/>
      <dgm:t>
        <a:bodyPr/>
        <a:lstStyle/>
        <a:p>
          <a:endParaRPr lang="en-US"/>
        </a:p>
      </dgm:t>
    </dgm:pt>
    <dgm:pt modelId="{AFE7C0B9-F8F8-419A-8083-D29B9985C080}" type="pres">
      <dgm:prSet presAssocID="{F8B984FF-3D74-487C-B6F4-DC3D682BCF57}" presName="vert0" presStyleCnt="0">
        <dgm:presLayoutVars>
          <dgm:dir/>
          <dgm:animOne val="branch"/>
          <dgm:animLvl val="lvl"/>
        </dgm:presLayoutVars>
      </dgm:prSet>
      <dgm:spPr/>
    </dgm:pt>
    <dgm:pt modelId="{EA01AD0A-36A4-497B-ABDA-DE39F3E45F76}" type="pres">
      <dgm:prSet presAssocID="{58A1ADC5-2BEC-4094-9B42-DE0B1E19B8A7}" presName="thickLine" presStyleLbl="alignNode1" presStyleIdx="0" presStyleCnt="21"/>
      <dgm:spPr/>
    </dgm:pt>
    <dgm:pt modelId="{053BF765-35B9-48D1-8E54-A21DE710230F}" type="pres">
      <dgm:prSet presAssocID="{58A1ADC5-2BEC-4094-9B42-DE0B1E19B8A7}" presName="horz1" presStyleCnt="0"/>
      <dgm:spPr/>
    </dgm:pt>
    <dgm:pt modelId="{AA4BC72D-49E2-4C4E-9987-1F21467EB3F7}" type="pres">
      <dgm:prSet presAssocID="{58A1ADC5-2BEC-4094-9B42-DE0B1E19B8A7}" presName="tx1" presStyleLbl="revTx" presStyleIdx="0" presStyleCnt="21"/>
      <dgm:spPr/>
    </dgm:pt>
    <dgm:pt modelId="{B00B4E34-047A-40AB-A055-DDAC4B55C419}" type="pres">
      <dgm:prSet presAssocID="{58A1ADC5-2BEC-4094-9B42-DE0B1E19B8A7}" presName="vert1" presStyleCnt="0"/>
      <dgm:spPr/>
    </dgm:pt>
    <dgm:pt modelId="{AA7995A1-30D8-4C29-8DC3-6F8668E31A08}" type="pres">
      <dgm:prSet presAssocID="{46DA71A1-C954-48EE-B9BD-953FDD3086C4}" presName="thickLine" presStyleLbl="alignNode1" presStyleIdx="1" presStyleCnt="21"/>
      <dgm:spPr/>
    </dgm:pt>
    <dgm:pt modelId="{763A6771-2823-4761-8AD1-4A3F93EA5B15}" type="pres">
      <dgm:prSet presAssocID="{46DA71A1-C954-48EE-B9BD-953FDD3086C4}" presName="horz1" presStyleCnt="0"/>
      <dgm:spPr/>
    </dgm:pt>
    <dgm:pt modelId="{1E6AEB3E-F6AF-4183-BAE3-3B6E513B036B}" type="pres">
      <dgm:prSet presAssocID="{46DA71A1-C954-48EE-B9BD-953FDD3086C4}" presName="tx1" presStyleLbl="revTx" presStyleIdx="1" presStyleCnt="21"/>
      <dgm:spPr/>
    </dgm:pt>
    <dgm:pt modelId="{79526D6A-4F46-4B3A-9D77-F7EF8D7F88C9}" type="pres">
      <dgm:prSet presAssocID="{46DA71A1-C954-48EE-B9BD-953FDD3086C4}" presName="vert1" presStyleCnt="0"/>
      <dgm:spPr/>
    </dgm:pt>
    <dgm:pt modelId="{E58166CB-998B-45E1-92D5-1C441AF50B5E}" type="pres">
      <dgm:prSet presAssocID="{0ECC1255-C282-4111-96D0-DCF23DD6D208}" presName="thickLine" presStyleLbl="alignNode1" presStyleIdx="2" presStyleCnt="21"/>
      <dgm:spPr/>
    </dgm:pt>
    <dgm:pt modelId="{B254AD21-2F7B-4C3E-802C-ECB836C54E4F}" type="pres">
      <dgm:prSet presAssocID="{0ECC1255-C282-4111-96D0-DCF23DD6D208}" presName="horz1" presStyleCnt="0"/>
      <dgm:spPr/>
    </dgm:pt>
    <dgm:pt modelId="{1CAA4151-F6F0-4751-8E78-09C9F3C58DCB}" type="pres">
      <dgm:prSet presAssocID="{0ECC1255-C282-4111-96D0-DCF23DD6D208}" presName="tx1" presStyleLbl="revTx" presStyleIdx="2" presStyleCnt="21"/>
      <dgm:spPr/>
    </dgm:pt>
    <dgm:pt modelId="{0A57E29C-CECE-47A2-83D6-19C7C16D8367}" type="pres">
      <dgm:prSet presAssocID="{0ECC1255-C282-4111-96D0-DCF23DD6D208}" presName="vert1" presStyleCnt="0"/>
      <dgm:spPr/>
    </dgm:pt>
    <dgm:pt modelId="{20D064B8-1E9A-477C-A9BB-F655D941DCD1}" type="pres">
      <dgm:prSet presAssocID="{8C169C81-8989-4769-BBC1-6E5E6271BC55}" presName="thickLine" presStyleLbl="alignNode1" presStyleIdx="3" presStyleCnt="21"/>
      <dgm:spPr/>
    </dgm:pt>
    <dgm:pt modelId="{44F590CD-09E5-4D1B-9F2B-1C5585CB7332}" type="pres">
      <dgm:prSet presAssocID="{8C169C81-8989-4769-BBC1-6E5E6271BC55}" presName="horz1" presStyleCnt="0"/>
      <dgm:spPr/>
    </dgm:pt>
    <dgm:pt modelId="{311A7333-0B15-41FE-9903-436FB92A75B9}" type="pres">
      <dgm:prSet presAssocID="{8C169C81-8989-4769-BBC1-6E5E6271BC55}" presName="tx1" presStyleLbl="revTx" presStyleIdx="3" presStyleCnt="21"/>
      <dgm:spPr/>
    </dgm:pt>
    <dgm:pt modelId="{DA5296AF-4AEB-4447-B6E2-9061A757B817}" type="pres">
      <dgm:prSet presAssocID="{8C169C81-8989-4769-BBC1-6E5E6271BC55}" presName="vert1" presStyleCnt="0"/>
      <dgm:spPr/>
    </dgm:pt>
    <dgm:pt modelId="{88A870D2-C7C9-4D38-B324-4C3157B00EAD}" type="pres">
      <dgm:prSet presAssocID="{3EA5A7BE-87BE-433E-8C67-0E889B759BB6}" presName="thickLine" presStyleLbl="alignNode1" presStyleIdx="4" presStyleCnt="21"/>
      <dgm:spPr/>
    </dgm:pt>
    <dgm:pt modelId="{63DA1BC2-04AF-4648-998A-CF1996840333}" type="pres">
      <dgm:prSet presAssocID="{3EA5A7BE-87BE-433E-8C67-0E889B759BB6}" presName="horz1" presStyleCnt="0"/>
      <dgm:spPr/>
    </dgm:pt>
    <dgm:pt modelId="{030B0ECD-0F3E-4F06-9165-6A754B2DBA82}" type="pres">
      <dgm:prSet presAssocID="{3EA5A7BE-87BE-433E-8C67-0E889B759BB6}" presName="tx1" presStyleLbl="revTx" presStyleIdx="4" presStyleCnt="21"/>
      <dgm:spPr/>
    </dgm:pt>
    <dgm:pt modelId="{AB9227ED-070D-4DBE-9EAA-F82B75184895}" type="pres">
      <dgm:prSet presAssocID="{3EA5A7BE-87BE-433E-8C67-0E889B759BB6}" presName="vert1" presStyleCnt="0"/>
      <dgm:spPr/>
    </dgm:pt>
    <dgm:pt modelId="{306877D9-1BFA-441C-80E1-9864B29C2FE0}" type="pres">
      <dgm:prSet presAssocID="{089C7F2D-AE97-4836-A907-F81DE8443E51}" presName="thickLine" presStyleLbl="alignNode1" presStyleIdx="5" presStyleCnt="21"/>
      <dgm:spPr/>
    </dgm:pt>
    <dgm:pt modelId="{7DA4CD19-C068-42B9-9254-4E1E5AF182E3}" type="pres">
      <dgm:prSet presAssocID="{089C7F2D-AE97-4836-A907-F81DE8443E51}" presName="horz1" presStyleCnt="0"/>
      <dgm:spPr/>
    </dgm:pt>
    <dgm:pt modelId="{3CC61174-DE5E-442E-B84E-B41917DA7315}" type="pres">
      <dgm:prSet presAssocID="{089C7F2D-AE97-4836-A907-F81DE8443E51}" presName="tx1" presStyleLbl="revTx" presStyleIdx="5" presStyleCnt="21"/>
      <dgm:spPr/>
    </dgm:pt>
    <dgm:pt modelId="{4198DFDF-3F3E-492C-9C86-FD0CAB82086A}" type="pres">
      <dgm:prSet presAssocID="{089C7F2D-AE97-4836-A907-F81DE8443E51}" presName="vert1" presStyleCnt="0"/>
      <dgm:spPr/>
    </dgm:pt>
    <dgm:pt modelId="{2A24F695-DB9B-4265-BCD6-5D93CFAB5598}" type="pres">
      <dgm:prSet presAssocID="{ED88AAC0-F57F-4BC5-91E1-FB09AECD4E87}" presName="thickLine" presStyleLbl="alignNode1" presStyleIdx="6" presStyleCnt="21"/>
      <dgm:spPr/>
    </dgm:pt>
    <dgm:pt modelId="{863FBC45-E909-4640-856A-C82D5CC08B91}" type="pres">
      <dgm:prSet presAssocID="{ED88AAC0-F57F-4BC5-91E1-FB09AECD4E87}" presName="horz1" presStyleCnt="0"/>
      <dgm:spPr/>
    </dgm:pt>
    <dgm:pt modelId="{658F03A2-C62B-471B-9599-586BD93DA9C4}" type="pres">
      <dgm:prSet presAssocID="{ED88AAC0-F57F-4BC5-91E1-FB09AECD4E87}" presName="tx1" presStyleLbl="revTx" presStyleIdx="6" presStyleCnt="21"/>
      <dgm:spPr/>
    </dgm:pt>
    <dgm:pt modelId="{C4C86461-393C-40D0-97C1-2DD6223DBCE6}" type="pres">
      <dgm:prSet presAssocID="{ED88AAC0-F57F-4BC5-91E1-FB09AECD4E87}" presName="vert1" presStyleCnt="0"/>
      <dgm:spPr/>
    </dgm:pt>
    <dgm:pt modelId="{1856863A-D985-4CD3-8BA9-0DCB3867BB41}" type="pres">
      <dgm:prSet presAssocID="{ABD0A9FA-8915-4924-A04E-39D05220C9F3}" presName="thickLine" presStyleLbl="alignNode1" presStyleIdx="7" presStyleCnt="21"/>
      <dgm:spPr/>
    </dgm:pt>
    <dgm:pt modelId="{F8B95DEB-7908-4174-A8DF-A0CC1695A10A}" type="pres">
      <dgm:prSet presAssocID="{ABD0A9FA-8915-4924-A04E-39D05220C9F3}" presName="horz1" presStyleCnt="0"/>
      <dgm:spPr/>
    </dgm:pt>
    <dgm:pt modelId="{C24EE566-2145-4209-A073-744074A96ED9}" type="pres">
      <dgm:prSet presAssocID="{ABD0A9FA-8915-4924-A04E-39D05220C9F3}" presName="tx1" presStyleLbl="revTx" presStyleIdx="7" presStyleCnt="21"/>
      <dgm:spPr/>
    </dgm:pt>
    <dgm:pt modelId="{FD475478-CB63-4F28-B32C-BAEDD70946BA}" type="pres">
      <dgm:prSet presAssocID="{ABD0A9FA-8915-4924-A04E-39D05220C9F3}" presName="vert1" presStyleCnt="0"/>
      <dgm:spPr/>
    </dgm:pt>
    <dgm:pt modelId="{48788379-91F7-4873-A59D-88EBC0316872}" type="pres">
      <dgm:prSet presAssocID="{403D5F57-2E28-4A48-829A-2B929085E3D6}" presName="thickLine" presStyleLbl="alignNode1" presStyleIdx="8" presStyleCnt="21"/>
      <dgm:spPr/>
    </dgm:pt>
    <dgm:pt modelId="{6C28A8B6-964D-4470-A5E9-F0E8C63CBDEC}" type="pres">
      <dgm:prSet presAssocID="{403D5F57-2E28-4A48-829A-2B929085E3D6}" presName="horz1" presStyleCnt="0"/>
      <dgm:spPr/>
    </dgm:pt>
    <dgm:pt modelId="{42791F22-669F-4FB2-91B9-8361973F04D3}" type="pres">
      <dgm:prSet presAssocID="{403D5F57-2E28-4A48-829A-2B929085E3D6}" presName="tx1" presStyleLbl="revTx" presStyleIdx="8" presStyleCnt="21"/>
      <dgm:spPr/>
    </dgm:pt>
    <dgm:pt modelId="{DD24962D-95D7-4B81-96D2-61947868D125}" type="pres">
      <dgm:prSet presAssocID="{403D5F57-2E28-4A48-829A-2B929085E3D6}" presName="vert1" presStyleCnt="0"/>
      <dgm:spPr/>
    </dgm:pt>
    <dgm:pt modelId="{5780A738-B6F3-4D73-8A1D-6E46E535B056}" type="pres">
      <dgm:prSet presAssocID="{FE59B679-58F7-40F5-A1BD-C61BCFA2880D}" presName="thickLine" presStyleLbl="alignNode1" presStyleIdx="9" presStyleCnt="21"/>
      <dgm:spPr/>
    </dgm:pt>
    <dgm:pt modelId="{5BEF1E32-68B6-4CEE-94D8-8B7ED2240106}" type="pres">
      <dgm:prSet presAssocID="{FE59B679-58F7-40F5-A1BD-C61BCFA2880D}" presName="horz1" presStyleCnt="0"/>
      <dgm:spPr/>
    </dgm:pt>
    <dgm:pt modelId="{25C38565-87B1-4C8A-99BE-A581DBB0C691}" type="pres">
      <dgm:prSet presAssocID="{FE59B679-58F7-40F5-A1BD-C61BCFA2880D}" presName="tx1" presStyleLbl="revTx" presStyleIdx="9" presStyleCnt="21"/>
      <dgm:spPr/>
    </dgm:pt>
    <dgm:pt modelId="{574485A1-8EEF-42D2-AC21-990CD666867C}" type="pres">
      <dgm:prSet presAssocID="{FE59B679-58F7-40F5-A1BD-C61BCFA2880D}" presName="vert1" presStyleCnt="0"/>
      <dgm:spPr/>
    </dgm:pt>
    <dgm:pt modelId="{23D02D94-E6FE-482C-B36B-38423BCF95FC}" type="pres">
      <dgm:prSet presAssocID="{FEFACFBC-4FF1-431A-9963-0D2A3E200895}" presName="thickLine" presStyleLbl="alignNode1" presStyleIdx="10" presStyleCnt="21"/>
      <dgm:spPr/>
    </dgm:pt>
    <dgm:pt modelId="{D1C39C24-9EE3-4C59-B866-7E3B6C037A43}" type="pres">
      <dgm:prSet presAssocID="{FEFACFBC-4FF1-431A-9963-0D2A3E200895}" presName="horz1" presStyleCnt="0"/>
      <dgm:spPr/>
    </dgm:pt>
    <dgm:pt modelId="{731D34A4-A0E2-4C55-B8B9-F9FC7539B7E6}" type="pres">
      <dgm:prSet presAssocID="{FEFACFBC-4FF1-431A-9963-0D2A3E200895}" presName="tx1" presStyleLbl="revTx" presStyleIdx="10" presStyleCnt="21"/>
      <dgm:spPr/>
    </dgm:pt>
    <dgm:pt modelId="{BAF2339E-4E14-47F9-9FEB-515461EEA47D}" type="pres">
      <dgm:prSet presAssocID="{FEFACFBC-4FF1-431A-9963-0D2A3E200895}" presName="vert1" presStyleCnt="0"/>
      <dgm:spPr/>
    </dgm:pt>
    <dgm:pt modelId="{7BD52532-69D9-458E-BB42-83F7328766CB}" type="pres">
      <dgm:prSet presAssocID="{8623F326-5923-46B9-970D-3D3FBE48029C}" presName="thickLine" presStyleLbl="alignNode1" presStyleIdx="11" presStyleCnt="21"/>
      <dgm:spPr/>
    </dgm:pt>
    <dgm:pt modelId="{61346E0C-01DD-4870-92C6-51379BF4BDD9}" type="pres">
      <dgm:prSet presAssocID="{8623F326-5923-46B9-970D-3D3FBE48029C}" presName="horz1" presStyleCnt="0"/>
      <dgm:spPr/>
    </dgm:pt>
    <dgm:pt modelId="{0FAECEC7-D981-47CC-BF4D-D9AB6C481DF4}" type="pres">
      <dgm:prSet presAssocID="{8623F326-5923-46B9-970D-3D3FBE48029C}" presName="tx1" presStyleLbl="revTx" presStyleIdx="11" presStyleCnt="21"/>
      <dgm:spPr/>
    </dgm:pt>
    <dgm:pt modelId="{3FC5A559-99BB-4455-9596-BCC6B9D33599}" type="pres">
      <dgm:prSet presAssocID="{8623F326-5923-46B9-970D-3D3FBE48029C}" presName="vert1" presStyleCnt="0"/>
      <dgm:spPr/>
    </dgm:pt>
    <dgm:pt modelId="{99568090-8333-49E7-AA42-C8AD9434470B}" type="pres">
      <dgm:prSet presAssocID="{EBDAA38E-49AD-4A3B-86CC-CE7458CD45EF}" presName="thickLine" presStyleLbl="alignNode1" presStyleIdx="12" presStyleCnt="21"/>
      <dgm:spPr/>
    </dgm:pt>
    <dgm:pt modelId="{0251F1B4-7C3E-4BB4-85F8-6CAEE430454B}" type="pres">
      <dgm:prSet presAssocID="{EBDAA38E-49AD-4A3B-86CC-CE7458CD45EF}" presName="horz1" presStyleCnt="0"/>
      <dgm:spPr/>
    </dgm:pt>
    <dgm:pt modelId="{1DF2542D-862B-485D-A0A8-CF71A9BE3901}" type="pres">
      <dgm:prSet presAssocID="{EBDAA38E-49AD-4A3B-86CC-CE7458CD45EF}" presName="tx1" presStyleLbl="revTx" presStyleIdx="12" presStyleCnt="21"/>
      <dgm:spPr/>
    </dgm:pt>
    <dgm:pt modelId="{8ED0A35B-9B4C-4828-A2F8-9E222CF0B770}" type="pres">
      <dgm:prSet presAssocID="{EBDAA38E-49AD-4A3B-86CC-CE7458CD45EF}" presName="vert1" presStyleCnt="0"/>
      <dgm:spPr/>
    </dgm:pt>
    <dgm:pt modelId="{46369DC0-C522-43F7-AF44-789EBF13C8B4}" type="pres">
      <dgm:prSet presAssocID="{5CF5D11D-21D2-4A34-B6C0-8478DC14D62E}" presName="thickLine" presStyleLbl="alignNode1" presStyleIdx="13" presStyleCnt="21"/>
      <dgm:spPr/>
    </dgm:pt>
    <dgm:pt modelId="{B58D384D-47F6-4995-9770-035AC85089FA}" type="pres">
      <dgm:prSet presAssocID="{5CF5D11D-21D2-4A34-B6C0-8478DC14D62E}" presName="horz1" presStyleCnt="0"/>
      <dgm:spPr/>
    </dgm:pt>
    <dgm:pt modelId="{71AC5DEC-C37E-4AD3-86C0-B07D82B3C86F}" type="pres">
      <dgm:prSet presAssocID="{5CF5D11D-21D2-4A34-B6C0-8478DC14D62E}" presName="tx1" presStyleLbl="revTx" presStyleIdx="13" presStyleCnt="21"/>
      <dgm:spPr/>
    </dgm:pt>
    <dgm:pt modelId="{C5B90664-6F07-482C-A482-5EDB4494475F}" type="pres">
      <dgm:prSet presAssocID="{5CF5D11D-21D2-4A34-B6C0-8478DC14D62E}" presName="vert1" presStyleCnt="0"/>
      <dgm:spPr/>
    </dgm:pt>
    <dgm:pt modelId="{4BE9AF4A-CC04-4292-AEF5-4AED9EAE5EE7}" type="pres">
      <dgm:prSet presAssocID="{EEE38A79-428D-4E0C-BFBE-A640EC83D83B}" presName="thickLine" presStyleLbl="alignNode1" presStyleIdx="14" presStyleCnt="21"/>
      <dgm:spPr/>
    </dgm:pt>
    <dgm:pt modelId="{2EAEB287-28A4-48DA-AB49-53097057D539}" type="pres">
      <dgm:prSet presAssocID="{EEE38A79-428D-4E0C-BFBE-A640EC83D83B}" presName="horz1" presStyleCnt="0"/>
      <dgm:spPr/>
    </dgm:pt>
    <dgm:pt modelId="{61C9EB41-518F-4307-AE79-370D55651AB2}" type="pres">
      <dgm:prSet presAssocID="{EEE38A79-428D-4E0C-BFBE-A640EC83D83B}" presName="tx1" presStyleLbl="revTx" presStyleIdx="14" presStyleCnt="21"/>
      <dgm:spPr/>
    </dgm:pt>
    <dgm:pt modelId="{2165DEED-8C57-4518-B558-9A102356D41A}" type="pres">
      <dgm:prSet presAssocID="{EEE38A79-428D-4E0C-BFBE-A640EC83D83B}" presName="vert1" presStyleCnt="0"/>
      <dgm:spPr/>
    </dgm:pt>
    <dgm:pt modelId="{3E6C735F-916F-4A49-8215-E262D336DF30}" type="pres">
      <dgm:prSet presAssocID="{B2CD01C5-0B99-453D-A821-9572A2DB98F1}" presName="thickLine" presStyleLbl="alignNode1" presStyleIdx="15" presStyleCnt="21"/>
      <dgm:spPr/>
    </dgm:pt>
    <dgm:pt modelId="{F93D3459-88D3-4A49-8EA1-258C21D1D3C5}" type="pres">
      <dgm:prSet presAssocID="{B2CD01C5-0B99-453D-A821-9572A2DB98F1}" presName="horz1" presStyleCnt="0"/>
      <dgm:spPr/>
    </dgm:pt>
    <dgm:pt modelId="{B21FA8E1-B94A-4A4E-B624-C31834E81032}" type="pres">
      <dgm:prSet presAssocID="{B2CD01C5-0B99-453D-A821-9572A2DB98F1}" presName="tx1" presStyleLbl="revTx" presStyleIdx="15" presStyleCnt="21"/>
      <dgm:spPr/>
    </dgm:pt>
    <dgm:pt modelId="{E2E91898-6E68-4CC2-92E6-82653A127F63}" type="pres">
      <dgm:prSet presAssocID="{B2CD01C5-0B99-453D-A821-9572A2DB98F1}" presName="vert1" presStyleCnt="0"/>
      <dgm:spPr/>
    </dgm:pt>
    <dgm:pt modelId="{732BFD61-9A28-4D75-B8CE-D4AF992144F7}" type="pres">
      <dgm:prSet presAssocID="{DF77768A-5111-45C8-9522-9F75C162CFA0}" presName="thickLine" presStyleLbl="alignNode1" presStyleIdx="16" presStyleCnt="21"/>
      <dgm:spPr/>
    </dgm:pt>
    <dgm:pt modelId="{92691658-2850-4DAD-87FD-D35F5761F4D5}" type="pres">
      <dgm:prSet presAssocID="{DF77768A-5111-45C8-9522-9F75C162CFA0}" presName="horz1" presStyleCnt="0"/>
      <dgm:spPr/>
    </dgm:pt>
    <dgm:pt modelId="{8CE8AE96-CE77-4ADF-9E3F-F9A615116457}" type="pres">
      <dgm:prSet presAssocID="{DF77768A-5111-45C8-9522-9F75C162CFA0}" presName="tx1" presStyleLbl="revTx" presStyleIdx="16" presStyleCnt="21"/>
      <dgm:spPr/>
    </dgm:pt>
    <dgm:pt modelId="{51FA31D0-E1B2-4697-A5B5-EDF271F5B9B8}" type="pres">
      <dgm:prSet presAssocID="{DF77768A-5111-45C8-9522-9F75C162CFA0}" presName="vert1" presStyleCnt="0"/>
      <dgm:spPr/>
    </dgm:pt>
    <dgm:pt modelId="{4345408C-FDCA-439D-9ED6-152202F6393B}" type="pres">
      <dgm:prSet presAssocID="{86773858-D06C-433B-BCAB-31FD9B144A00}" presName="thickLine" presStyleLbl="alignNode1" presStyleIdx="17" presStyleCnt="21"/>
      <dgm:spPr/>
    </dgm:pt>
    <dgm:pt modelId="{01CC5D1A-76C4-48BC-9C6A-AC62CE96AA2A}" type="pres">
      <dgm:prSet presAssocID="{86773858-D06C-433B-BCAB-31FD9B144A00}" presName="horz1" presStyleCnt="0"/>
      <dgm:spPr/>
    </dgm:pt>
    <dgm:pt modelId="{BC2C078F-344C-487A-8113-3A934A9670C0}" type="pres">
      <dgm:prSet presAssocID="{86773858-D06C-433B-BCAB-31FD9B144A00}" presName="tx1" presStyleLbl="revTx" presStyleIdx="17" presStyleCnt="21"/>
      <dgm:spPr/>
    </dgm:pt>
    <dgm:pt modelId="{7A3EAD8F-139D-4227-9CBB-907F1045BE0A}" type="pres">
      <dgm:prSet presAssocID="{86773858-D06C-433B-BCAB-31FD9B144A00}" presName="vert1" presStyleCnt="0"/>
      <dgm:spPr/>
    </dgm:pt>
    <dgm:pt modelId="{6D96AF87-7F61-4335-8332-2ACFAE7B1AB0}" type="pres">
      <dgm:prSet presAssocID="{930ED1E6-53EA-434C-93DE-FBACE80CF0FE}" presName="thickLine" presStyleLbl="alignNode1" presStyleIdx="18" presStyleCnt="21"/>
      <dgm:spPr/>
    </dgm:pt>
    <dgm:pt modelId="{E4E0B74D-1A8C-41BA-B46F-F2940B43B315}" type="pres">
      <dgm:prSet presAssocID="{930ED1E6-53EA-434C-93DE-FBACE80CF0FE}" presName="horz1" presStyleCnt="0"/>
      <dgm:spPr/>
    </dgm:pt>
    <dgm:pt modelId="{024CAC0B-3853-49D6-837A-C170826CF0FE}" type="pres">
      <dgm:prSet presAssocID="{930ED1E6-53EA-434C-93DE-FBACE80CF0FE}" presName="tx1" presStyleLbl="revTx" presStyleIdx="18" presStyleCnt="21"/>
      <dgm:spPr/>
    </dgm:pt>
    <dgm:pt modelId="{EC1422ED-D7C5-4725-B901-A45902EF446B}" type="pres">
      <dgm:prSet presAssocID="{930ED1E6-53EA-434C-93DE-FBACE80CF0FE}" presName="vert1" presStyleCnt="0"/>
      <dgm:spPr/>
    </dgm:pt>
    <dgm:pt modelId="{7E96E6EB-F55F-410F-8B42-E79E46985C15}" type="pres">
      <dgm:prSet presAssocID="{4414A9E4-62CD-4355-889A-01FC0C8F9413}" presName="thickLine" presStyleLbl="alignNode1" presStyleIdx="19" presStyleCnt="21"/>
      <dgm:spPr/>
    </dgm:pt>
    <dgm:pt modelId="{F8D2635A-6399-47C9-916E-81ED414A1F84}" type="pres">
      <dgm:prSet presAssocID="{4414A9E4-62CD-4355-889A-01FC0C8F9413}" presName="horz1" presStyleCnt="0"/>
      <dgm:spPr/>
    </dgm:pt>
    <dgm:pt modelId="{8223C7FD-6B56-4050-9884-699B465C2930}" type="pres">
      <dgm:prSet presAssocID="{4414A9E4-62CD-4355-889A-01FC0C8F9413}" presName="tx1" presStyleLbl="revTx" presStyleIdx="19" presStyleCnt="21"/>
      <dgm:spPr/>
    </dgm:pt>
    <dgm:pt modelId="{F58A371A-028A-4FE6-BCE1-DE24620FF2D0}" type="pres">
      <dgm:prSet presAssocID="{4414A9E4-62CD-4355-889A-01FC0C8F9413}" presName="vert1" presStyleCnt="0"/>
      <dgm:spPr/>
    </dgm:pt>
    <dgm:pt modelId="{F21C4726-D0FE-4BE8-9325-A983BDDFC92B}" type="pres">
      <dgm:prSet presAssocID="{18C90133-69D3-450C-80C5-F07A5AD855D5}" presName="thickLine" presStyleLbl="alignNode1" presStyleIdx="20" presStyleCnt="21"/>
      <dgm:spPr/>
    </dgm:pt>
    <dgm:pt modelId="{EB3AE9B0-4AB2-4AAE-B7E0-94966C45977A}" type="pres">
      <dgm:prSet presAssocID="{18C90133-69D3-450C-80C5-F07A5AD855D5}" presName="horz1" presStyleCnt="0"/>
      <dgm:spPr/>
    </dgm:pt>
    <dgm:pt modelId="{CB7B6439-6AB2-473D-9AC1-EA15B2FE806F}" type="pres">
      <dgm:prSet presAssocID="{18C90133-69D3-450C-80C5-F07A5AD855D5}" presName="tx1" presStyleLbl="revTx" presStyleIdx="20" presStyleCnt="21"/>
      <dgm:spPr/>
    </dgm:pt>
    <dgm:pt modelId="{A83253AA-02F0-43E7-BEE2-8FBD035FE621}" type="pres">
      <dgm:prSet presAssocID="{18C90133-69D3-450C-80C5-F07A5AD855D5}" presName="vert1" presStyleCnt="0"/>
      <dgm:spPr/>
    </dgm:pt>
  </dgm:ptLst>
  <dgm:cxnLst>
    <dgm:cxn modelId="{1B16A502-60AD-471D-85C2-A5464DBAED37}" srcId="{F8B984FF-3D74-487C-B6F4-DC3D682BCF57}" destId="{EEE38A79-428D-4E0C-BFBE-A640EC83D83B}" srcOrd="14" destOrd="0" parTransId="{76B06F53-641E-4376-B125-14E2E6565ADE}" sibTransId="{DD9BBC2B-2C54-409A-99D0-EA4E9763EEFF}"/>
    <dgm:cxn modelId="{4710EF02-42C3-4F57-B70E-68160A37733B}" type="presOf" srcId="{EBDAA38E-49AD-4A3B-86CC-CE7458CD45EF}" destId="{1DF2542D-862B-485D-A0A8-CF71A9BE3901}" srcOrd="0" destOrd="0" presId="urn:microsoft.com/office/officeart/2008/layout/LinedList"/>
    <dgm:cxn modelId="{16741003-BF12-4032-A92D-DEE084C44197}" type="presOf" srcId="{ABD0A9FA-8915-4924-A04E-39D05220C9F3}" destId="{C24EE566-2145-4209-A073-744074A96ED9}" srcOrd="0" destOrd="0" presId="urn:microsoft.com/office/officeart/2008/layout/LinedList"/>
    <dgm:cxn modelId="{9DB89207-9A2E-4CB4-812E-A1DC20D48F82}" type="presOf" srcId="{EEE38A79-428D-4E0C-BFBE-A640EC83D83B}" destId="{61C9EB41-518F-4307-AE79-370D55651AB2}" srcOrd="0" destOrd="0" presId="urn:microsoft.com/office/officeart/2008/layout/LinedList"/>
    <dgm:cxn modelId="{279CD909-A68A-438E-B3BF-C7D17213D495}" srcId="{F8B984FF-3D74-487C-B6F4-DC3D682BCF57}" destId="{58A1ADC5-2BEC-4094-9B42-DE0B1E19B8A7}" srcOrd="0" destOrd="0" parTransId="{A88DEA1A-E2C8-4525-BCCD-0ADEDCBD7110}" sibTransId="{0FCBC396-281E-4DD4-BFF4-8382F917EBB7}"/>
    <dgm:cxn modelId="{7C23B50D-5DD1-4AC4-8A03-633473D59D0D}" type="presOf" srcId="{FEFACFBC-4FF1-431A-9963-0D2A3E200895}" destId="{731D34A4-A0E2-4C55-B8B9-F9FC7539B7E6}" srcOrd="0" destOrd="0" presId="urn:microsoft.com/office/officeart/2008/layout/LinedList"/>
    <dgm:cxn modelId="{09E11012-7093-4C09-8D18-B9E130F1453A}" srcId="{F8B984FF-3D74-487C-B6F4-DC3D682BCF57}" destId="{ED88AAC0-F57F-4BC5-91E1-FB09AECD4E87}" srcOrd="6" destOrd="0" parTransId="{608FB0A5-A820-4EB7-BFDC-AF2AA6580C87}" sibTransId="{C6629234-4F8F-480A-80E3-178E56D7AE26}"/>
    <dgm:cxn modelId="{8DF26F14-18AC-4752-A8D3-6E5CB2DFF6A4}" type="presOf" srcId="{403D5F57-2E28-4A48-829A-2B929085E3D6}" destId="{42791F22-669F-4FB2-91B9-8361973F04D3}" srcOrd="0" destOrd="0" presId="urn:microsoft.com/office/officeart/2008/layout/LinedList"/>
    <dgm:cxn modelId="{6A397816-24CF-46C5-8640-66ACA39F8EA7}" srcId="{F8B984FF-3D74-487C-B6F4-DC3D682BCF57}" destId="{089C7F2D-AE97-4836-A907-F81DE8443E51}" srcOrd="5" destOrd="0" parTransId="{C792EBDA-D088-4FB4-A0EA-872F939E4919}" sibTransId="{30A59443-FD16-4CD5-9DC7-70D77ADDE865}"/>
    <dgm:cxn modelId="{E3CBC620-721D-4542-B665-F897BDEBF44D}" type="presOf" srcId="{930ED1E6-53EA-434C-93DE-FBACE80CF0FE}" destId="{024CAC0B-3853-49D6-837A-C170826CF0FE}" srcOrd="0" destOrd="0" presId="urn:microsoft.com/office/officeart/2008/layout/LinedList"/>
    <dgm:cxn modelId="{AC114C21-6645-436D-99C5-2B4D99B80799}" type="presOf" srcId="{46DA71A1-C954-48EE-B9BD-953FDD3086C4}" destId="{1E6AEB3E-F6AF-4183-BAE3-3B6E513B036B}" srcOrd="0" destOrd="0" presId="urn:microsoft.com/office/officeart/2008/layout/LinedList"/>
    <dgm:cxn modelId="{187F9E23-EEF0-4A71-B20B-9FED5C4B0B5D}" srcId="{F8B984FF-3D74-487C-B6F4-DC3D682BCF57}" destId="{FE59B679-58F7-40F5-A1BD-C61BCFA2880D}" srcOrd="9" destOrd="0" parTransId="{9A778199-5B83-4C03-B9FB-2469D59EEC51}" sibTransId="{A4B6FD9C-3ECD-450A-82A5-E3546406A75C}"/>
    <dgm:cxn modelId="{3AF6292D-32FF-4FA5-8230-B40980EE0924}" srcId="{F8B984FF-3D74-487C-B6F4-DC3D682BCF57}" destId="{EBDAA38E-49AD-4A3B-86CC-CE7458CD45EF}" srcOrd="12" destOrd="0" parTransId="{223B300A-26E6-4B67-BD54-5A997821B07D}" sibTransId="{3E9EDB4A-FBAD-477E-82F3-799F2413FF66}"/>
    <dgm:cxn modelId="{40547C33-0E9A-4A3E-B788-5419C81F9753}" type="presOf" srcId="{4414A9E4-62CD-4355-889A-01FC0C8F9413}" destId="{8223C7FD-6B56-4050-9884-699B465C2930}" srcOrd="0" destOrd="0" presId="urn:microsoft.com/office/officeart/2008/layout/LinedList"/>
    <dgm:cxn modelId="{5DA5F534-2BD3-4A2B-859F-1D70F68FEFB5}" srcId="{F8B984FF-3D74-487C-B6F4-DC3D682BCF57}" destId="{8623F326-5923-46B9-970D-3D3FBE48029C}" srcOrd="11" destOrd="0" parTransId="{8007DF5A-9DF7-41A8-AEE2-6030F0CAC759}" sibTransId="{B2373D3F-36FE-4E70-B4B4-0B8D74BA7126}"/>
    <dgm:cxn modelId="{17B8EA35-1B8B-40C4-B43B-852369CAB969}" srcId="{F8B984FF-3D74-487C-B6F4-DC3D682BCF57}" destId="{DF77768A-5111-45C8-9522-9F75C162CFA0}" srcOrd="16" destOrd="0" parTransId="{4C70A30F-83AE-4ADC-A482-9C301DD7DB2D}" sibTransId="{904CBC2A-CFF0-47B6-8705-BC8F87CAEE5B}"/>
    <dgm:cxn modelId="{A45D3961-ACDF-4CCF-A64E-F8F14565EDD4}" srcId="{F8B984FF-3D74-487C-B6F4-DC3D682BCF57}" destId="{8C169C81-8989-4769-BBC1-6E5E6271BC55}" srcOrd="3" destOrd="0" parTransId="{C23FAA47-7E45-4597-B7E4-367ACE4AD648}" sibTransId="{0E27F610-0B01-43CB-B22D-955CC07EA14F}"/>
    <dgm:cxn modelId="{5FA4A063-DD4C-4B3A-98F0-45D7693A2B39}" srcId="{F8B984FF-3D74-487C-B6F4-DC3D682BCF57}" destId="{18C90133-69D3-450C-80C5-F07A5AD855D5}" srcOrd="20" destOrd="0" parTransId="{48BDE34E-8465-47F0-8416-CBF3E64F9BB2}" sibTransId="{DD720E31-8E3D-4347-98BF-C1712574D974}"/>
    <dgm:cxn modelId="{05CF5A4E-A07F-46C6-B062-961EE9A0882D}" srcId="{F8B984FF-3D74-487C-B6F4-DC3D682BCF57}" destId="{3EA5A7BE-87BE-433E-8C67-0E889B759BB6}" srcOrd="4" destOrd="0" parTransId="{B39576B6-08EF-4190-AE62-0CE9CD026C7F}" sibTransId="{BBECB979-0961-4068-9C45-33109C7D0FC1}"/>
    <dgm:cxn modelId="{9283C154-09C5-4209-A074-0C9E190E5AC8}" srcId="{F8B984FF-3D74-487C-B6F4-DC3D682BCF57}" destId="{ABD0A9FA-8915-4924-A04E-39D05220C9F3}" srcOrd="7" destOrd="0" parTransId="{B9D19FCC-AEEA-432C-9623-6CE8B62AA84D}" sibTransId="{F8F75E9D-0772-4C75-A0CD-921A036D6401}"/>
    <dgm:cxn modelId="{0C497955-3F4B-43F7-8A6D-AD2F07C8911E}" srcId="{F8B984FF-3D74-487C-B6F4-DC3D682BCF57}" destId="{403D5F57-2E28-4A48-829A-2B929085E3D6}" srcOrd="8" destOrd="0" parTransId="{52EF2254-1126-4ED0-A4FF-638DCBB39E2C}" sibTransId="{4C195FF6-6A72-4965-9AC8-579AB122AF1E}"/>
    <dgm:cxn modelId="{D1EA235A-1186-4758-A722-FEA4801850BD}" type="presOf" srcId="{0ECC1255-C282-4111-96D0-DCF23DD6D208}" destId="{1CAA4151-F6F0-4751-8E78-09C9F3C58DCB}" srcOrd="0" destOrd="0" presId="urn:microsoft.com/office/officeart/2008/layout/LinedList"/>
    <dgm:cxn modelId="{8A8B6B7F-0C14-4390-BF44-07F271E95E61}" type="presOf" srcId="{5CF5D11D-21D2-4A34-B6C0-8478DC14D62E}" destId="{71AC5DEC-C37E-4AD3-86C0-B07D82B3C86F}" srcOrd="0" destOrd="0" presId="urn:microsoft.com/office/officeart/2008/layout/LinedList"/>
    <dgm:cxn modelId="{C5D32480-003F-4AE1-AC92-D323A6145305}" srcId="{F8B984FF-3D74-487C-B6F4-DC3D682BCF57}" destId="{46DA71A1-C954-48EE-B9BD-953FDD3086C4}" srcOrd="1" destOrd="0" parTransId="{8B47CD42-940C-4539-9C3B-8E5E015F64E9}" sibTransId="{2B559E4D-B128-46F8-B8DE-CE4FB05E1611}"/>
    <dgm:cxn modelId="{C36E4487-C6E0-4FE2-9294-D1BBFD1CAAAA}" type="presOf" srcId="{18C90133-69D3-450C-80C5-F07A5AD855D5}" destId="{CB7B6439-6AB2-473D-9AC1-EA15B2FE806F}" srcOrd="0" destOrd="0" presId="urn:microsoft.com/office/officeart/2008/layout/LinedList"/>
    <dgm:cxn modelId="{E6D7EF87-E2EE-4D2C-84A5-EB066310279B}" srcId="{F8B984FF-3D74-487C-B6F4-DC3D682BCF57}" destId="{FEFACFBC-4FF1-431A-9963-0D2A3E200895}" srcOrd="10" destOrd="0" parTransId="{FE2DEFE1-A17A-43FA-9121-68F9E13A2F11}" sibTransId="{67534A75-5638-4564-8178-F4148A87AF72}"/>
    <dgm:cxn modelId="{1C584E8A-1A5C-4563-918D-E28624F5823D}" type="presOf" srcId="{FE59B679-58F7-40F5-A1BD-C61BCFA2880D}" destId="{25C38565-87B1-4C8A-99BE-A581DBB0C691}" srcOrd="0" destOrd="0" presId="urn:microsoft.com/office/officeart/2008/layout/LinedList"/>
    <dgm:cxn modelId="{57E69B8B-C9F2-4E34-8E78-23C9AE943A7B}" type="presOf" srcId="{58A1ADC5-2BEC-4094-9B42-DE0B1E19B8A7}" destId="{AA4BC72D-49E2-4C4E-9987-1F21467EB3F7}" srcOrd="0" destOrd="0" presId="urn:microsoft.com/office/officeart/2008/layout/LinedList"/>
    <dgm:cxn modelId="{3998DEA7-9BCF-49E0-9E4A-4D2A9B706490}" type="presOf" srcId="{8623F326-5923-46B9-970D-3D3FBE48029C}" destId="{0FAECEC7-D981-47CC-BF4D-D9AB6C481DF4}" srcOrd="0" destOrd="0" presId="urn:microsoft.com/office/officeart/2008/layout/LinedList"/>
    <dgm:cxn modelId="{9D63E9A9-EE48-41F5-ACC8-FAD0873CE154}" type="presOf" srcId="{089C7F2D-AE97-4836-A907-F81DE8443E51}" destId="{3CC61174-DE5E-442E-B84E-B41917DA7315}" srcOrd="0" destOrd="0" presId="urn:microsoft.com/office/officeart/2008/layout/LinedList"/>
    <dgm:cxn modelId="{2CE735AA-58C3-4837-8C2A-616135554313}" srcId="{F8B984FF-3D74-487C-B6F4-DC3D682BCF57}" destId="{0ECC1255-C282-4111-96D0-DCF23DD6D208}" srcOrd="2" destOrd="0" parTransId="{8B1A0086-2C11-4E47-9202-0D52D61772D4}" sibTransId="{89819587-0729-4ADC-8885-E5BDE1DCABD2}"/>
    <dgm:cxn modelId="{4BEFFDB0-2DCD-4DDB-9EDF-74E835537303}" type="presOf" srcId="{8C169C81-8989-4769-BBC1-6E5E6271BC55}" destId="{311A7333-0B15-41FE-9903-436FB92A75B9}" srcOrd="0" destOrd="0" presId="urn:microsoft.com/office/officeart/2008/layout/LinedList"/>
    <dgm:cxn modelId="{B8EBEBBF-ED45-4E19-859B-26A33F2A2C28}" type="presOf" srcId="{3EA5A7BE-87BE-433E-8C67-0E889B759BB6}" destId="{030B0ECD-0F3E-4F06-9165-6A754B2DBA82}" srcOrd="0" destOrd="0" presId="urn:microsoft.com/office/officeart/2008/layout/LinedList"/>
    <dgm:cxn modelId="{00CA21C1-7EE7-4A21-B95E-B3AA7DE2E353}" srcId="{F8B984FF-3D74-487C-B6F4-DC3D682BCF57}" destId="{5CF5D11D-21D2-4A34-B6C0-8478DC14D62E}" srcOrd="13" destOrd="0" parTransId="{4688B9D9-52DE-4317-8E8D-99DCDB358C49}" sibTransId="{C794A436-5C21-4865-87A2-1A4D49C0F01A}"/>
    <dgm:cxn modelId="{4EA21BC5-658B-4124-BCC0-A4F4C18C737C}" type="presOf" srcId="{86773858-D06C-433B-BCAB-31FD9B144A00}" destId="{BC2C078F-344C-487A-8113-3A934A9670C0}" srcOrd="0" destOrd="0" presId="urn:microsoft.com/office/officeart/2008/layout/LinedList"/>
    <dgm:cxn modelId="{2E3442C6-1EA2-43DE-A271-DD3B428405B5}" type="presOf" srcId="{B2CD01C5-0B99-453D-A821-9572A2DB98F1}" destId="{B21FA8E1-B94A-4A4E-B624-C31834E81032}" srcOrd="0" destOrd="0" presId="urn:microsoft.com/office/officeart/2008/layout/LinedList"/>
    <dgm:cxn modelId="{A1A2F1CD-DE8E-432B-8081-F5369AECD379}" type="presOf" srcId="{F8B984FF-3D74-487C-B6F4-DC3D682BCF57}" destId="{AFE7C0B9-F8F8-419A-8083-D29B9985C080}" srcOrd="0" destOrd="0" presId="urn:microsoft.com/office/officeart/2008/layout/LinedList"/>
    <dgm:cxn modelId="{93E8D3D9-6127-4943-9E28-24DFE87EEDCE}" type="presOf" srcId="{DF77768A-5111-45C8-9522-9F75C162CFA0}" destId="{8CE8AE96-CE77-4ADF-9E3F-F9A615116457}" srcOrd="0" destOrd="0" presId="urn:microsoft.com/office/officeart/2008/layout/LinedList"/>
    <dgm:cxn modelId="{5FD79AE2-57AF-40D0-A96F-214DDCC3907A}" type="presOf" srcId="{ED88AAC0-F57F-4BC5-91E1-FB09AECD4E87}" destId="{658F03A2-C62B-471B-9599-586BD93DA9C4}" srcOrd="0" destOrd="0" presId="urn:microsoft.com/office/officeart/2008/layout/LinedList"/>
    <dgm:cxn modelId="{B94CB6E8-FA16-493F-AE32-A98295D46BC7}" srcId="{F8B984FF-3D74-487C-B6F4-DC3D682BCF57}" destId="{B2CD01C5-0B99-453D-A821-9572A2DB98F1}" srcOrd="15" destOrd="0" parTransId="{A72CB0D3-2E89-4AC4-AE08-C0F740FEA255}" sibTransId="{FA2E4E8C-C002-42F6-9325-8495735C87C4}"/>
    <dgm:cxn modelId="{E2416CE9-13B2-42E4-952B-D5457F8DA043}" srcId="{F8B984FF-3D74-487C-B6F4-DC3D682BCF57}" destId="{4414A9E4-62CD-4355-889A-01FC0C8F9413}" srcOrd="19" destOrd="0" parTransId="{9BDD8D57-4113-4310-81DF-171172FDF20B}" sibTransId="{80475695-C63F-46D6-B74B-DACDD5E9B9FB}"/>
    <dgm:cxn modelId="{F8DF6FEB-DEFE-4E82-9F6A-DD75FBB00019}" srcId="{F8B984FF-3D74-487C-B6F4-DC3D682BCF57}" destId="{86773858-D06C-433B-BCAB-31FD9B144A00}" srcOrd="17" destOrd="0" parTransId="{A5917DFA-7A84-4865-B11D-ECA49C297F47}" sibTransId="{C5765EA0-AB86-457A-94B5-671B3E1A51DB}"/>
    <dgm:cxn modelId="{A26206ED-E85D-44B6-B35C-BEEEE4B2A4B6}" srcId="{F8B984FF-3D74-487C-B6F4-DC3D682BCF57}" destId="{930ED1E6-53EA-434C-93DE-FBACE80CF0FE}" srcOrd="18" destOrd="0" parTransId="{78E53867-C129-4F62-9B53-3DB73E5464B8}" sibTransId="{97876BD9-DA72-463B-8129-494778CF165A}"/>
    <dgm:cxn modelId="{FDFB825C-521C-4058-A8AB-70188C68576A}" type="presParOf" srcId="{AFE7C0B9-F8F8-419A-8083-D29B9985C080}" destId="{EA01AD0A-36A4-497B-ABDA-DE39F3E45F76}" srcOrd="0" destOrd="0" presId="urn:microsoft.com/office/officeart/2008/layout/LinedList"/>
    <dgm:cxn modelId="{8FD19B69-AAFC-4E38-9A52-98DA00FA2D87}" type="presParOf" srcId="{AFE7C0B9-F8F8-419A-8083-D29B9985C080}" destId="{053BF765-35B9-48D1-8E54-A21DE710230F}" srcOrd="1" destOrd="0" presId="urn:microsoft.com/office/officeart/2008/layout/LinedList"/>
    <dgm:cxn modelId="{E1AE252D-4703-401E-B30A-DE529C2D2CA9}" type="presParOf" srcId="{053BF765-35B9-48D1-8E54-A21DE710230F}" destId="{AA4BC72D-49E2-4C4E-9987-1F21467EB3F7}" srcOrd="0" destOrd="0" presId="urn:microsoft.com/office/officeart/2008/layout/LinedList"/>
    <dgm:cxn modelId="{1AF34ACD-32AD-4F24-9575-A1421DBCCC06}" type="presParOf" srcId="{053BF765-35B9-48D1-8E54-A21DE710230F}" destId="{B00B4E34-047A-40AB-A055-DDAC4B55C419}" srcOrd="1" destOrd="0" presId="urn:microsoft.com/office/officeart/2008/layout/LinedList"/>
    <dgm:cxn modelId="{C756C9F3-8D7A-453E-A2B4-0205D639D83D}" type="presParOf" srcId="{AFE7C0B9-F8F8-419A-8083-D29B9985C080}" destId="{AA7995A1-30D8-4C29-8DC3-6F8668E31A08}" srcOrd="2" destOrd="0" presId="urn:microsoft.com/office/officeart/2008/layout/LinedList"/>
    <dgm:cxn modelId="{5AD6A116-5EE0-4589-9F97-4747E90F3353}" type="presParOf" srcId="{AFE7C0B9-F8F8-419A-8083-D29B9985C080}" destId="{763A6771-2823-4761-8AD1-4A3F93EA5B15}" srcOrd="3" destOrd="0" presId="urn:microsoft.com/office/officeart/2008/layout/LinedList"/>
    <dgm:cxn modelId="{2871A2F9-0611-4A49-B30A-4CB81642382E}" type="presParOf" srcId="{763A6771-2823-4761-8AD1-4A3F93EA5B15}" destId="{1E6AEB3E-F6AF-4183-BAE3-3B6E513B036B}" srcOrd="0" destOrd="0" presId="urn:microsoft.com/office/officeart/2008/layout/LinedList"/>
    <dgm:cxn modelId="{F8ED6219-0141-4F07-92EA-3CCAEFD5797D}" type="presParOf" srcId="{763A6771-2823-4761-8AD1-4A3F93EA5B15}" destId="{79526D6A-4F46-4B3A-9D77-F7EF8D7F88C9}" srcOrd="1" destOrd="0" presId="urn:microsoft.com/office/officeart/2008/layout/LinedList"/>
    <dgm:cxn modelId="{D301B951-8DCA-4B95-B3D5-03D6171157F7}" type="presParOf" srcId="{AFE7C0B9-F8F8-419A-8083-D29B9985C080}" destId="{E58166CB-998B-45E1-92D5-1C441AF50B5E}" srcOrd="4" destOrd="0" presId="urn:microsoft.com/office/officeart/2008/layout/LinedList"/>
    <dgm:cxn modelId="{98C9C0EB-7CFD-4C90-984B-BFC423AE79AA}" type="presParOf" srcId="{AFE7C0B9-F8F8-419A-8083-D29B9985C080}" destId="{B254AD21-2F7B-4C3E-802C-ECB836C54E4F}" srcOrd="5" destOrd="0" presId="urn:microsoft.com/office/officeart/2008/layout/LinedList"/>
    <dgm:cxn modelId="{766C7E5E-82A8-4EE9-A28B-F1EC7ED9FBC6}" type="presParOf" srcId="{B254AD21-2F7B-4C3E-802C-ECB836C54E4F}" destId="{1CAA4151-F6F0-4751-8E78-09C9F3C58DCB}" srcOrd="0" destOrd="0" presId="urn:microsoft.com/office/officeart/2008/layout/LinedList"/>
    <dgm:cxn modelId="{6D121847-4D04-46B9-995A-14A1C5FB6A8B}" type="presParOf" srcId="{B254AD21-2F7B-4C3E-802C-ECB836C54E4F}" destId="{0A57E29C-CECE-47A2-83D6-19C7C16D8367}" srcOrd="1" destOrd="0" presId="urn:microsoft.com/office/officeart/2008/layout/LinedList"/>
    <dgm:cxn modelId="{ADB6CA4A-7903-41BE-9EAB-A5D159D8AC05}" type="presParOf" srcId="{AFE7C0B9-F8F8-419A-8083-D29B9985C080}" destId="{20D064B8-1E9A-477C-A9BB-F655D941DCD1}" srcOrd="6" destOrd="0" presId="urn:microsoft.com/office/officeart/2008/layout/LinedList"/>
    <dgm:cxn modelId="{598CD726-6CC3-441A-B5CE-4360BECCD5C3}" type="presParOf" srcId="{AFE7C0B9-F8F8-419A-8083-D29B9985C080}" destId="{44F590CD-09E5-4D1B-9F2B-1C5585CB7332}" srcOrd="7" destOrd="0" presId="urn:microsoft.com/office/officeart/2008/layout/LinedList"/>
    <dgm:cxn modelId="{DA30B61E-6F1E-4FD8-A222-03085CEF8450}" type="presParOf" srcId="{44F590CD-09E5-4D1B-9F2B-1C5585CB7332}" destId="{311A7333-0B15-41FE-9903-436FB92A75B9}" srcOrd="0" destOrd="0" presId="urn:microsoft.com/office/officeart/2008/layout/LinedList"/>
    <dgm:cxn modelId="{3AB9BDDF-FBDE-4CF4-A184-A865E09437BA}" type="presParOf" srcId="{44F590CD-09E5-4D1B-9F2B-1C5585CB7332}" destId="{DA5296AF-4AEB-4447-B6E2-9061A757B817}" srcOrd="1" destOrd="0" presId="urn:microsoft.com/office/officeart/2008/layout/LinedList"/>
    <dgm:cxn modelId="{724E4B47-A7F9-4ED0-95EE-54301EA27F27}" type="presParOf" srcId="{AFE7C0B9-F8F8-419A-8083-D29B9985C080}" destId="{88A870D2-C7C9-4D38-B324-4C3157B00EAD}" srcOrd="8" destOrd="0" presId="urn:microsoft.com/office/officeart/2008/layout/LinedList"/>
    <dgm:cxn modelId="{246486A8-66BB-48AC-A763-02F1A977FDCA}" type="presParOf" srcId="{AFE7C0B9-F8F8-419A-8083-D29B9985C080}" destId="{63DA1BC2-04AF-4648-998A-CF1996840333}" srcOrd="9" destOrd="0" presId="urn:microsoft.com/office/officeart/2008/layout/LinedList"/>
    <dgm:cxn modelId="{65B45A14-FC38-4B56-BAFE-76F02885AE3E}" type="presParOf" srcId="{63DA1BC2-04AF-4648-998A-CF1996840333}" destId="{030B0ECD-0F3E-4F06-9165-6A754B2DBA82}" srcOrd="0" destOrd="0" presId="urn:microsoft.com/office/officeart/2008/layout/LinedList"/>
    <dgm:cxn modelId="{14ABCDE6-FF50-4755-8D29-7D83085B1B8F}" type="presParOf" srcId="{63DA1BC2-04AF-4648-998A-CF1996840333}" destId="{AB9227ED-070D-4DBE-9EAA-F82B75184895}" srcOrd="1" destOrd="0" presId="urn:microsoft.com/office/officeart/2008/layout/LinedList"/>
    <dgm:cxn modelId="{A6683830-8DA5-4ACA-9C58-2F59BF8B5E1E}" type="presParOf" srcId="{AFE7C0B9-F8F8-419A-8083-D29B9985C080}" destId="{306877D9-1BFA-441C-80E1-9864B29C2FE0}" srcOrd="10" destOrd="0" presId="urn:microsoft.com/office/officeart/2008/layout/LinedList"/>
    <dgm:cxn modelId="{6978FBFB-13C5-487B-A516-55D15E036996}" type="presParOf" srcId="{AFE7C0B9-F8F8-419A-8083-D29B9985C080}" destId="{7DA4CD19-C068-42B9-9254-4E1E5AF182E3}" srcOrd="11" destOrd="0" presId="urn:microsoft.com/office/officeart/2008/layout/LinedList"/>
    <dgm:cxn modelId="{9CDB3E3C-9CBF-4E3C-A6B2-5AD860DF2738}" type="presParOf" srcId="{7DA4CD19-C068-42B9-9254-4E1E5AF182E3}" destId="{3CC61174-DE5E-442E-B84E-B41917DA7315}" srcOrd="0" destOrd="0" presId="urn:microsoft.com/office/officeart/2008/layout/LinedList"/>
    <dgm:cxn modelId="{38D33571-5ED2-460B-9FE7-937C023D882C}" type="presParOf" srcId="{7DA4CD19-C068-42B9-9254-4E1E5AF182E3}" destId="{4198DFDF-3F3E-492C-9C86-FD0CAB82086A}" srcOrd="1" destOrd="0" presId="urn:microsoft.com/office/officeart/2008/layout/LinedList"/>
    <dgm:cxn modelId="{41CFF71D-BE60-4DCD-89A2-32FB475B1A46}" type="presParOf" srcId="{AFE7C0B9-F8F8-419A-8083-D29B9985C080}" destId="{2A24F695-DB9B-4265-BCD6-5D93CFAB5598}" srcOrd="12" destOrd="0" presId="urn:microsoft.com/office/officeart/2008/layout/LinedList"/>
    <dgm:cxn modelId="{40F4DC11-9277-401D-B65E-111817B12E4B}" type="presParOf" srcId="{AFE7C0B9-F8F8-419A-8083-D29B9985C080}" destId="{863FBC45-E909-4640-856A-C82D5CC08B91}" srcOrd="13" destOrd="0" presId="urn:microsoft.com/office/officeart/2008/layout/LinedList"/>
    <dgm:cxn modelId="{F1C72AA7-FAEC-4989-A2C6-9D9456E44217}" type="presParOf" srcId="{863FBC45-E909-4640-856A-C82D5CC08B91}" destId="{658F03A2-C62B-471B-9599-586BD93DA9C4}" srcOrd="0" destOrd="0" presId="urn:microsoft.com/office/officeart/2008/layout/LinedList"/>
    <dgm:cxn modelId="{5F9F3D27-390F-4597-9B42-A0C0163493FD}" type="presParOf" srcId="{863FBC45-E909-4640-856A-C82D5CC08B91}" destId="{C4C86461-393C-40D0-97C1-2DD6223DBCE6}" srcOrd="1" destOrd="0" presId="urn:microsoft.com/office/officeart/2008/layout/LinedList"/>
    <dgm:cxn modelId="{B1E47DBD-4CA0-48C3-990F-A60D8BA66AD7}" type="presParOf" srcId="{AFE7C0B9-F8F8-419A-8083-D29B9985C080}" destId="{1856863A-D985-4CD3-8BA9-0DCB3867BB41}" srcOrd="14" destOrd="0" presId="urn:microsoft.com/office/officeart/2008/layout/LinedList"/>
    <dgm:cxn modelId="{559A6882-F12F-429E-A24F-60B438755E7B}" type="presParOf" srcId="{AFE7C0B9-F8F8-419A-8083-D29B9985C080}" destId="{F8B95DEB-7908-4174-A8DF-A0CC1695A10A}" srcOrd="15" destOrd="0" presId="urn:microsoft.com/office/officeart/2008/layout/LinedList"/>
    <dgm:cxn modelId="{424F2762-886C-4AFC-AE78-47BB5CE05F79}" type="presParOf" srcId="{F8B95DEB-7908-4174-A8DF-A0CC1695A10A}" destId="{C24EE566-2145-4209-A073-744074A96ED9}" srcOrd="0" destOrd="0" presId="urn:microsoft.com/office/officeart/2008/layout/LinedList"/>
    <dgm:cxn modelId="{11E9D902-52B4-42A2-A131-1635B911EF54}" type="presParOf" srcId="{F8B95DEB-7908-4174-A8DF-A0CC1695A10A}" destId="{FD475478-CB63-4F28-B32C-BAEDD70946BA}" srcOrd="1" destOrd="0" presId="urn:microsoft.com/office/officeart/2008/layout/LinedList"/>
    <dgm:cxn modelId="{4AFCB43B-D71D-4E67-BE41-D8BF5D009D5D}" type="presParOf" srcId="{AFE7C0B9-F8F8-419A-8083-D29B9985C080}" destId="{48788379-91F7-4873-A59D-88EBC0316872}" srcOrd="16" destOrd="0" presId="urn:microsoft.com/office/officeart/2008/layout/LinedList"/>
    <dgm:cxn modelId="{55F16461-5C42-4F31-A640-466923A13D44}" type="presParOf" srcId="{AFE7C0B9-F8F8-419A-8083-D29B9985C080}" destId="{6C28A8B6-964D-4470-A5E9-F0E8C63CBDEC}" srcOrd="17" destOrd="0" presId="urn:microsoft.com/office/officeart/2008/layout/LinedList"/>
    <dgm:cxn modelId="{58FF212A-F74D-4C72-9981-F1549F4BCBAC}" type="presParOf" srcId="{6C28A8B6-964D-4470-A5E9-F0E8C63CBDEC}" destId="{42791F22-669F-4FB2-91B9-8361973F04D3}" srcOrd="0" destOrd="0" presId="urn:microsoft.com/office/officeart/2008/layout/LinedList"/>
    <dgm:cxn modelId="{B8AE4755-2DFA-4FEE-9422-2168D668C879}" type="presParOf" srcId="{6C28A8B6-964D-4470-A5E9-F0E8C63CBDEC}" destId="{DD24962D-95D7-4B81-96D2-61947868D125}" srcOrd="1" destOrd="0" presId="urn:microsoft.com/office/officeart/2008/layout/LinedList"/>
    <dgm:cxn modelId="{8A59F210-688B-4EAF-8CE4-3FCCC3DC9720}" type="presParOf" srcId="{AFE7C0B9-F8F8-419A-8083-D29B9985C080}" destId="{5780A738-B6F3-4D73-8A1D-6E46E535B056}" srcOrd="18" destOrd="0" presId="urn:microsoft.com/office/officeart/2008/layout/LinedList"/>
    <dgm:cxn modelId="{7091C63C-F014-41A3-96DC-0B7F14D7DEF6}" type="presParOf" srcId="{AFE7C0B9-F8F8-419A-8083-D29B9985C080}" destId="{5BEF1E32-68B6-4CEE-94D8-8B7ED2240106}" srcOrd="19" destOrd="0" presId="urn:microsoft.com/office/officeart/2008/layout/LinedList"/>
    <dgm:cxn modelId="{BFD2D1EA-B100-4A0E-B61E-2BE56912BD86}" type="presParOf" srcId="{5BEF1E32-68B6-4CEE-94D8-8B7ED2240106}" destId="{25C38565-87B1-4C8A-99BE-A581DBB0C691}" srcOrd="0" destOrd="0" presId="urn:microsoft.com/office/officeart/2008/layout/LinedList"/>
    <dgm:cxn modelId="{FF0F2B22-7F4F-4A41-B861-16C2ABF0B437}" type="presParOf" srcId="{5BEF1E32-68B6-4CEE-94D8-8B7ED2240106}" destId="{574485A1-8EEF-42D2-AC21-990CD666867C}" srcOrd="1" destOrd="0" presId="urn:microsoft.com/office/officeart/2008/layout/LinedList"/>
    <dgm:cxn modelId="{49C17BA5-0B88-4A32-897A-A596E4C7D577}" type="presParOf" srcId="{AFE7C0B9-F8F8-419A-8083-D29B9985C080}" destId="{23D02D94-E6FE-482C-B36B-38423BCF95FC}" srcOrd="20" destOrd="0" presId="urn:microsoft.com/office/officeart/2008/layout/LinedList"/>
    <dgm:cxn modelId="{1AB134CA-89F3-4551-8513-37582CEE92F9}" type="presParOf" srcId="{AFE7C0B9-F8F8-419A-8083-D29B9985C080}" destId="{D1C39C24-9EE3-4C59-B866-7E3B6C037A43}" srcOrd="21" destOrd="0" presId="urn:microsoft.com/office/officeart/2008/layout/LinedList"/>
    <dgm:cxn modelId="{6A72A4C5-FF48-473C-9248-4731608EDBAD}" type="presParOf" srcId="{D1C39C24-9EE3-4C59-B866-7E3B6C037A43}" destId="{731D34A4-A0E2-4C55-B8B9-F9FC7539B7E6}" srcOrd="0" destOrd="0" presId="urn:microsoft.com/office/officeart/2008/layout/LinedList"/>
    <dgm:cxn modelId="{66AFDFF6-157A-42BD-AB0C-4411E8E2A697}" type="presParOf" srcId="{D1C39C24-9EE3-4C59-B866-7E3B6C037A43}" destId="{BAF2339E-4E14-47F9-9FEB-515461EEA47D}" srcOrd="1" destOrd="0" presId="urn:microsoft.com/office/officeart/2008/layout/LinedList"/>
    <dgm:cxn modelId="{18F2F1AA-2D3E-47F0-B5AD-2749E870AC71}" type="presParOf" srcId="{AFE7C0B9-F8F8-419A-8083-D29B9985C080}" destId="{7BD52532-69D9-458E-BB42-83F7328766CB}" srcOrd="22" destOrd="0" presId="urn:microsoft.com/office/officeart/2008/layout/LinedList"/>
    <dgm:cxn modelId="{889151F8-8F27-4076-BA22-29BFF5EDAECB}" type="presParOf" srcId="{AFE7C0B9-F8F8-419A-8083-D29B9985C080}" destId="{61346E0C-01DD-4870-92C6-51379BF4BDD9}" srcOrd="23" destOrd="0" presId="urn:microsoft.com/office/officeart/2008/layout/LinedList"/>
    <dgm:cxn modelId="{1A9F9868-1CCF-4D4F-8DB7-9A627894851C}" type="presParOf" srcId="{61346E0C-01DD-4870-92C6-51379BF4BDD9}" destId="{0FAECEC7-D981-47CC-BF4D-D9AB6C481DF4}" srcOrd="0" destOrd="0" presId="urn:microsoft.com/office/officeart/2008/layout/LinedList"/>
    <dgm:cxn modelId="{26A0D42F-C0E9-45AA-9419-8DBC65444979}" type="presParOf" srcId="{61346E0C-01DD-4870-92C6-51379BF4BDD9}" destId="{3FC5A559-99BB-4455-9596-BCC6B9D33599}" srcOrd="1" destOrd="0" presId="urn:microsoft.com/office/officeart/2008/layout/LinedList"/>
    <dgm:cxn modelId="{7F342F7F-6D9E-44F7-A4ED-23819E0540CB}" type="presParOf" srcId="{AFE7C0B9-F8F8-419A-8083-D29B9985C080}" destId="{99568090-8333-49E7-AA42-C8AD9434470B}" srcOrd="24" destOrd="0" presId="urn:microsoft.com/office/officeart/2008/layout/LinedList"/>
    <dgm:cxn modelId="{681E9809-54C9-45A4-B216-83504671141F}" type="presParOf" srcId="{AFE7C0B9-F8F8-419A-8083-D29B9985C080}" destId="{0251F1B4-7C3E-4BB4-85F8-6CAEE430454B}" srcOrd="25" destOrd="0" presId="urn:microsoft.com/office/officeart/2008/layout/LinedList"/>
    <dgm:cxn modelId="{E4C1C795-3D0D-4F9D-A8F8-1C0B3B32B280}" type="presParOf" srcId="{0251F1B4-7C3E-4BB4-85F8-6CAEE430454B}" destId="{1DF2542D-862B-485D-A0A8-CF71A9BE3901}" srcOrd="0" destOrd="0" presId="urn:microsoft.com/office/officeart/2008/layout/LinedList"/>
    <dgm:cxn modelId="{3485A68D-B41C-4F82-9540-7958C2BA9F94}" type="presParOf" srcId="{0251F1B4-7C3E-4BB4-85F8-6CAEE430454B}" destId="{8ED0A35B-9B4C-4828-A2F8-9E222CF0B770}" srcOrd="1" destOrd="0" presId="urn:microsoft.com/office/officeart/2008/layout/LinedList"/>
    <dgm:cxn modelId="{9E7B1296-5B8C-43F8-8CFE-DF8B847777F8}" type="presParOf" srcId="{AFE7C0B9-F8F8-419A-8083-D29B9985C080}" destId="{46369DC0-C522-43F7-AF44-789EBF13C8B4}" srcOrd="26" destOrd="0" presId="urn:microsoft.com/office/officeart/2008/layout/LinedList"/>
    <dgm:cxn modelId="{F00C5ED3-0A9B-4D22-ADBD-53F9BAE6895D}" type="presParOf" srcId="{AFE7C0B9-F8F8-419A-8083-D29B9985C080}" destId="{B58D384D-47F6-4995-9770-035AC85089FA}" srcOrd="27" destOrd="0" presId="urn:microsoft.com/office/officeart/2008/layout/LinedList"/>
    <dgm:cxn modelId="{E52A96ED-053A-4C2A-9745-9D49CD141921}" type="presParOf" srcId="{B58D384D-47F6-4995-9770-035AC85089FA}" destId="{71AC5DEC-C37E-4AD3-86C0-B07D82B3C86F}" srcOrd="0" destOrd="0" presId="urn:microsoft.com/office/officeart/2008/layout/LinedList"/>
    <dgm:cxn modelId="{94066F7C-8E0D-4FA0-8295-11023CD2637D}" type="presParOf" srcId="{B58D384D-47F6-4995-9770-035AC85089FA}" destId="{C5B90664-6F07-482C-A482-5EDB4494475F}" srcOrd="1" destOrd="0" presId="urn:microsoft.com/office/officeart/2008/layout/LinedList"/>
    <dgm:cxn modelId="{235ABD7B-1ADA-4018-A3FD-D31B97983B86}" type="presParOf" srcId="{AFE7C0B9-F8F8-419A-8083-D29B9985C080}" destId="{4BE9AF4A-CC04-4292-AEF5-4AED9EAE5EE7}" srcOrd="28" destOrd="0" presId="urn:microsoft.com/office/officeart/2008/layout/LinedList"/>
    <dgm:cxn modelId="{695548A0-EF4C-406C-866E-5B688A48FAED}" type="presParOf" srcId="{AFE7C0B9-F8F8-419A-8083-D29B9985C080}" destId="{2EAEB287-28A4-48DA-AB49-53097057D539}" srcOrd="29" destOrd="0" presId="urn:microsoft.com/office/officeart/2008/layout/LinedList"/>
    <dgm:cxn modelId="{A6CCCD6D-170E-48B1-9E3F-C45ACAF7FF4A}" type="presParOf" srcId="{2EAEB287-28A4-48DA-AB49-53097057D539}" destId="{61C9EB41-518F-4307-AE79-370D55651AB2}" srcOrd="0" destOrd="0" presId="urn:microsoft.com/office/officeart/2008/layout/LinedList"/>
    <dgm:cxn modelId="{43F11CF3-6406-421B-9CE6-8301C5A80F40}" type="presParOf" srcId="{2EAEB287-28A4-48DA-AB49-53097057D539}" destId="{2165DEED-8C57-4518-B558-9A102356D41A}" srcOrd="1" destOrd="0" presId="urn:microsoft.com/office/officeart/2008/layout/LinedList"/>
    <dgm:cxn modelId="{E37E66D7-9028-4BF9-B99D-4BDF9F52A8BE}" type="presParOf" srcId="{AFE7C0B9-F8F8-419A-8083-D29B9985C080}" destId="{3E6C735F-916F-4A49-8215-E262D336DF30}" srcOrd="30" destOrd="0" presId="urn:microsoft.com/office/officeart/2008/layout/LinedList"/>
    <dgm:cxn modelId="{87270E9D-A547-47ED-ACED-712D66813172}" type="presParOf" srcId="{AFE7C0B9-F8F8-419A-8083-D29B9985C080}" destId="{F93D3459-88D3-4A49-8EA1-258C21D1D3C5}" srcOrd="31" destOrd="0" presId="urn:microsoft.com/office/officeart/2008/layout/LinedList"/>
    <dgm:cxn modelId="{B29C58AB-FCA8-4C96-84FD-D82605E07227}" type="presParOf" srcId="{F93D3459-88D3-4A49-8EA1-258C21D1D3C5}" destId="{B21FA8E1-B94A-4A4E-B624-C31834E81032}" srcOrd="0" destOrd="0" presId="urn:microsoft.com/office/officeart/2008/layout/LinedList"/>
    <dgm:cxn modelId="{5742B55C-F46F-4609-B79C-69FE8E6EE6B4}" type="presParOf" srcId="{F93D3459-88D3-4A49-8EA1-258C21D1D3C5}" destId="{E2E91898-6E68-4CC2-92E6-82653A127F63}" srcOrd="1" destOrd="0" presId="urn:microsoft.com/office/officeart/2008/layout/LinedList"/>
    <dgm:cxn modelId="{8F51A735-FCBC-4F49-AFB2-6DA0781A99B6}" type="presParOf" srcId="{AFE7C0B9-F8F8-419A-8083-D29B9985C080}" destId="{732BFD61-9A28-4D75-B8CE-D4AF992144F7}" srcOrd="32" destOrd="0" presId="urn:microsoft.com/office/officeart/2008/layout/LinedList"/>
    <dgm:cxn modelId="{67B6414F-F1B0-49E0-98CE-935BBECA648B}" type="presParOf" srcId="{AFE7C0B9-F8F8-419A-8083-D29B9985C080}" destId="{92691658-2850-4DAD-87FD-D35F5761F4D5}" srcOrd="33" destOrd="0" presId="urn:microsoft.com/office/officeart/2008/layout/LinedList"/>
    <dgm:cxn modelId="{59074C5B-7AA0-42F1-B2AC-D378F9CBEFE2}" type="presParOf" srcId="{92691658-2850-4DAD-87FD-D35F5761F4D5}" destId="{8CE8AE96-CE77-4ADF-9E3F-F9A615116457}" srcOrd="0" destOrd="0" presId="urn:microsoft.com/office/officeart/2008/layout/LinedList"/>
    <dgm:cxn modelId="{5764DAA0-C2B7-45D8-9DAA-61191A7857BC}" type="presParOf" srcId="{92691658-2850-4DAD-87FD-D35F5761F4D5}" destId="{51FA31D0-E1B2-4697-A5B5-EDF271F5B9B8}" srcOrd="1" destOrd="0" presId="urn:microsoft.com/office/officeart/2008/layout/LinedList"/>
    <dgm:cxn modelId="{E9FB64E7-C74D-4208-BF51-E1EA2BD96B3D}" type="presParOf" srcId="{AFE7C0B9-F8F8-419A-8083-D29B9985C080}" destId="{4345408C-FDCA-439D-9ED6-152202F6393B}" srcOrd="34" destOrd="0" presId="urn:microsoft.com/office/officeart/2008/layout/LinedList"/>
    <dgm:cxn modelId="{0C4F637C-358C-4685-A1A1-8ADFE5F7667D}" type="presParOf" srcId="{AFE7C0B9-F8F8-419A-8083-D29B9985C080}" destId="{01CC5D1A-76C4-48BC-9C6A-AC62CE96AA2A}" srcOrd="35" destOrd="0" presId="urn:microsoft.com/office/officeart/2008/layout/LinedList"/>
    <dgm:cxn modelId="{48AF0FD2-92C6-4C85-8C08-DBF632A564E1}" type="presParOf" srcId="{01CC5D1A-76C4-48BC-9C6A-AC62CE96AA2A}" destId="{BC2C078F-344C-487A-8113-3A934A9670C0}" srcOrd="0" destOrd="0" presId="urn:microsoft.com/office/officeart/2008/layout/LinedList"/>
    <dgm:cxn modelId="{1680FE05-68CC-4712-9E84-125B74F3858D}" type="presParOf" srcId="{01CC5D1A-76C4-48BC-9C6A-AC62CE96AA2A}" destId="{7A3EAD8F-139D-4227-9CBB-907F1045BE0A}" srcOrd="1" destOrd="0" presId="urn:microsoft.com/office/officeart/2008/layout/LinedList"/>
    <dgm:cxn modelId="{8CF0B281-BE07-4AD8-8972-EA26A155C887}" type="presParOf" srcId="{AFE7C0B9-F8F8-419A-8083-D29B9985C080}" destId="{6D96AF87-7F61-4335-8332-2ACFAE7B1AB0}" srcOrd="36" destOrd="0" presId="urn:microsoft.com/office/officeart/2008/layout/LinedList"/>
    <dgm:cxn modelId="{8E1EF896-5D61-472D-B06C-7B6C7C36F4EB}" type="presParOf" srcId="{AFE7C0B9-F8F8-419A-8083-D29B9985C080}" destId="{E4E0B74D-1A8C-41BA-B46F-F2940B43B315}" srcOrd="37" destOrd="0" presId="urn:microsoft.com/office/officeart/2008/layout/LinedList"/>
    <dgm:cxn modelId="{92400F12-A270-48FC-80E8-3F2B2648516A}" type="presParOf" srcId="{E4E0B74D-1A8C-41BA-B46F-F2940B43B315}" destId="{024CAC0B-3853-49D6-837A-C170826CF0FE}" srcOrd="0" destOrd="0" presId="urn:microsoft.com/office/officeart/2008/layout/LinedList"/>
    <dgm:cxn modelId="{EC4277EE-1015-4AE3-8DB2-788C9D500971}" type="presParOf" srcId="{E4E0B74D-1A8C-41BA-B46F-F2940B43B315}" destId="{EC1422ED-D7C5-4725-B901-A45902EF446B}" srcOrd="1" destOrd="0" presId="urn:microsoft.com/office/officeart/2008/layout/LinedList"/>
    <dgm:cxn modelId="{B3EF0B64-3DF5-4640-A427-F9B254815DEF}" type="presParOf" srcId="{AFE7C0B9-F8F8-419A-8083-D29B9985C080}" destId="{7E96E6EB-F55F-410F-8B42-E79E46985C15}" srcOrd="38" destOrd="0" presId="urn:microsoft.com/office/officeart/2008/layout/LinedList"/>
    <dgm:cxn modelId="{81A698BC-AE20-451F-AEB4-11FA56F366E1}" type="presParOf" srcId="{AFE7C0B9-F8F8-419A-8083-D29B9985C080}" destId="{F8D2635A-6399-47C9-916E-81ED414A1F84}" srcOrd="39" destOrd="0" presId="urn:microsoft.com/office/officeart/2008/layout/LinedList"/>
    <dgm:cxn modelId="{3B4E95A9-FB3D-495F-BF09-B00CC2D2E256}" type="presParOf" srcId="{F8D2635A-6399-47C9-916E-81ED414A1F84}" destId="{8223C7FD-6B56-4050-9884-699B465C2930}" srcOrd="0" destOrd="0" presId="urn:microsoft.com/office/officeart/2008/layout/LinedList"/>
    <dgm:cxn modelId="{3647087F-2E22-4D1F-ADD6-5F27BD721005}" type="presParOf" srcId="{F8D2635A-6399-47C9-916E-81ED414A1F84}" destId="{F58A371A-028A-4FE6-BCE1-DE24620FF2D0}" srcOrd="1" destOrd="0" presId="urn:microsoft.com/office/officeart/2008/layout/LinedList"/>
    <dgm:cxn modelId="{BABA045D-090F-46AB-8FD7-CBC7BA7B9BF7}" type="presParOf" srcId="{AFE7C0B9-F8F8-419A-8083-D29B9985C080}" destId="{F21C4726-D0FE-4BE8-9325-A983BDDFC92B}" srcOrd="40" destOrd="0" presId="urn:microsoft.com/office/officeart/2008/layout/LinedList"/>
    <dgm:cxn modelId="{956B049A-6B7B-4BD3-B237-15794C4582B1}" type="presParOf" srcId="{AFE7C0B9-F8F8-419A-8083-D29B9985C080}" destId="{EB3AE9B0-4AB2-4AAE-B7E0-94966C45977A}" srcOrd="41" destOrd="0" presId="urn:microsoft.com/office/officeart/2008/layout/LinedList"/>
    <dgm:cxn modelId="{4941D2E6-74ED-4A01-A353-D718168EC03D}" type="presParOf" srcId="{EB3AE9B0-4AB2-4AAE-B7E0-94966C45977A}" destId="{CB7B6439-6AB2-473D-9AC1-EA15B2FE806F}" srcOrd="0" destOrd="0" presId="urn:microsoft.com/office/officeart/2008/layout/LinedList"/>
    <dgm:cxn modelId="{89FFFE72-5421-4FBD-8D0C-48F8BB0CFC60}" type="presParOf" srcId="{EB3AE9B0-4AB2-4AAE-B7E0-94966C45977A}" destId="{A83253AA-02F0-43E7-BEE2-8FBD035FE6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A62365-81A6-49DE-A557-86F67CDD02F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A93D9D-9C0D-4B1A-892C-F160105583A2}">
      <dgm:prSet/>
      <dgm:spPr/>
      <dgm:t>
        <a:bodyPr/>
        <a:lstStyle/>
        <a:p>
          <a:pPr rtl="0"/>
          <a:r>
            <a:rPr lang="en-US" b="1" dirty="0"/>
            <a:t>Some of the Most </a:t>
          </a:r>
          <a:r>
            <a:rPr lang="en-US" b="1" dirty="0" err="1"/>
            <a:t>Avanced</a:t>
          </a:r>
          <a:r>
            <a:rPr lang="en-US" b="1" dirty="0"/>
            <a:t> Instrumentation Available</a:t>
          </a:r>
        </a:p>
      </dgm:t>
    </dgm:pt>
    <dgm:pt modelId="{2A6557C1-29AB-41A4-8AE2-DAC00F7EFE1D}" type="parTrans" cxnId="{FCD6216C-E686-4B8D-9B9A-DF9CA6B45D89}">
      <dgm:prSet/>
      <dgm:spPr/>
      <dgm:t>
        <a:bodyPr/>
        <a:lstStyle/>
        <a:p>
          <a:endParaRPr lang="en-US"/>
        </a:p>
      </dgm:t>
    </dgm:pt>
    <dgm:pt modelId="{5DA0B42A-AE39-4F5C-8B95-2430738CF4C8}" type="sibTrans" cxnId="{FCD6216C-E686-4B8D-9B9A-DF9CA6B45D89}">
      <dgm:prSet/>
      <dgm:spPr/>
      <dgm:t>
        <a:bodyPr/>
        <a:lstStyle/>
        <a:p>
          <a:endParaRPr lang="en-US"/>
        </a:p>
      </dgm:t>
    </dgm:pt>
    <dgm:pt modelId="{BEFE1EE2-6DB8-479F-A520-B6C2074F26B5}">
      <dgm:prSet/>
      <dgm:spPr/>
      <dgm:t>
        <a:bodyPr/>
        <a:lstStyle/>
        <a:p>
          <a:pPr rtl="0"/>
          <a:r>
            <a:rPr lang="en-US" b="1" dirty="0"/>
            <a:t>80+ Tables </a:t>
          </a:r>
          <a:endParaRPr lang="en-US" dirty="0"/>
        </a:p>
      </dgm:t>
    </dgm:pt>
    <dgm:pt modelId="{F66DEA56-5A1C-4DC9-B057-889F6C6384B8}" type="parTrans" cxnId="{5F2F3AD7-7E8D-4DF2-9509-48E42744C564}">
      <dgm:prSet/>
      <dgm:spPr/>
      <dgm:t>
        <a:bodyPr/>
        <a:lstStyle/>
        <a:p>
          <a:endParaRPr lang="en-US"/>
        </a:p>
      </dgm:t>
    </dgm:pt>
    <dgm:pt modelId="{99BA1ECE-AE45-40DD-BDD9-D376A2760948}" type="sibTrans" cxnId="{5F2F3AD7-7E8D-4DF2-9509-48E42744C564}">
      <dgm:prSet/>
      <dgm:spPr/>
      <dgm:t>
        <a:bodyPr/>
        <a:lstStyle/>
        <a:p>
          <a:endParaRPr lang="en-US"/>
        </a:p>
      </dgm:t>
    </dgm:pt>
    <dgm:pt modelId="{3D147308-73C9-473F-950B-53F5F65B48E5}">
      <dgm:prSet/>
      <dgm:spPr/>
      <dgm:t>
        <a:bodyPr/>
        <a:lstStyle/>
        <a:p>
          <a:pPr rtl="0"/>
          <a:r>
            <a:rPr lang="en-US" b="1" dirty="0">
              <a:solidFill>
                <a:srgbClr val="FF0000"/>
              </a:solidFill>
            </a:rPr>
            <a:t>Disabled</a:t>
          </a:r>
          <a:r>
            <a:rPr lang="en-US" b="1" dirty="0"/>
            <a:t> by Default in MariaDB </a:t>
          </a:r>
          <a:endParaRPr lang="en-US" dirty="0"/>
        </a:p>
      </dgm:t>
    </dgm:pt>
    <dgm:pt modelId="{2841D5B0-6806-42E5-81C3-5D9F36949550}" type="parTrans" cxnId="{0BDCB7FB-4CC5-4CB7-B821-7B9F985FAB46}">
      <dgm:prSet/>
      <dgm:spPr/>
      <dgm:t>
        <a:bodyPr/>
        <a:lstStyle/>
        <a:p>
          <a:endParaRPr lang="en-US"/>
        </a:p>
      </dgm:t>
    </dgm:pt>
    <dgm:pt modelId="{40D3E63C-9105-4A94-95DB-05489464D1F8}" type="sibTrans" cxnId="{0BDCB7FB-4CC5-4CB7-B821-7B9F985FAB46}">
      <dgm:prSet/>
      <dgm:spPr/>
      <dgm:t>
        <a:bodyPr/>
        <a:lstStyle/>
        <a:p>
          <a:endParaRPr lang="en-US"/>
        </a:p>
      </dgm:t>
    </dgm:pt>
    <dgm:pt modelId="{0D2AE71C-3E49-47B8-958D-9E91B46424B0}">
      <dgm:prSet/>
      <dgm:spPr/>
      <dgm:t>
        <a:bodyPr/>
        <a:lstStyle/>
        <a:p>
          <a:pPr rtl="0"/>
          <a:r>
            <a:rPr lang="en-US" b="1"/>
            <a:t>Can enable more instrumentation permanently or temporary</a:t>
          </a:r>
          <a:endParaRPr lang="en-US"/>
        </a:p>
      </dgm:t>
    </dgm:pt>
    <dgm:pt modelId="{AEC0F2F7-B3DD-4211-B92D-223FF78D428D}" type="parTrans" cxnId="{3882B853-8784-42CC-88E0-32F5A8C32DE0}">
      <dgm:prSet/>
      <dgm:spPr/>
      <dgm:t>
        <a:bodyPr/>
        <a:lstStyle/>
        <a:p>
          <a:endParaRPr lang="en-US"/>
        </a:p>
      </dgm:t>
    </dgm:pt>
    <dgm:pt modelId="{8A20B8BF-8C89-45F9-9A2E-B761BFF7D14F}" type="sibTrans" cxnId="{3882B853-8784-42CC-88E0-32F5A8C32DE0}">
      <dgm:prSet/>
      <dgm:spPr/>
      <dgm:t>
        <a:bodyPr/>
        <a:lstStyle/>
        <a:p>
          <a:endParaRPr lang="en-US"/>
        </a:p>
      </dgm:t>
    </dgm:pt>
    <dgm:pt modelId="{0A226335-B56B-49F5-88FA-A4F41E0B464D}">
      <dgm:prSet/>
      <dgm:spPr/>
      <dgm:t>
        <a:bodyPr/>
        <a:lstStyle/>
        <a:p>
          <a:pPr rtl="0"/>
          <a:r>
            <a:rPr lang="en-US" b="1" dirty="0"/>
            <a:t>Overhead can be high</a:t>
          </a:r>
          <a:endParaRPr lang="en-US" dirty="0"/>
        </a:p>
      </dgm:t>
    </dgm:pt>
    <dgm:pt modelId="{9D9A7F3F-9DEF-437C-AAAF-E96209CA2D38}" type="parTrans" cxnId="{E34FEF47-2495-45F4-AE34-7EDA7ACCBD27}">
      <dgm:prSet/>
      <dgm:spPr/>
      <dgm:t>
        <a:bodyPr/>
        <a:lstStyle/>
        <a:p>
          <a:endParaRPr lang="en-US"/>
        </a:p>
      </dgm:t>
    </dgm:pt>
    <dgm:pt modelId="{167ED8AA-4837-4CB7-BF0C-260F1B768241}" type="sibTrans" cxnId="{E34FEF47-2495-45F4-AE34-7EDA7ACCBD27}">
      <dgm:prSet/>
      <dgm:spPr/>
      <dgm:t>
        <a:bodyPr/>
        <a:lstStyle/>
        <a:p>
          <a:endParaRPr lang="en-US"/>
        </a:p>
      </dgm:t>
    </dgm:pt>
    <dgm:pt modelId="{6B49E0BE-1814-4D5E-AB24-B74327AE3B52}" type="pres">
      <dgm:prSet presAssocID="{43A62365-81A6-49DE-A557-86F67CDD02FE}" presName="linear" presStyleCnt="0">
        <dgm:presLayoutVars>
          <dgm:animLvl val="lvl"/>
          <dgm:resizeHandles val="exact"/>
        </dgm:presLayoutVars>
      </dgm:prSet>
      <dgm:spPr/>
    </dgm:pt>
    <dgm:pt modelId="{06F5F471-6734-433F-B4F1-BD7128DC0C8E}" type="pres">
      <dgm:prSet presAssocID="{66A93D9D-9C0D-4B1A-892C-F160105583A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2B74632-BB27-4E94-805C-C47C489821BF}" type="pres">
      <dgm:prSet presAssocID="{5DA0B42A-AE39-4F5C-8B95-2430738CF4C8}" presName="spacer" presStyleCnt="0"/>
      <dgm:spPr/>
    </dgm:pt>
    <dgm:pt modelId="{AF4459E4-16AD-427B-AE80-FCCA25B33143}" type="pres">
      <dgm:prSet presAssocID="{BEFE1EE2-6DB8-479F-A520-B6C2074F26B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78F466A-E66D-4ADC-850A-1159A7D63A95}" type="pres">
      <dgm:prSet presAssocID="{99BA1ECE-AE45-40DD-BDD9-D376A2760948}" presName="spacer" presStyleCnt="0"/>
      <dgm:spPr/>
    </dgm:pt>
    <dgm:pt modelId="{5B819F2D-DFED-47CF-9FA0-CC2888BB1DD5}" type="pres">
      <dgm:prSet presAssocID="{3D147308-73C9-473F-950B-53F5F65B48E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7C8F731-A747-46C2-A8D0-22E0414F4C63}" type="pres">
      <dgm:prSet presAssocID="{40D3E63C-9105-4A94-95DB-05489464D1F8}" presName="spacer" presStyleCnt="0"/>
      <dgm:spPr/>
    </dgm:pt>
    <dgm:pt modelId="{5DA911A2-FBD3-4821-8E45-A103E0FEFA8E}" type="pres">
      <dgm:prSet presAssocID="{0D2AE71C-3E49-47B8-958D-9E91B46424B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77B07E2-9880-4F07-8E5E-767A0C9EA576}" type="pres">
      <dgm:prSet presAssocID="{8A20B8BF-8C89-45F9-9A2E-B761BFF7D14F}" presName="spacer" presStyleCnt="0"/>
      <dgm:spPr/>
    </dgm:pt>
    <dgm:pt modelId="{8CB8E31E-EEDE-4E56-8928-12DAEAFEAFFE}" type="pres">
      <dgm:prSet presAssocID="{0A226335-B56B-49F5-88FA-A4F41E0B464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9898B0C-E59C-45C9-B469-7B703D3467D0}" type="presOf" srcId="{66A93D9D-9C0D-4B1A-892C-F160105583A2}" destId="{06F5F471-6734-433F-B4F1-BD7128DC0C8E}" srcOrd="0" destOrd="0" presId="urn:microsoft.com/office/officeart/2005/8/layout/vList2"/>
    <dgm:cxn modelId="{E34FEF47-2495-45F4-AE34-7EDA7ACCBD27}" srcId="{43A62365-81A6-49DE-A557-86F67CDD02FE}" destId="{0A226335-B56B-49F5-88FA-A4F41E0B464D}" srcOrd="4" destOrd="0" parTransId="{9D9A7F3F-9DEF-437C-AAAF-E96209CA2D38}" sibTransId="{167ED8AA-4837-4CB7-BF0C-260F1B768241}"/>
    <dgm:cxn modelId="{DC63AB4A-2E4D-4ECF-9294-89D7F9196B68}" type="presOf" srcId="{43A62365-81A6-49DE-A557-86F67CDD02FE}" destId="{6B49E0BE-1814-4D5E-AB24-B74327AE3B52}" srcOrd="0" destOrd="0" presId="urn:microsoft.com/office/officeart/2005/8/layout/vList2"/>
    <dgm:cxn modelId="{FCD6216C-E686-4B8D-9B9A-DF9CA6B45D89}" srcId="{43A62365-81A6-49DE-A557-86F67CDD02FE}" destId="{66A93D9D-9C0D-4B1A-892C-F160105583A2}" srcOrd="0" destOrd="0" parTransId="{2A6557C1-29AB-41A4-8AE2-DAC00F7EFE1D}" sibTransId="{5DA0B42A-AE39-4F5C-8B95-2430738CF4C8}"/>
    <dgm:cxn modelId="{3882B853-8784-42CC-88E0-32F5A8C32DE0}" srcId="{43A62365-81A6-49DE-A557-86F67CDD02FE}" destId="{0D2AE71C-3E49-47B8-958D-9E91B46424B0}" srcOrd="3" destOrd="0" parTransId="{AEC0F2F7-B3DD-4211-B92D-223FF78D428D}" sibTransId="{8A20B8BF-8C89-45F9-9A2E-B761BFF7D14F}"/>
    <dgm:cxn modelId="{D43C3784-695F-4102-8176-9DC4F1529DF7}" type="presOf" srcId="{3D147308-73C9-473F-950B-53F5F65B48E5}" destId="{5B819F2D-DFED-47CF-9FA0-CC2888BB1DD5}" srcOrd="0" destOrd="0" presId="urn:microsoft.com/office/officeart/2005/8/layout/vList2"/>
    <dgm:cxn modelId="{DB46018B-31B5-4214-BDEF-BABBD6E28020}" type="presOf" srcId="{0D2AE71C-3E49-47B8-958D-9E91B46424B0}" destId="{5DA911A2-FBD3-4821-8E45-A103E0FEFA8E}" srcOrd="0" destOrd="0" presId="urn:microsoft.com/office/officeart/2005/8/layout/vList2"/>
    <dgm:cxn modelId="{DCBE05CD-A961-4C4F-B6C7-CCE0BE1653AF}" type="presOf" srcId="{0A226335-B56B-49F5-88FA-A4F41E0B464D}" destId="{8CB8E31E-EEDE-4E56-8928-12DAEAFEAFFE}" srcOrd="0" destOrd="0" presId="urn:microsoft.com/office/officeart/2005/8/layout/vList2"/>
    <dgm:cxn modelId="{5F2F3AD7-7E8D-4DF2-9509-48E42744C564}" srcId="{43A62365-81A6-49DE-A557-86F67CDD02FE}" destId="{BEFE1EE2-6DB8-479F-A520-B6C2074F26B5}" srcOrd="1" destOrd="0" parTransId="{F66DEA56-5A1C-4DC9-B057-889F6C6384B8}" sibTransId="{99BA1ECE-AE45-40DD-BDD9-D376A2760948}"/>
    <dgm:cxn modelId="{32C723F5-22F1-4026-A44D-451D6C2635C3}" type="presOf" srcId="{BEFE1EE2-6DB8-479F-A520-B6C2074F26B5}" destId="{AF4459E4-16AD-427B-AE80-FCCA25B33143}" srcOrd="0" destOrd="0" presId="urn:microsoft.com/office/officeart/2005/8/layout/vList2"/>
    <dgm:cxn modelId="{0BDCB7FB-4CC5-4CB7-B821-7B9F985FAB46}" srcId="{43A62365-81A6-49DE-A557-86F67CDD02FE}" destId="{3D147308-73C9-473F-950B-53F5F65B48E5}" srcOrd="2" destOrd="0" parTransId="{2841D5B0-6806-42E5-81C3-5D9F36949550}" sibTransId="{40D3E63C-9105-4A94-95DB-05489464D1F8}"/>
    <dgm:cxn modelId="{C5633DF4-677F-4DC2-A032-3FCA06B249C4}" type="presParOf" srcId="{6B49E0BE-1814-4D5E-AB24-B74327AE3B52}" destId="{06F5F471-6734-433F-B4F1-BD7128DC0C8E}" srcOrd="0" destOrd="0" presId="urn:microsoft.com/office/officeart/2005/8/layout/vList2"/>
    <dgm:cxn modelId="{3862CD8E-3CB8-419B-BA22-4D73B306D5D6}" type="presParOf" srcId="{6B49E0BE-1814-4D5E-AB24-B74327AE3B52}" destId="{02B74632-BB27-4E94-805C-C47C489821BF}" srcOrd="1" destOrd="0" presId="urn:microsoft.com/office/officeart/2005/8/layout/vList2"/>
    <dgm:cxn modelId="{A18EF284-7883-4116-93CA-EF9576425340}" type="presParOf" srcId="{6B49E0BE-1814-4D5E-AB24-B74327AE3B52}" destId="{AF4459E4-16AD-427B-AE80-FCCA25B33143}" srcOrd="2" destOrd="0" presId="urn:microsoft.com/office/officeart/2005/8/layout/vList2"/>
    <dgm:cxn modelId="{B01A553E-E7DC-470F-B4EC-3ED5ED1E9DCF}" type="presParOf" srcId="{6B49E0BE-1814-4D5E-AB24-B74327AE3B52}" destId="{C78F466A-E66D-4ADC-850A-1159A7D63A95}" srcOrd="3" destOrd="0" presId="urn:microsoft.com/office/officeart/2005/8/layout/vList2"/>
    <dgm:cxn modelId="{2715DFB0-9F2E-45EA-A3EA-14DB2435961E}" type="presParOf" srcId="{6B49E0BE-1814-4D5E-AB24-B74327AE3B52}" destId="{5B819F2D-DFED-47CF-9FA0-CC2888BB1DD5}" srcOrd="4" destOrd="0" presId="urn:microsoft.com/office/officeart/2005/8/layout/vList2"/>
    <dgm:cxn modelId="{DCFE445F-31EF-477C-8561-20340B037904}" type="presParOf" srcId="{6B49E0BE-1814-4D5E-AB24-B74327AE3B52}" destId="{87C8F731-A747-46C2-A8D0-22E0414F4C63}" srcOrd="5" destOrd="0" presId="urn:microsoft.com/office/officeart/2005/8/layout/vList2"/>
    <dgm:cxn modelId="{2B08E62B-FC04-4E0A-938E-CBA6F82FB8A8}" type="presParOf" srcId="{6B49E0BE-1814-4D5E-AB24-B74327AE3B52}" destId="{5DA911A2-FBD3-4821-8E45-A103E0FEFA8E}" srcOrd="6" destOrd="0" presId="urn:microsoft.com/office/officeart/2005/8/layout/vList2"/>
    <dgm:cxn modelId="{745A6166-EC82-4A0B-AF5C-0D84D03C214C}" type="presParOf" srcId="{6B49E0BE-1814-4D5E-AB24-B74327AE3B52}" destId="{B77B07E2-9880-4F07-8E5E-767A0C9EA576}" srcOrd="7" destOrd="0" presId="urn:microsoft.com/office/officeart/2005/8/layout/vList2"/>
    <dgm:cxn modelId="{10DE8662-419F-4DF4-9B36-EF4DC00BE07B}" type="presParOf" srcId="{6B49E0BE-1814-4D5E-AB24-B74327AE3B52}" destId="{8CB8E31E-EEDE-4E56-8928-12DAEAFEAFF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11DE56-F962-4DB5-9A8A-5E05055249F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AC6ECCCA-2C10-427A-9230-6512F37943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Error Log </a:t>
          </a:r>
          <a:endParaRPr lang="en-US"/>
        </a:p>
      </dgm:t>
    </dgm:pt>
    <dgm:pt modelId="{19EFE756-3B29-4457-A9F2-959359FF846D}" type="parTrans" cxnId="{58F3B80E-0CFC-4ADE-9A62-C75D2DB397C7}">
      <dgm:prSet/>
      <dgm:spPr/>
      <dgm:t>
        <a:bodyPr/>
        <a:lstStyle/>
        <a:p>
          <a:endParaRPr lang="en-US"/>
        </a:p>
      </dgm:t>
    </dgm:pt>
    <dgm:pt modelId="{30A160AE-8B57-428C-9AB7-1DB13ED83B6A}" type="sibTrans" cxnId="{58F3B80E-0CFC-4ADE-9A62-C75D2DB397C7}">
      <dgm:prSet/>
      <dgm:spPr/>
      <dgm:t>
        <a:bodyPr/>
        <a:lstStyle/>
        <a:p>
          <a:endParaRPr lang="en-US"/>
        </a:p>
      </dgm:t>
    </dgm:pt>
    <dgm:pt modelId="{2C2B1891-802C-42C2-B70E-7B60BB67B5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General Query Log </a:t>
          </a:r>
          <a:endParaRPr lang="en-US"/>
        </a:p>
      </dgm:t>
    </dgm:pt>
    <dgm:pt modelId="{C57AB4DF-F8A6-4E25-B3A2-29E9D736AF29}" type="parTrans" cxnId="{992AE2E3-5FA0-48F8-A2C7-49D20F9D499D}">
      <dgm:prSet/>
      <dgm:spPr/>
      <dgm:t>
        <a:bodyPr/>
        <a:lstStyle/>
        <a:p>
          <a:endParaRPr lang="en-US"/>
        </a:p>
      </dgm:t>
    </dgm:pt>
    <dgm:pt modelId="{DD67106E-11C3-48D1-A967-58AF3501B32B}" type="sibTrans" cxnId="{992AE2E3-5FA0-48F8-A2C7-49D20F9D499D}">
      <dgm:prSet/>
      <dgm:spPr/>
      <dgm:t>
        <a:bodyPr/>
        <a:lstStyle/>
        <a:p>
          <a:endParaRPr lang="en-US"/>
        </a:p>
      </dgm:t>
    </dgm:pt>
    <dgm:pt modelId="{706D542D-BA9B-4D98-B2B0-5A2764BA88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Slow Query Log </a:t>
          </a:r>
          <a:endParaRPr lang="en-US"/>
        </a:p>
      </dgm:t>
    </dgm:pt>
    <dgm:pt modelId="{A72ED960-0774-4A4C-AB13-E53A6A071087}" type="parTrans" cxnId="{9A1E6FFD-6BB5-4C68-84E4-87EF72BF1020}">
      <dgm:prSet/>
      <dgm:spPr/>
      <dgm:t>
        <a:bodyPr/>
        <a:lstStyle/>
        <a:p>
          <a:endParaRPr lang="en-US"/>
        </a:p>
      </dgm:t>
    </dgm:pt>
    <dgm:pt modelId="{8D6DC2CB-C90B-42C0-B530-373C4561358F}" type="sibTrans" cxnId="{9A1E6FFD-6BB5-4C68-84E4-87EF72BF1020}">
      <dgm:prSet/>
      <dgm:spPr/>
      <dgm:t>
        <a:bodyPr/>
        <a:lstStyle/>
        <a:p>
          <a:endParaRPr lang="en-US"/>
        </a:p>
      </dgm:t>
    </dgm:pt>
    <dgm:pt modelId="{87737F68-071B-4870-BE9C-D05E3E541DA5}" type="pres">
      <dgm:prSet presAssocID="{1D11DE56-F962-4DB5-9A8A-5E05055249F6}" presName="root" presStyleCnt="0">
        <dgm:presLayoutVars>
          <dgm:dir/>
          <dgm:resizeHandles val="exact"/>
        </dgm:presLayoutVars>
      </dgm:prSet>
      <dgm:spPr/>
    </dgm:pt>
    <dgm:pt modelId="{ED70BCD9-8E2B-4C8B-8386-D6F0F7B796F1}" type="pres">
      <dgm:prSet presAssocID="{AC6ECCCA-2C10-427A-9230-6512F3794313}" presName="compNode" presStyleCnt="0"/>
      <dgm:spPr/>
    </dgm:pt>
    <dgm:pt modelId="{05E3BB8C-D4C2-46EB-A1A5-963A19DE6244}" type="pres">
      <dgm:prSet presAssocID="{AC6ECCCA-2C10-427A-9230-6512F3794313}" presName="bgRect" presStyleLbl="bgShp" presStyleIdx="0" presStyleCnt="3"/>
      <dgm:spPr/>
    </dgm:pt>
    <dgm:pt modelId="{1F837788-C8B1-420C-98BC-5F62B2A268D5}" type="pres">
      <dgm:prSet presAssocID="{AC6ECCCA-2C10-427A-9230-6512F379431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FA468668-34B8-403D-AEE6-DBFE811BA157}" type="pres">
      <dgm:prSet presAssocID="{AC6ECCCA-2C10-427A-9230-6512F3794313}" presName="spaceRect" presStyleCnt="0"/>
      <dgm:spPr/>
    </dgm:pt>
    <dgm:pt modelId="{18426624-F8AB-45C1-92EE-45847911E3AE}" type="pres">
      <dgm:prSet presAssocID="{AC6ECCCA-2C10-427A-9230-6512F3794313}" presName="parTx" presStyleLbl="revTx" presStyleIdx="0" presStyleCnt="3">
        <dgm:presLayoutVars>
          <dgm:chMax val="0"/>
          <dgm:chPref val="0"/>
        </dgm:presLayoutVars>
      </dgm:prSet>
      <dgm:spPr/>
    </dgm:pt>
    <dgm:pt modelId="{E807833D-E8DD-45BB-9918-56936948D974}" type="pres">
      <dgm:prSet presAssocID="{30A160AE-8B57-428C-9AB7-1DB13ED83B6A}" presName="sibTrans" presStyleCnt="0"/>
      <dgm:spPr/>
    </dgm:pt>
    <dgm:pt modelId="{7E6D4F4D-83BA-493E-AEEA-472000EDF0A8}" type="pres">
      <dgm:prSet presAssocID="{2C2B1891-802C-42C2-B70E-7B60BB67B5FF}" presName="compNode" presStyleCnt="0"/>
      <dgm:spPr/>
    </dgm:pt>
    <dgm:pt modelId="{80DB9DC1-0B62-4B91-95E9-C166165C61B6}" type="pres">
      <dgm:prSet presAssocID="{2C2B1891-802C-42C2-B70E-7B60BB67B5FF}" presName="bgRect" presStyleLbl="bgShp" presStyleIdx="1" presStyleCnt="3"/>
      <dgm:spPr/>
    </dgm:pt>
    <dgm:pt modelId="{653083A6-85E9-4D05-9A9C-FD801F7EB43E}" type="pres">
      <dgm:prSet presAssocID="{2C2B1891-802C-42C2-B70E-7B60BB67B5F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82D681A1-13B3-4C55-8990-D4AF54F8D12F}" type="pres">
      <dgm:prSet presAssocID="{2C2B1891-802C-42C2-B70E-7B60BB67B5FF}" presName="spaceRect" presStyleCnt="0"/>
      <dgm:spPr/>
    </dgm:pt>
    <dgm:pt modelId="{C49CF7C9-6855-4D84-8C72-2D7A824FA123}" type="pres">
      <dgm:prSet presAssocID="{2C2B1891-802C-42C2-B70E-7B60BB67B5FF}" presName="parTx" presStyleLbl="revTx" presStyleIdx="1" presStyleCnt="3">
        <dgm:presLayoutVars>
          <dgm:chMax val="0"/>
          <dgm:chPref val="0"/>
        </dgm:presLayoutVars>
      </dgm:prSet>
      <dgm:spPr/>
    </dgm:pt>
    <dgm:pt modelId="{8C4C0696-8515-43B5-AAAB-40035D6B9177}" type="pres">
      <dgm:prSet presAssocID="{DD67106E-11C3-48D1-A967-58AF3501B32B}" presName="sibTrans" presStyleCnt="0"/>
      <dgm:spPr/>
    </dgm:pt>
    <dgm:pt modelId="{70AF8BA9-C3B5-4E27-B9F1-A424AD56E906}" type="pres">
      <dgm:prSet presAssocID="{706D542D-BA9B-4D98-B2B0-5A2764BA8872}" presName="compNode" presStyleCnt="0"/>
      <dgm:spPr/>
    </dgm:pt>
    <dgm:pt modelId="{BE70422C-8CFD-488D-82A6-797DABAB2E85}" type="pres">
      <dgm:prSet presAssocID="{706D542D-BA9B-4D98-B2B0-5A2764BA8872}" presName="bgRect" presStyleLbl="bgShp" presStyleIdx="2" presStyleCnt="3"/>
      <dgm:spPr/>
    </dgm:pt>
    <dgm:pt modelId="{78360785-AC6F-4CA2-81CE-81202E5A9580}" type="pres">
      <dgm:prSet presAssocID="{706D542D-BA9B-4D98-B2B0-5A2764BA887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78AA7594-E90F-47C0-AE38-952D42202398}" type="pres">
      <dgm:prSet presAssocID="{706D542D-BA9B-4D98-B2B0-5A2764BA8872}" presName="spaceRect" presStyleCnt="0"/>
      <dgm:spPr/>
    </dgm:pt>
    <dgm:pt modelId="{D1163D6C-03DC-4A1B-9299-94387CE984F6}" type="pres">
      <dgm:prSet presAssocID="{706D542D-BA9B-4D98-B2B0-5A2764BA887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8F3B80E-0CFC-4ADE-9A62-C75D2DB397C7}" srcId="{1D11DE56-F962-4DB5-9A8A-5E05055249F6}" destId="{AC6ECCCA-2C10-427A-9230-6512F3794313}" srcOrd="0" destOrd="0" parTransId="{19EFE756-3B29-4457-A9F2-959359FF846D}" sibTransId="{30A160AE-8B57-428C-9AB7-1DB13ED83B6A}"/>
    <dgm:cxn modelId="{BEEF417D-419F-4242-A3B7-88155C9F1562}" type="presOf" srcId="{AC6ECCCA-2C10-427A-9230-6512F3794313}" destId="{18426624-F8AB-45C1-92EE-45847911E3AE}" srcOrd="0" destOrd="0" presId="urn:microsoft.com/office/officeart/2018/2/layout/IconVerticalSolidList"/>
    <dgm:cxn modelId="{D4E1B4B6-FD7E-4A75-957F-F5BD78FA6DEF}" type="presOf" srcId="{2C2B1891-802C-42C2-B70E-7B60BB67B5FF}" destId="{C49CF7C9-6855-4D84-8C72-2D7A824FA123}" srcOrd="0" destOrd="0" presId="urn:microsoft.com/office/officeart/2018/2/layout/IconVerticalSolidList"/>
    <dgm:cxn modelId="{23A47AD3-7CA1-489D-BC47-5EFAC44A0FF8}" type="presOf" srcId="{1D11DE56-F962-4DB5-9A8A-5E05055249F6}" destId="{87737F68-071B-4870-BE9C-D05E3E541DA5}" srcOrd="0" destOrd="0" presId="urn:microsoft.com/office/officeart/2018/2/layout/IconVerticalSolidList"/>
    <dgm:cxn modelId="{7F0B94D4-B05B-4619-A854-DF0AC92AFE24}" type="presOf" srcId="{706D542D-BA9B-4D98-B2B0-5A2764BA8872}" destId="{D1163D6C-03DC-4A1B-9299-94387CE984F6}" srcOrd="0" destOrd="0" presId="urn:microsoft.com/office/officeart/2018/2/layout/IconVerticalSolidList"/>
    <dgm:cxn modelId="{992AE2E3-5FA0-48F8-A2C7-49D20F9D499D}" srcId="{1D11DE56-F962-4DB5-9A8A-5E05055249F6}" destId="{2C2B1891-802C-42C2-B70E-7B60BB67B5FF}" srcOrd="1" destOrd="0" parTransId="{C57AB4DF-F8A6-4E25-B3A2-29E9D736AF29}" sibTransId="{DD67106E-11C3-48D1-A967-58AF3501B32B}"/>
    <dgm:cxn modelId="{9A1E6FFD-6BB5-4C68-84E4-87EF72BF1020}" srcId="{1D11DE56-F962-4DB5-9A8A-5E05055249F6}" destId="{706D542D-BA9B-4D98-B2B0-5A2764BA8872}" srcOrd="2" destOrd="0" parTransId="{A72ED960-0774-4A4C-AB13-E53A6A071087}" sibTransId="{8D6DC2CB-C90B-42C0-B530-373C4561358F}"/>
    <dgm:cxn modelId="{0310C02D-6954-439F-B22D-68009F62E27A}" type="presParOf" srcId="{87737F68-071B-4870-BE9C-D05E3E541DA5}" destId="{ED70BCD9-8E2B-4C8B-8386-D6F0F7B796F1}" srcOrd="0" destOrd="0" presId="urn:microsoft.com/office/officeart/2018/2/layout/IconVerticalSolidList"/>
    <dgm:cxn modelId="{C7FCF303-6E3C-4214-BADF-486F056049E5}" type="presParOf" srcId="{ED70BCD9-8E2B-4C8B-8386-D6F0F7B796F1}" destId="{05E3BB8C-D4C2-46EB-A1A5-963A19DE6244}" srcOrd="0" destOrd="0" presId="urn:microsoft.com/office/officeart/2018/2/layout/IconVerticalSolidList"/>
    <dgm:cxn modelId="{9942D29D-92F8-407A-B538-474719281388}" type="presParOf" srcId="{ED70BCD9-8E2B-4C8B-8386-D6F0F7B796F1}" destId="{1F837788-C8B1-420C-98BC-5F62B2A268D5}" srcOrd="1" destOrd="0" presId="urn:microsoft.com/office/officeart/2018/2/layout/IconVerticalSolidList"/>
    <dgm:cxn modelId="{634338E6-989F-499A-96E6-A307ED02CE49}" type="presParOf" srcId="{ED70BCD9-8E2B-4C8B-8386-D6F0F7B796F1}" destId="{FA468668-34B8-403D-AEE6-DBFE811BA157}" srcOrd="2" destOrd="0" presId="urn:microsoft.com/office/officeart/2018/2/layout/IconVerticalSolidList"/>
    <dgm:cxn modelId="{5F10E24B-93DA-4C9E-8790-C79F65F0897F}" type="presParOf" srcId="{ED70BCD9-8E2B-4C8B-8386-D6F0F7B796F1}" destId="{18426624-F8AB-45C1-92EE-45847911E3AE}" srcOrd="3" destOrd="0" presId="urn:microsoft.com/office/officeart/2018/2/layout/IconVerticalSolidList"/>
    <dgm:cxn modelId="{F4A866BB-1466-4438-8233-F19F616B9024}" type="presParOf" srcId="{87737F68-071B-4870-BE9C-D05E3E541DA5}" destId="{E807833D-E8DD-45BB-9918-56936948D974}" srcOrd="1" destOrd="0" presId="urn:microsoft.com/office/officeart/2018/2/layout/IconVerticalSolidList"/>
    <dgm:cxn modelId="{45989C98-AC10-49CD-B694-5B7580595C72}" type="presParOf" srcId="{87737F68-071B-4870-BE9C-D05E3E541DA5}" destId="{7E6D4F4D-83BA-493E-AEEA-472000EDF0A8}" srcOrd="2" destOrd="0" presId="urn:microsoft.com/office/officeart/2018/2/layout/IconVerticalSolidList"/>
    <dgm:cxn modelId="{AA6A1920-830F-48EB-A0D0-8BA3474D3B08}" type="presParOf" srcId="{7E6D4F4D-83BA-493E-AEEA-472000EDF0A8}" destId="{80DB9DC1-0B62-4B91-95E9-C166165C61B6}" srcOrd="0" destOrd="0" presId="urn:microsoft.com/office/officeart/2018/2/layout/IconVerticalSolidList"/>
    <dgm:cxn modelId="{FACA3331-883A-4922-818C-A21F673666A5}" type="presParOf" srcId="{7E6D4F4D-83BA-493E-AEEA-472000EDF0A8}" destId="{653083A6-85E9-4D05-9A9C-FD801F7EB43E}" srcOrd="1" destOrd="0" presId="urn:microsoft.com/office/officeart/2018/2/layout/IconVerticalSolidList"/>
    <dgm:cxn modelId="{2D697BE6-7741-4738-B707-4C933607D77B}" type="presParOf" srcId="{7E6D4F4D-83BA-493E-AEEA-472000EDF0A8}" destId="{82D681A1-13B3-4C55-8990-D4AF54F8D12F}" srcOrd="2" destOrd="0" presId="urn:microsoft.com/office/officeart/2018/2/layout/IconVerticalSolidList"/>
    <dgm:cxn modelId="{186657BA-4493-47A8-A07B-4341BCB63C81}" type="presParOf" srcId="{7E6D4F4D-83BA-493E-AEEA-472000EDF0A8}" destId="{C49CF7C9-6855-4D84-8C72-2D7A824FA123}" srcOrd="3" destOrd="0" presId="urn:microsoft.com/office/officeart/2018/2/layout/IconVerticalSolidList"/>
    <dgm:cxn modelId="{75F85FA2-77E1-4DF7-84D4-D3AFB7B8DDA3}" type="presParOf" srcId="{87737F68-071B-4870-BE9C-D05E3E541DA5}" destId="{8C4C0696-8515-43B5-AAAB-40035D6B9177}" srcOrd="3" destOrd="0" presId="urn:microsoft.com/office/officeart/2018/2/layout/IconVerticalSolidList"/>
    <dgm:cxn modelId="{9A379250-FFA3-44B0-9B4F-5F92A757353B}" type="presParOf" srcId="{87737F68-071B-4870-BE9C-D05E3E541DA5}" destId="{70AF8BA9-C3B5-4E27-B9F1-A424AD56E906}" srcOrd="4" destOrd="0" presId="urn:microsoft.com/office/officeart/2018/2/layout/IconVerticalSolidList"/>
    <dgm:cxn modelId="{1FC605A2-E814-4CA8-B74F-C6437261AFF3}" type="presParOf" srcId="{70AF8BA9-C3B5-4E27-B9F1-A424AD56E906}" destId="{BE70422C-8CFD-488D-82A6-797DABAB2E85}" srcOrd="0" destOrd="0" presId="urn:microsoft.com/office/officeart/2018/2/layout/IconVerticalSolidList"/>
    <dgm:cxn modelId="{2781EB95-93C2-48DD-9864-B92481856F3C}" type="presParOf" srcId="{70AF8BA9-C3B5-4E27-B9F1-A424AD56E906}" destId="{78360785-AC6F-4CA2-81CE-81202E5A9580}" srcOrd="1" destOrd="0" presId="urn:microsoft.com/office/officeart/2018/2/layout/IconVerticalSolidList"/>
    <dgm:cxn modelId="{8BAED4F1-E597-4ADB-86EC-2BACED2DAE0F}" type="presParOf" srcId="{70AF8BA9-C3B5-4E27-B9F1-A424AD56E906}" destId="{78AA7594-E90F-47C0-AE38-952D42202398}" srcOrd="2" destOrd="0" presId="urn:microsoft.com/office/officeart/2018/2/layout/IconVerticalSolidList"/>
    <dgm:cxn modelId="{AB1AD9CF-DC70-4C8B-98E1-0963B556B400}" type="presParOf" srcId="{70AF8BA9-C3B5-4E27-B9F1-A424AD56E906}" destId="{D1163D6C-03DC-4A1B-9299-94387CE984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A149C-621A-4B58-8808-6F6CA2770D67}">
      <dsp:nvSpPr>
        <dsp:cNvPr id="0" name=""/>
        <dsp:cNvSpPr/>
      </dsp:nvSpPr>
      <dsp:spPr>
        <a:xfrm>
          <a:off x="0" y="0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49F27-78E5-4F88-8686-0771E8C4518F}">
      <dsp:nvSpPr>
        <dsp:cNvPr id="0" name=""/>
        <dsp:cNvSpPr/>
      </dsp:nvSpPr>
      <dsp:spPr>
        <a:xfrm>
          <a:off x="0" y="0"/>
          <a:ext cx="7728267" cy="2543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 dirty="0"/>
            <a:t>Many Non Easily Repeatable Issues in Complex Systems</a:t>
          </a:r>
          <a:endParaRPr lang="en-US" sz="5100" kern="1200" dirty="0"/>
        </a:p>
      </dsp:txBody>
      <dsp:txXfrm>
        <a:off x="0" y="0"/>
        <a:ext cx="7728267" cy="2543662"/>
      </dsp:txXfrm>
    </dsp:sp>
    <dsp:sp modelId="{59A72C37-067F-45B8-BFE9-6702F1681476}">
      <dsp:nvSpPr>
        <dsp:cNvPr id="0" name=""/>
        <dsp:cNvSpPr/>
      </dsp:nvSpPr>
      <dsp:spPr>
        <a:xfrm>
          <a:off x="0" y="2543662"/>
          <a:ext cx="772826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8E65C-616F-4A05-BB17-44CF2AACB1A5}">
      <dsp:nvSpPr>
        <dsp:cNvPr id="0" name=""/>
        <dsp:cNvSpPr/>
      </dsp:nvSpPr>
      <dsp:spPr>
        <a:xfrm>
          <a:off x="0" y="2543662"/>
          <a:ext cx="7728267" cy="2543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 dirty="0"/>
            <a:t>Resolving and Preventing Issues Requires Internals Understanding</a:t>
          </a:r>
          <a:endParaRPr lang="en-US" sz="5100" kern="1200" dirty="0"/>
        </a:p>
      </dsp:txBody>
      <dsp:txXfrm>
        <a:off x="0" y="2543662"/>
        <a:ext cx="7728267" cy="25436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E84AB-FA0F-4979-B20B-D6904FDC78E0}">
      <dsp:nvSpPr>
        <dsp:cNvPr id="0" name=""/>
        <dsp:cNvSpPr/>
      </dsp:nvSpPr>
      <dsp:spPr>
        <a:xfrm>
          <a:off x="0" y="1078462"/>
          <a:ext cx="772826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9F540-2532-433A-AF2D-CB2713F5BC73}">
      <dsp:nvSpPr>
        <dsp:cNvPr id="0" name=""/>
        <dsp:cNvSpPr/>
      </dsp:nvSpPr>
      <dsp:spPr>
        <a:xfrm>
          <a:off x="386413" y="783261"/>
          <a:ext cx="5409786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Understand Query Execution Plan </a:t>
          </a:r>
          <a:endParaRPr lang="en-US" sz="2000" kern="1200"/>
        </a:p>
      </dsp:txBody>
      <dsp:txXfrm>
        <a:off x="415234" y="812082"/>
        <a:ext cx="5352144" cy="532758"/>
      </dsp:txXfrm>
    </dsp:sp>
    <dsp:sp modelId="{04F6A896-3906-447F-BC22-C861964FC390}">
      <dsp:nvSpPr>
        <dsp:cNvPr id="0" name=""/>
        <dsp:cNvSpPr/>
      </dsp:nvSpPr>
      <dsp:spPr>
        <a:xfrm>
          <a:off x="0" y="1985662"/>
          <a:ext cx="772826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999158"/>
              <a:satOff val="7475"/>
              <a:lumOff val="16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CC127-5A19-4F84-AE38-7BF92F9935CD}">
      <dsp:nvSpPr>
        <dsp:cNvPr id="0" name=""/>
        <dsp:cNvSpPr/>
      </dsp:nvSpPr>
      <dsp:spPr>
        <a:xfrm>
          <a:off x="386413" y="1690462"/>
          <a:ext cx="5409786" cy="590400"/>
        </a:xfrm>
        <a:prstGeom prst="roundRect">
          <a:avLst/>
        </a:prstGeom>
        <a:solidFill>
          <a:schemeClr val="accent2">
            <a:hueOff val="999158"/>
            <a:satOff val="7475"/>
            <a:lumOff val="163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Essential Skill for Developers and DBAs</a:t>
          </a:r>
          <a:endParaRPr lang="en-US" sz="2000" kern="1200"/>
        </a:p>
      </dsp:txBody>
      <dsp:txXfrm>
        <a:off x="415234" y="1719283"/>
        <a:ext cx="5352144" cy="532758"/>
      </dsp:txXfrm>
    </dsp:sp>
    <dsp:sp modelId="{66DBB4FC-3FDB-4E30-8C72-01709E0B879D}">
      <dsp:nvSpPr>
        <dsp:cNvPr id="0" name=""/>
        <dsp:cNvSpPr/>
      </dsp:nvSpPr>
      <dsp:spPr>
        <a:xfrm>
          <a:off x="0" y="2892862"/>
          <a:ext cx="772826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998316"/>
              <a:satOff val="14949"/>
              <a:lumOff val="3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5BCED-1FF5-477E-903D-B21A72B899FA}">
      <dsp:nvSpPr>
        <dsp:cNvPr id="0" name=""/>
        <dsp:cNvSpPr/>
      </dsp:nvSpPr>
      <dsp:spPr>
        <a:xfrm>
          <a:off x="386413" y="2597662"/>
          <a:ext cx="5409786" cy="590400"/>
        </a:xfrm>
        <a:prstGeom prst="roundRect">
          <a:avLst/>
        </a:prstGeom>
        <a:solidFill>
          <a:schemeClr val="accent2">
            <a:hueOff val="1998316"/>
            <a:satOff val="14949"/>
            <a:lumOff val="326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Multiple Output Formats </a:t>
          </a:r>
          <a:endParaRPr lang="en-US" sz="2000" kern="1200"/>
        </a:p>
      </dsp:txBody>
      <dsp:txXfrm>
        <a:off x="415234" y="2626483"/>
        <a:ext cx="5352144" cy="532758"/>
      </dsp:txXfrm>
    </dsp:sp>
    <dsp:sp modelId="{23551FAD-2AEC-4383-9987-E802C039C476}">
      <dsp:nvSpPr>
        <dsp:cNvPr id="0" name=""/>
        <dsp:cNvSpPr/>
      </dsp:nvSpPr>
      <dsp:spPr>
        <a:xfrm>
          <a:off x="0" y="3800062"/>
          <a:ext cx="772826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2997474"/>
              <a:satOff val="22424"/>
              <a:lumOff val="49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881C8-9C81-4C3E-9FE1-D9FE671CE817}">
      <dsp:nvSpPr>
        <dsp:cNvPr id="0" name=""/>
        <dsp:cNvSpPr/>
      </dsp:nvSpPr>
      <dsp:spPr>
        <a:xfrm>
          <a:off x="386413" y="3504862"/>
          <a:ext cx="5409786" cy="590400"/>
        </a:xfrm>
        <a:prstGeom prst="roundRect">
          <a:avLst/>
        </a:prstGeom>
        <a:solidFill>
          <a:schemeClr val="accent2">
            <a:hueOff val="2997474"/>
            <a:satOff val="22424"/>
            <a:lumOff val="490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Can get EXPLAIN plan for actual running query </a:t>
          </a:r>
          <a:endParaRPr lang="en-US" sz="2000" kern="1200" dirty="0"/>
        </a:p>
      </dsp:txBody>
      <dsp:txXfrm>
        <a:off x="415234" y="3533683"/>
        <a:ext cx="5352144" cy="5327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851DE-A45F-4E88-A8AB-238A109F9464}">
      <dsp:nvSpPr>
        <dsp:cNvPr id="0" name=""/>
        <dsp:cNvSpPr/>
      </dsp:nvSpPr>
      <dsp:spPr>
        <a:xfrm>
          <a:off x="713067" y="1536837"/>
          <a:ext cx="479587" cy="4795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070A1-72A1-4942-B658-5F056CDF61A7}">
      <dsp:nvSpPr>
        <dsp:cNvPr id="0" name=""/>
        <dsp:cNvSpPr/>
      </dsp:nvSpPr>
      <dsp:spPr>
        <a:xfrm>
          <a:off x="813781" y="1637551"/>
          <a:ext cx="278160" cy="2781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43B91-6497-4096-9C58-F25209B875B1}">
      <dsp:nvSpPr>
        <dsp:cNvPr id="0" name=""/>
        <dsp:cNvSpPr/>
      </dsp:nvSpPr>
      <dsp:spPr>
        <a:xfrm>
          <a:off x="1295424" y="1536837"/>
          <a:ext cx="1130456" cy="479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baseline="0" dirty="0"/>
            <a:t>Open Source Database Focused Observability Solution from Percona</a:t>
          </a:r>
          <a:endParaRPr lang="en-US" sz="1100" kern="1200" dirty="0"/>
        </a:p>
      </dsp:txBody>
      <dsp:txXfrm>
        <a:off x="1295424" y="1536837"/>
        <a:ext cx="1130456" cy="479587"/>
      </dsp:txXfrm>
    </dsp:sp>
    <dsp:sp modelId="{8E8404E0-17FB-4EAE-A99E-69256C9024FE}">
      <dsp:nvSpPr>
        <dsp:cNvPr id="0" name=""/>
        <dsp:cNvSpPr/>
      </dsp:nvSpPr>
      <dsp:spPr>
        <a:xfrm>
          <a:off x="713067" y="2292539"/>
          <a:ext cx="479587" cy="4795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D6872-72B1-450C-AD50-84DEF426018B}">
      <dsp:nvSpPr>
        <dsp:cNvPr id="0" name=""/>
        <dsp:cNvSpPr/>
      </dsp:nvSpPr>
      <dsp:spPr>
        <a:xfrm>
          <a:off x="813781" y="2393253"/>
          <a:ext cx="278160" cy="2781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9277F-EF03-4FE8-AFB2-5B2607CEE7DB}">
      <dsp:nvSpPr>
        <dsp:cNvPr id="0" name=""/>
        <dsp:cNvSpPr/>
      </dsp:nvSpPr>
      <dsp:spPr>
        <a:xfrm>
          <a:off x="1295424" y="2292539"/>
          <a:ext cx="1130456" cy="479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baseline="0"/>
            <a:t>100% Free and Open Source</a:t>
          </a:r>
          <a:endParaRPr lang="en-US" sz="1100" kern="1200"/>
        </a:p>
      </dsp:txBody>
      <dsp:txXfrm>
        <a:off x="1295424" y="2292539"/>
        <a:ext cx="1130456" cy="479587"/>
      </dsp:txXfrm>
    </dsp:sp>
    <dsp:sp modelId="{F9EEAA27-A605-4AB8-A502-F3EC243FDF13}">
      <dsp:nvSpPr>
        <dsp:cNvPr id="0" name=""/>
        <dsp:cNvSpPr/>
      </dsp:nvSpPr>
      <dsp:spPr>
        <a:xfrm>
          <a:off x="713067" y="3076228"/>
          <a:ext cx="479587" cy="4795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5AC10-3687-460B-B837-00BDE18AA9FD}">
      <dsp:nvSpPr>
        <dsp:cNvPr id="0" name=""/>
        <dsp:cNvSpPr/>
      </dsp:nvSpPr>
      <dsp:spPr>
        <a:xfrm>
          <a:off x="813781" y="3176941"/>
          <a:ext cx="278160" cy="2781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218DF-2900-4024-AADB-B60302BFB381}">
      <dsp:nvSpPr>
        <dsp:cNvPr id="0" name=""/>
        <dsp:cNvSpPr/>
      </dsp:nvSpPr>
      <dsp:spPr>
        <a:xfrm>
          <a:off x="1363641" y="3052534"/>
          <a:ext cx="2024341" cy="53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baseline="0" dirty="0">
              <a:hlinkClick xmlns:r="http://schemas.openxmlformats.org/officeDocument/2006/relationships" r:id="rId7"/>
            </a:rPr>
            <a:t>http://per.co.na/PMM</a:t>
          </a:r>
          <a:endParaRPr lang="en-US" sz="1100" kern="1200" dirty="0"/>
        </a:p>
      </dsp:txBody>
      <dsp:txXfrm>
        <a:off x="1363641" y="3052534"/>
        <a:ext cx="2024341" cy="535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F1C22-F209-4D33-9B17-0CA2672A341D}">
      <dsp:nvSpPr>
        <dsp:cNvPr id="0" name=""/>
        <dsp:cNvSpPr/>
      </dsp:nvSpPr>
      <dsp:spPr>
        <a:xfrm>
          <a:off x="640493" y="1000475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6A637-8AE8-4F12-B053-71EB6925B374}">
      <dsp:nvSpPr>
        <dsp:cNvPr id="0" name=""/>
        <dsp:cNvSpPr/>
      </dsp:nvSpPr>
      <dsp:spPr>
        <a:xfrm>
          <a:off x="1064618" y="1424600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69140-4F07-44C0-895B-5E0E9E1F0E39}">
      <dsp:nvSpPr>
        <dsp:cNvPr id="0" name=""/>
        <dsp:cNvSpPr/>
      </dsp:nvSpPr>
      <dsp:spPr>
        <a:xfrm>
          <a:off x="4305" y="3610476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/>
            <a:t>Ongoing Data Capture  (Monitoring)</a:t>
          </a:r>
          <a:endParaRPr lang="en-US" sz="2300" kern="1200"/>
        </a:p>
      </dsp:txBody>
      <dsp:txXfrm>
        <a:off x="4305" y="3610476"/>
        <a:ext cx="3262500" cy="720000"/>
      </dsp:txXfrm>
    </dsp:sp>
    <dsp:sp modelId="{34DEEB38-0DA8-4E99-84E0-BE80D3A81BC0}">
      <dsp:nvSpPr>
        <dsp:cNvPr id="0" name=""/>
        <dsp:cNvSpPr/>
      </dsp:nvSpPr>
      <dsp:spPr>
        <a:xfrm>
          <a:off x="4473930" y="1000475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884CC-64F7-41EC-B386-919F1AE0C1FE}">
      <dsp:nvSpPr>
        <dsp:cNvPr id="0" name=""/>
        <dsp:cNvSpPr/>
      </dsp:nvSpPr>
      <dsp:spPr>
        <a:xfrm>
          <a:off x="4898055" y="1424600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08439-6D09-42A2-9C33-D34757CF5DA3}">
      <dsp:nvSpPr>
        <dsp:cNvPr id="0" name=""/>
        <dsp:cNvSpPr/>
      </dsp:nvSpPr>
      <dsp:spPr>
        <a:xfrm>
          <a:off x="3837743" y="3610476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/>
            <a:t>Temporary Data Capture (Debugging)  </a:t>
          </a:r>
          <a:endParaRPr lang="en-US" sz="2300" kern="1200"/>
        </a:p>
      </dsp:txBody>
      <dsp:txXfrm>
        <a:off x="3837743" y="3610476"/>
        <a:ext cx="32625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ABE2D-23D2-4ED7-91DE-78C7614716F3}">
      <dsp:nvSpPr>
        <dsp:cNvPr id="0" name=""/>
        <dsp:cNvSpPr/>
      </dsp:nvSpPr>
      <dsp:spPr>
        <a:xfrm>
          <a:off x="0" y="30552"/>
          <a:ext cx="7728267" cy="11917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You Can’t just use at MariaDB Alone </a:t>
          </a:r>
          <a:endParaRPr lang="en-US" sz="3000" kern="1200" dirty="0"/>
        </a:p>
      </dsp:txBody>
      <dsp:txXfrm>
        <a:off x="58177" y="88729"/>
        <a:ext cx="7611913" cy="1075400"/>
      </dsp:txXfrm>
    </dsp:sp>
    <dsp:sp modelId="{15EEEA87-B847-4111-BCAF-D79D78D839F9}">
      <dsp:nvSpPr>
        <dsp:cNvPr id="0" name=""/>
        <dsp:cNvSpPr/>
      </dsp:nvSpPr>
      <dsp:spPr>
        <a:xfrm>
          <a:off x="0" y="1308707"/>
          <a:ext cx="7728267" cy="1191754"/>
        </a:xfrm>
        <a:prstGeom prst="roundRect">
          <a:avLst/>
        </a:prstGeom>
        <a:solidFill>
          <a:schemeClr val="accent2">
            <a:hueOff val="999158"/>
            <a:satOff val="7475"/>
            <a:lumOff val="163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OS Issues, Hardware Issues are often root cause </a:t>
          </a:r>
          <a:endParaRPr lang="en-US" sz="3000" kern="1200"/>
        </a:p>
      </dsp:txBody>
      <dsp:txXfrm>
        <a:off x="58177" y="1366884"/>
        <a:ext cx="7611913" cy="1075400"/>
      </dsp:txXfrm>
    </dsp:sp>
    <dsp:sp modelId="{C60DF0F0-16A8-4405-97E6-3B6B83711924}">
      <dsp:nvSpPr>
        <dsp:cNvPr id="0" name=""/>
        <dsp:cNvSpPr/>
      </dsp:nvSpPr>
      <dsp:spPr>
        <a:xfrm>
          <a:off x="0" y="2586862"/>
          <a:ext cx="7728267" cy="1191754"/>
        </a:xfrm>
        <a:prstGeom prst="roundRect">
          <a:avLst/>
        </a:prstGeom>
        <a:solidFill>
          <a:schemeClr val="accent2">
            <a:hueOff val="1998316"/>
            <a:satOff val="14949"/>
            <a:lumOff val="326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Application issues can’t be ignored</a:t>
          </a:r>
          <a:endParaRPr lang="en-US" sz="3000" kern="1200"/>
        </a:p>
      </dsp:txBody>
      <dsp:txXfrm>
        <a:off x="58177" y="2645039"/>
        <a:ext cx="7611913" cy="1075400"/>
      </dsp:txXfrm>
    </dsp:sp>
    <dsp:sp modelId="{4D1C09B0-9F54-4729-A52A-DBC4264805DF}">
      <dsp:nvSpPr>
        <dsp:cNvPr id="0" name=""/>
        <dsp:cNvSpPr/>
      </dsp:nvSpPr>
      <dsp:spPr>
        <a:xfrm>
          <a:off x="0" y="3865016"/>
          <a:ext cx="7728267" cy="1191754"/>
        </a:xfrm>
        <a:prstGeom prst="roundRect">
          <a:avLst/>
        </a:prstGeom>
        <a:solidFill>
          <a:schemeClr val="accent2">
            <a:hueOff val="2997474"/>
            <a:satOff val="22424"/>
            <a:lumOff val="490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Background Load, Noisy Neighbors</a:t>
          </a:r>
          <a:endParaRPr lang="en-US" sz="3000" kern="1200" dirty="0"/>
        </a:p>
      </dsp:txBody>
      <dsp:txXfrm>
        <a:off x="58177" y="3923193"/>
        <a:ext cx="7611913" cy="1075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35C51-49D1-44BA-A6E3-BAEC8D16693B}">
      <dsp:nvSpPr>
        <dsp:cNvPr id="0" name=""/>
        <dsp:cNvSpPr/>
      </dsp:nvSpPr>
      <dsp:spPr>
        <a:xfrm>
          <a:off x="1200133" y="158662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96E5D-5C96-4844-A734-C3D096478476}">
      <dsp:nvSpPr>
        <dsp:cNvPr id="0" name=""/>
        <dsp:cNvSpPr/>
      </dsp:nvSpPr>
      <dsp:spPr>
        <a:xfrm>
          <a:off x="1434133" y="39266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BB085-BCDD-46E1-85DA-407347B7A090}">
      <dsp:nvSpPr>
        <dsp:cNvPr id="0" name=""/>
        <dsp:cNvSpPr/>
      </dsp:nvSpPr>
      <dsp:spPr>
        <a:xfrm>
          <a:off x="849133" y="15986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b="1" kern="1200"/>
            <a:t>SHOW STATUS </a:t>
          </a:r>
          <a:endParaRPr lang="en-US" sz="2200" kern="1200"/>
        </a:p>
      </dsp:txBody>
      <dsp:txXfrm>
        <a:off x="849133" y="1598662"/>
        <a:ext cx="1800000" cy="720000"/>
      </dsp:txXfrm>
    </dsp:sp>
    <dsp:sp modelId="{E3247F8A-B1AA-4A2A-ACF8-C515717B37DF}">
      <dsp:nvSpPr>
        <dsp:cNvPr id="0" name=""/>
        <dsp:cNvSpPr/>
      </dsp:nvSpPr>
      <dsp:spPr>
        <a:xfrm>
          <a:off x="3315133" y="158662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6753F-A937-4989-8242-A93F3574A24E}">
      <dsp:nvSpPr>
        <dsp:cNvPr id="0" name=""/>
        <dsp:cNvSpPr/>
      </dsp:nvSpPr>
      <dsp:spPr>
        <a:xfrm>
          <a:off x="3549133" y="39266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B551A-AAF6-4D06-8020-DB4AC4B84E33}">
      <dsp:nvSpPr>
        <dsp:cNvPr id="0" name=""/>
        <dsp:cNvSpPr/>
      </dsp:nvSpPr>
      <dsp:spPr>
        <a:xfrm>
          <a:off x="2964133" y="15986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b="1" kern="1200"/>
            <a:t>INFORMATION SCHEMA </a:t>
          </a:r>
          <a:endParaRPr lang="en-US" sz="2200" kern="1200"/>
        </a:p>
      </dsp:txBody>
      <dsp:txXfrm>
        <a:off x="2964133" y="1598662"/>
        <a:ext cx="1800000" cy="720000"/>
      </dsp:txXfrm>
    </dsp:sp>
    <dsp:sp modelId="{3AEE7555-4F96-46B2-86DA-FA317EF1F5D0}">
      <dsp:nvSpPr>
        <dsp:cNvPr id="0" name=""/>
        <dsp:cNvSpPr/>
      </dsp:nvSpPr>
      <dsp:spPr>
        <a:xfrm>
          <a:off x="5430133" y="158662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C1EC5-D8F7-429E-A175-840199108823}">
      <dsp:nvSpPr>
        <dsp:cNvPr id="0" name=""/>
        <dsp:cNvSpPr/>
      </dsp:nvSpPr>
      <dsp:spPr>
        <a:xfrm>
          <a:off x="5664133" y="39266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A2E30-0B08-4D6F-B69E-25DD6D43A588}">
      <dsp:nvSpPr>
        <dsp:cNvPr id="0" name=""/>
        <dsp:cNvSpPr/>
      </dsp:nvSpPr>
      <dsp:spPr>
        <a:xfrm>
          <a:off x="5079133" y="15986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b="1" kern="1200"/>
            <a:t>PERFORMANCE SCHEMA</a:t>
          </a:r>
          <a:endParaRPr lang="en-US" sz="2200" kern="1200"/>
        </a:p>
      </dsp:txBody>
      <dsp:txXfrm>
        <a:off x="5079133" y="1598662"/>
        <a:ext cx="1800000" cy="720000"/>
      </dsp:txXfrm>
    </dsp:sp>
    <dsp:sp modelId="{1C0E29AB-E5BD-4B9F-9B1C-4C9685D34C5F}">
      <dsp:nvSpPr>
        <dsp:cNvPr id="0" name=""/>
        <dsp:cNvSpPr/>
      </dsp:nvSpPr>
      <dsp:spPr>
        <a:xfrm>
          <a:off x="1200133" y="2768662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D3600-1788-4A3A-BCEB-E1E0730A901C}">
      <dsp:nvSpPr>
        <dsp:cNvPr id="0" name=""/>
        <dsp:cNvSpPr/>
      </dsp:nvSpPr>
      <dsp:spPr>
        <a:xfrm>
          <a:off x="1434133" y="300266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BE3BE-C66C-4D71-8F65-D64851B57744}">
      <dsp:nvSpPr>
        <dsp:cNvPr id="0" name=""/>
        <dsp:cNvSpPr/>
      </dsp:nvSpPr>
      <dsp:spPr>
        <a:xfrm>
          <a:off x="849133" y="42086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b="1" kern="1200"/>
            <a:t>LOGS</a:t>
          </a:r>
          <a:endParaRPr lang="en-US" sz="2200" kern="1200"/>
        </a:p>
      </dsp:txBody>
      <dsp:txXfrm>
        <a:off x="849133" y="4208662"/>
        <a:ext cx="1800000" cy="720000"/>
      </dsp:txXfrm>
    </dsp:sp>
    <dsp:sp modelId="{E74616BC-8759-4D66-B74B-2E301072C9EB}">
      <dsp:nvSpPr>
        <dsp:cNvPr id="0" name=""/>
        <dsp:cNvSpPr/>
      </dsp:nvSpPr>
      <dsp:spPr>
        <a:xfrm>
          <a:off x="3315133" y="2768662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04583-101B-4533-93AD-24D26317FFA9}">
      <dsp:nvSpPr>
        <dsp:cNvPr id="0" name=""/>
        <dsp:cNvSpPr/>
      </dsp:nvSpPr>
      <dsp:spPr>
        <a:xfrm>
          <a:off x="3549133" y="300266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8BB7A-33A3-4027-8872-8594B4414EDE}">
      <dsp:nvSpPr>
        <dsp:cNvPr id="0" name=""/>
        <dsp:cNvSpPr/>
      </dsp:nvSpPr>
      <dsp:spPr>
        <a:xfrm>
          <a:off x="2964133" y="42086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b="1" kern="1200"/>
            <a:t>EXPLAIN </a:t>
          </a:r>
          <a:endParaRPr lang="en-US" sz="2200" kern="1200"/>
        </a:p>
      </dsp:txBody>
      <dsp:txXfrm>
        <a:off x="2964133" y="4208662"/>
        <a:ext cx="1800000" cy="720000"/>
      </dsp:txXfrm>
    </dsp:sp>
    <dsp:sp modelId="{3DEBF0CE-F2AA-4189-8FE5-365CBA96ECB7}">
      <dsp:nvSpPr>
        <dsp:cNvPr id="0" name=""/>
        <dsp:cNvSpPr/>
      </dsp:nvSpPr>
      <dsp:spPr>
        <a:xfrm>
          <a:off x="5430133" y="2768662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F295A-DE5F-47D8-99EB-018DF6E3571B}">
      <dsp:nvSpPr>
        <dsp:cNvPr id="0" name=""/>
        <dsp:cNvSpPr/>
      </dsp:nvSpPr>
      <dsp:spPr>
        <a:xfrm>
          <a:off x="5664133" y="3002662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0EBC5-3E08-4970-AF5E-9BE2B34D9062}">
      <dsp:nvSpPr>
        <dsp:cNvPr id="0" name=""/>
        <dsp:cNvSpPr/>
      </dsp:nvSpPr>
      <dsp:spPr>
        <a:xfrm>
          <a:off x="5079133" y="42086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b="1" kern="1200"/>
            <a:t>OPTIMIZER TRACE</a:t>
          </a:r>
          <a:endParaRPr lang="en-US" sz="2200" kern="1200"/>
        </a:p>
      </dsp:txBody>
      <dsp:txXfrm>
        <a:off x="5079133" y="4208662"/>
        <a:ext cx="18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9C210-D2BF-4013-9A0C-C93ED19D16F1}">
      <dsp:nvSpPr>
        <dsp:cNvPr id="0" name=""/>
        <dsp:cNvSpPr/>
      </dsp:nvSpPr>
      <dsp:spPr>
        <a:xfrm>
          <a:off x="0" y="3974"/>
          <a:ext cx="7728267" cy="8465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FAB91-1B59-4AB9-B79C-6324A524DFF8}">
      <dsp:nvSpPr>
        <dsp:cNvPr id="0" name=""/>
        <dsp:cNvSpPr/>
      </dsp:nvSpPr>
      <dsp:spPr>
        <a:xfrm>
          <a:off x="256085" y="194451"/>
          <a:ext cx="465609" cy="4656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6C0E6-0C37-4C84-B070-7D60B0E87C2E}">
      <dsp:nvSpPr>
        <dsp:cNvPr id="0" name=""/>
        <dsp:cNvSpPr/>
      </dsp:nvSpPr>
      <dsp:spPr>
        <a:xfrm>
          <a:off x="977779" y="3974"/>
          <a:ext cx="6750487" cy="84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95" tIns="89595" rIns="89595" bIns="8959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Existed Forever </a:t>
          </a:r>
          <a:endParaRPr lang="en-US" sz="1900" kern="1200"/>
        </a:p>
      </dsp:txBody>
      <dsp:txXfrm>
        <a:off x="977779" y="3974"/>
        <a:ext cx="6750487" cy="846562"/>
      </dsp:txXfrm>
    </dsp:sp>
    <dsp:sp modelId="{79007D84-9CA1-4E8F-8729-6E9775CF9D89}">
      <dsp:nvSpPr>
        <dsp:cNvPr id="0" name=""/>
        <dsp:cNvSpPr/>
      </dsp:nvSpPr>
      <dsp:spPr>
        <a:xfrm>
          <a:off x="0" y="1062177"/>
          <a:ext cx="7728267" cy="8465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ABBFF-91D3-4062-AAA0-F3C6FA8C32F3}">
      <dsp:nvSpPr>
        <dsp:cNvPr id="0" name=""/>
        <dsp:cNvSpPr/>
      </dsp:nvSpPr>
      <dsp:spPr>
        <a:xfrm>
          <a:off x="256085" y="1252654"/>
          <a:ext cx="465609" cy="4656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734FB-AD0F-4D42-B658-FCFE7E4C5223}">
      <dsp:nvSpPr>
        <dsp:cNvPr id="0" name=""/>
        <dsp:cNvSpPr/>
      </dsp:nvSpPr>
      <dsp:spPr>
        <a:xfrm>
          <a:off x="977779" y="1062177"/>
          <a:ext cx="6750487" cy="84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95" tIns="89595" rIns="89595" bIns="8959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Shows 500+ status variables </a:t>
          </a:r>
          <a:endParaRPr lang="en-US" sz="1900" kern="1200" dirty="0"/>
        </a:p>
      </dsp:txBody>
      <dsp:txXfrm>
        <a:off x="977779" y="1062177"/>
        <a:ext cx="6750487" cy="846562"/>
      </dsp:txXfrm>
    </dsp:sp>
    <dsp:sp modelId="{8DCF2586-5F52-4EB5-8CE7-F0B5CC1FD29A}">
      <dsp:nvSpPr>
        <dsp:cNvPr id="0" name=""/>
        <dsp:cNvSpPr/>
      </dsp:nvSpPr>
      <dsp:spPr>
        <a:xfrm>
          <a:off x="0" y="2120380"/>
          <a:ext cx="7728267" cy="8465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BFA5C-6C7C-4AA1-9A1F-8E811D926670}">
      <dsp:nvSpPr>
        <dsp:cNvPr id="0" name=""/>
        <dsp:cNvSpPr/>
      </dsp:nvSpPr>
      <dsp:spPr>
        <a:xfrm>
          <a:off x="256085" y="2310857"/>
          <a:ext cx="465609" cy="4656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212CF-6AFC-487C-8F21-86E204006897}">
      <dsp:nvSpPr>
        <dsp:cNvPr id="0" name=""/>
        <dsp:cNvSpPr/>
      </dsp:nvSpPr>
      <dsp:spPr>
        <a:xfrm>
          <a:off x="977779" y="2120380"/>
          <a:ext cx="6750487" cy="84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95" tIns="89595" rIns="89595" bIns="8959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Most are counters, some are gauges, some text</a:t>
          </a:r>
          <a:endParaRPr lang="en-US" sz="1900" kern="1200"/>
        </a:p>
      </dsp:txBody>
      <dsp:txXfrm>
        <a:off x="977779" y="2120380"/>
        <a:ext cx="6750487" cy="846562"/>
      </dsp:txXfrm>
    </dsp:sp>
    <dsp:sp modelId="{655D8F96-7EF4-472A-8A0E-83B4ACED30E6}">
      <dsp:nvSpPr>
        <dsp:cNvPr id="0" name=""/>
        <dsp:cNvSpPr/>
      </dsp:nvSpPr>
      <dsp:spPr>
        <a:xfrm>
          <a:off x="0" y="3178583"/>
          <a:ext cx="7728267" cy="8465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8BBD3-A1C7-4FFD-A8B9-995AA54E1C6D}">
      <dsp:nvSpPr>
        <dsp:cNvPr id="0" name=""/>
        <dsp:cNvSpPr/>
      </dsp:nvSpPr>
      <dsp:spPr>
        <a:xfrm>
          <a:off x="256085" y="3369060"/>
          <a:ext cx="465609" cy="4656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EE9A1-4DBD-4697-8EDC-27500E9BE2FC}">
      <dsp:nvSpPr>
        <dsp:cNvPr id="0" name=""/>
        <dsp:cNvSpPr/>
      </dsp:nvSpPr>
      <dsp:spPr>
        <a:xfrm>
          <a:off x="977779" y="3178583"/>
          <a:ext cx="6750487" cy="84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95" tIns="89595" rIns="89595" bIns="8959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Session and Global Scope </a:t>
          </a:r>
          <a:endParaRPr lang="en-US" sz="1900" kern="1200"/>
        </a:p>
      </dsp:txBody>
      <dsp:txXfrm>
        <a:off x="977779" y="3178583"/>
        <a:ext cx="6750487" cy="846562"/>
      </dsp:txXfrm>
    </dsp:sp>
    <dsp:sp modelId="{40C6683B-B820-4475-8E0D-6DFAECF1C895}">
      <dsp:nvSpPr>
        <dsp:cNvPr id="0" name=""/>
        <dsp:cNvSpPr/>
      </dsp:nvSpPr>
      <dsp:spPr>
        <a:xfrm>
          <a:off x="0" y="4236787"/>
          <a:ext cx="7728267" cy="8465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5B596-30CF-43B6-A885-24228F8B40DC}">
      <dsp:nvSpPr>
        <dsp:cNvPr id="0" name=""/>
        <dsp:cNvSpPr/>
      </dsp:nvSpPr>
      <dsp:spPr>
        <a:xfrm>
          <a:off x="256085" y="4427263"/>
          <a:ext cx="465609" cy="4656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0A55F-4B39-49D0-9D3A-A390B5808A08}">
      <dsp:nvSpPr>
        <dsp:cNvPr id="0" name=""/>
        <dsp:cNvSpPr/>
      </dsp:nvSpPr>
      <dsp:spPr>
        <a:xfrm>
          <a:off x="977779" y="4236787"/>
          <a:ext cx="6750487" cy="84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95" tIns="89595" rIns="89595" bIns="8959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Also available as Information Schema Table</a:t>
          </a:r>
          <a:endParaRPr lang="en-US" sz="1900" kern="1200" dirty="0"/>
        </a:p>
      </dsp:txBody>
      <dsp:txXfrm>
        <a:off x="977779" y="4236787"/>
        <a:ext cx="6750487" cy="846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0AED1-2E0D-4F37-95F4-DCC3CEE9C137}">
      <dsp:nvSpPr>
        <dsp:cNvPr id="0" name=""/>
        <dsp:cNvSpPr/>
      </dsp:nvSpPr>
      <dsp:spPr>
        <a:xfrm>
          <a:off x="0" y="621"/>
          <a:ext cx="7728267" cy="14531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C5854-7DD3-40EE-B4C6-25C83F38D2B0}">
      <dsp:nvSpPr>
        <dsp:cNvPr id="0" name=""/>
        <dsp:cNvSpPr/>
      </dsp:nvSpPr>
      <dsp:spPr>
        <a:xfrm>
          <a:off x="439582" y="327583"/>
          <a:ext cx="799241" cy="7992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893A9-16D6-4365-A32D-6CFDDC961CFA}">
      <dsp:nvSpPr>
        <dsp:cNvPr id="0" name=""/>
        <dsp:cNvSpPr/>
      </dsp:nvSpPr>
      <dsp:spPr>
        <a:xfrm>
          <a:off x="1678407" y="621"/>
          <a:ext cx="6049859" cy="145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93" tIns="153793" rIns="153793" bIns="1537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70+ Tables</a:t>
          </a:r>
          <a:endParaRPr lang="en-US" sz="2500" kern="1200" dirty="0"/>
        </a:p>
      </dsp:txBody>
      <dsp:txXfrm>
        <a:off x="1678407" y="621"/>
        <a:ext cx="6049859" cy="1453166"/>
      </dsp:txXfrm>
    </dsp:sp>
    <dsp:sp modelId="{4A041733-A2CA-45EC-ADF3-0D8B07060406}">
      <dsp:nvSpPr>
        <dsp:cNvPr id="0" name=""/>
        <dsp:cNvSpPr/>
      </dsp:nvSpPr>
      <dsp:spPr>
        <a:xfrm>
          <a:off x="0" y="1817078"/>
          <a:ext cx="7728267" cy="14531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94024-D48F-4F17-8E4A-DA03EEF6E937}">
      <dsp:nvSpPr>
        <dsp:cNvPr id="0" name=""/>
        <dsp:cNvSpPr/>
      </dsp:nvSpPr>
      <dsp:spPr>
        <a:xfrm>
          <a:off x="439582" y="2144041"/>
          <a:ext cx="799241" cy="7992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CC954-B60D-45BC-9E9E-9D107B19F1C8}">
      <dsp:nvSpPr>
        <dsp:cNvPr id="0" name=""/>
        <dsp:cNvSpPr/>
      </dsp:nvSpPr>
      <dsp:spPr>
        <a:xfrm>
          <a:off x="1678407" y="1817078"/>
          <a:ext cx="6049859" cy="145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93" tIns="153793" rIns="153793" bIns="1537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Some are Schema Related</a:t>
          </a:r>
          <a:endParaRPr lang="en-US" sz="2500" kern="1200"/>
        </a:p>
      </dsp:txBody>
      <dsp:txXfrm>
        <a:off x="1678407" y="1817078"/>
        <a:ext cx="6049859" cy="1453166"/>
      </dsp:txXfrm>
    </dsp:sp>
    <dsp:sp modelId="{08272598-566E-4C0A-AD11-9CE6B707161B}">
      <dsp:nvSpPr>
        <dsp:cNvPr id="0" name=""/>
        <dsp:cNvSpPr/>
      </dsp:nvSpPr>
      <dsp:spPr>
        <a:xfrm>
          <a:off x="0" y="3633536"/>
          <a:ext cx="7728267" cy="14531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953BF-D6CE-4DCD-B74D-3936673ECAD3}">
      <dsp:nvSpPr>
        <dsp:cNvPr id="0" name=""/>
        <dsp:cNvSpPr/>
      </dsp:nvSpPr>
      <dsp:spPr>
        <a:xfrm>
          <a:off x="439582" y="3960499"/>
          <a:ext cx="799241" cy="7992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6E0FD-9D02-4703-98CE-375E09AA9C9D}">
      <dsp:nvSpPr>
        <dsp:cNvPr id="0" name=""/>
        <dsp:cNvSpPr/>
      </dsp:nvSpPr>
      <dsp:spPr>
        <a:xfrm>
          <a:off x="1678407" y="3633536"/>
          <a:ext cx="6049859" cy="145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93" tIns="153793" rIns="153793" bIns="1537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Others are Performance Statistics</a:t>
          </a:r>
          <a:endParaRPr lang="en-US" sz="2500" kern="1200"/>
        </a:p>
      </dsp:txBody>
      <dsp:txXfrm>
        <a:off x="1678407" y="3633536"/>
        <a:ext cx="6049859" cy="1453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1AD0A-36A4-497B-ABDA-DE39F3E45F76}">
      <dsp:nvSpPr>
        <dsp:cNvPr id="0" name=""/>
        <dsp:cNvSpPr/>
      </dsp:nvSpPr>
      <dsp:spPr>
        <a:xfrm>
          <a:off x="0" y="621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BC72D-49E2-4C4E-9987-1F21467EB3F7}">
      <dsp:nvSpPr>
        <dsp:cNvPr id="0" name=""/>
        <dsp:cNvSpPr/>
      </dsp:nvSpPr>
      <dsp:spPr>
        <a:xfrm>
          <a:off x="0" y="621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MariaDB [information_schema]&gt; select * from processlist limit 1 \G</a:t>
          </a:r>
          <a:endParaRPr lang="en-US" sz="1100" kern="1200"/>
        </a:p>
      </dsp:txBody>
      <dsp:txXfrm>
        <a:off x="0" y="621"/>
        <a:ext cx="7728267" cy="242194"/>
      </dsp:txXfrm>
    </dsp:sp>
    <dsp:sp modelId="{AA7995A1-30D8-4C29-8DC3-6F8668E31A08}">
      <dsp:nvSpPr>
        <dsp:cNvPr id="0" name=""/>
        <dsp:cNvSpPr/>
      </dsp:nvSpPr>
      <dsp:spPr>
        <a:xfrm>
          <a:off x="0" y="242815"/>
          <a:ext cx="7728267" cy="0"/>
        </a:xfrm>
        <a:prstGeom prst="line">
          <a:avLst/>
        </a:prstGeom>
        <a:solidFill>
          <a:schemeClr val="accent2">
            <a:hueOff val="149874"/>
            <a:satOff val="1121"/>
            <a:lumOff val="245"/>
            <a:alphaOff val="0"/>
          </a:schemeClr>
        </a:solidFill>
        <a:ln w="10795" cap="flat" cmpd="sng" algn="ctr">
          <a:solidFill>
            <a:schemeClr val="accent2">
              <a:hueOff val="149874"/>
              <a:satOff val="1121"/>
              <a:lumOff val="2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AEB3E-F6AF-4183-BAE3-3B6E513B036B}">
      <dsp:nvSpPr>
        <dsp:cNvPr id="0" name=""/>
        <dsp:cNvSpPr/>
      </dsp:nvSpPr>
      <dsp:spPr>
        <a:xfrm>
          <a:off x="0" y="242815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*************************** 1. row ***************************</a:t>
          </a:r>
          <a:endParaRPr lang="en-US" sz="1100" kern="1200"/>
        </a:p>
      </dsp:txBody>
      <dsp:txXfrm>
        <a:off x="0" y="242815"/>
        <a:ext cx="7728267" cy="242194"/>
      </dsp:txXfrm>
    </dsp:sp>
    <dsp:sp modelId="{E58166CB-998B-45E1-92D5-1C441AF50B5E}">
      <dsp:nvSpPr>
        <dsp:cNvPr id="0" name=""/>
        <dsp:cNvSpPr/>
      </dsp:nvSpPr>
      <dsp:spPr>
        <a:xfrm>
          <a:off x="0" y="485009"/>
          <a:ext cx="7728267" cy="0"/>
        </a:xfrm>
        <a:prstGeom prst="line">
          <a:avLst/>
        </a:prstGeom>
        <a:solidFill>
          <a:schemeClr val="accent2">
            <a:hueOff val="299747"/>
            <a:satOff val="2242"/>
            <a:lumOff val="490"/>
            <a:alphaOff val="0"/>
          </a:schemeClr>
        </a:solidFill>
        <a:ln w="10795" cap="flat" cmpd="sng" algn="ctr">
          <a:solidFill>
            <a:schemeClr val="accent2">
              <a:hueOff val="299747"/>
              <a:satOff val="2242"/>
              <a:lumOff val="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A4151-F6F0-4751-8E78-09C9F3C58DCB}">
      <dsp:nvSpPr>
        <dsp:cNvPr id="0" name=""/>
        <dsp:cNvSpPr/>
      </dsp:nvSpPr>
      <dsp:spPr>
        <a:xfrm>
          <a:off x="0" y="485009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ID: 107</a:t>
          </a:r>
          <a:endParaRPr lang="en-US" sz="1100" kern="1200"/>
        </a:p>
      </dsp:txBody>
      <dsp:txXfrm>
        <a:off x="0" y="485009"/>
        <a:ext cx="7728267" cy="242194"/>
      </dsp:txXfrm>
    </dsp:sp>
    <dsp:sp modelId="{20D064B8-1E9A-477C-A9BB-F655D941DCD1}">
      <dsp:nvSpPr>
        <dsp:cNvPr id="0" name=""/>
        <dsp:cNvSpPr/>
      </dsp:nvSpPr>
      <dsp:spPr>
        <a:xfrm>
          <a:off x="0" y="727204"/>
          <a:ext cx="7728267" cy="0"/>
        </a:xfrm>
        <a:prstGeom prst="line">
          <a:avLst/>
        </a:prstGeom>
        <a:solidFill>
          <a:schemeClr val="accent2">
            <a:hueOff val="449621"/>
            <a:satOff val="3364"/>
            <a:lumOff val="736"/>
            <a:alphaOff val="0"/>
          </a:schemeClr>
        </a:solidFill>
        <a:ln w="10795" cap="flat" cmpd="sng" algn="ctr">
          <a:solidFill>
            <a:schemeClr val="accent2">
              <a:hueOff val="449621"/>
              <a:satOff val="3364"/>
              <a:lumOff val="7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A7333-0B15-41FE-9903-436FB92A75B9}">
      <dsp:nvSpPr>
        <dsp:cNvPr id="0" name=""/>
        <dsp:cNvSpPr/>
      </dsp:nvSpPr>
      <dsp:spPr>
        <a:xfrm>
          <a:off x="0" y="727204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USER: root</a:t>
          </a:r>
          <a:endParaRPr lang="en-US" sz="1100" kern="1200"/>
        </a:p>
      </dsp:txBody>
      <dsp:txXfrm>
        <a:off x="0" y="727204"/>
        <a:ext cx="7728267" cy="242194"/>
      </dsp:txXfrm>
    </dsp:sp>
    <dsp:sp modelId="{88A870D2-C7C9-4D38-B324-4C3157B00EAD}">
      <dsp:nvSpPr>
        <dsp:cNvPr id="0" name=""/>
        <dsp:cNvSpPr/>
      </dsp:nvSpPr>
      <dsp:spPr>
        <a:xfrm>
          <a:off x="0" y="969398"/>
          <a:ext cx="7728267" cy="0"/>
        </a:xfrm>
        <a:prstGeom prst="line">
          <a:avLst/>
        </a:prstGeom>
        <a:solidFill>
          <a:schemeClr val="accent2">
            <a:hueOff val="599495"/>
            <a:satOff val="4485"/>
            <a:lumOff val="981"/>
            <a:alphaOff val="0"/>
          </a:schemeClr>
        </a:solidFill>
        <a:ln w="10795" cap="flat" cmpd="sng" algn="ctr">
          <a:solidFill>
            <a:schemeClr val="accent2">
              <a:hueOff val="599495"/>
              <a:satOff val="4485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B0ECD-0F3E-4F06-9165-6A754B2DBA82}">
      <dsp:nvSpPr>
        <dsp:cNvPr id="0" name=""/>
        <dsp:cNvSpPr/>
      </dsp:nvSpPr>
      <dsp:spPr>
        <a:xfrm>
          <a:off x="0" y="969398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HOST: localhost</a:t>
          </a:r>
          <a:endParaRPr lang="en-US" sz="1100" kern="1200"/>
        </a:p>
      </dsp:txBody>
      <dsp:txXfrm>
        <a:off x="0" y="969398"/>
        <a:ext cx="7728267" cy="242194"/>
      </dsp:txXfrm>
    </dsp:sp>
    <dsp:sp modelId="{306877D9-1BFA-441C-80E1-9864B29C2FE0}">
      <dsp:nvSpPr>
        <dsp:cNvPr id="0" name=""/>
        <dsp:cNvSpPr/>
      </dsp:nvSpPr>
      <dsp:spPr>
        <a:xfrm>
          <a:off x="0" y="1211592"/>
          <a:ext cx="7728267" cy="0"/>
        </a:xfrm>
        <a:prstGeom prst="line">
          <a:avLst/>
        </a:prstGeom>
        <a:solidFill>
          <a:schemeClr val="accent2">
            <a:hueOff val="749369"/>
            <a:satOff val="5606"/>
            <a:lumOff val="1226"/>
            <a:alphaOff val="0"/>
          </a:schemeClr>
        </a:solidFill>
        <a:ln w="10795" cap="flat" cmpd="sng" algn="ctr">
          <a:solidFill>
            <a:schemeClr val="accent2">
              <a:hueOff val="749369"/>
              <a:satOff val="5606"/>
              <a:lumOff val="12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61174-DE5E-442E-B84E-B41917DA7315}">
      <dsp:nvSpPr>
        <dsp:cNvPr id="0" name=""/>
        <dsp:cNvSpPr/>
      </dsp:nvSpPr>
      <dsp:spPr>
        <a:xfrm>
          <a:off x="0" y="1211592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DB: information_schema</a:t>
          </a:r>
          <a:endParaRPr lang="en-US" sz="1100" kern="1200"/>
        </a:p>
      </dsp:txBody>
      <dsp:txXfrm>
        <a:off x="0" y="1211592"/>
        <a:ext cx="7728267" cy="242194"/>
      </dsp:txXfrm>
    </dsp:sp>
    <dsp:sp modelId="{2A24F695-DB9B-4265-BCD6-5D93CFAB5598}">
      <dsp:nvSpPr>
        <dsp:cNvPr id="0" name=""/>
        <dsp:cNvSpPr/>
      </dsp:nvSpPr>
      <dsp:spPr>
        <a:xfrm>
          <a:off x="0" y="1453787"/>
          <a:ext cx="7728267" cy="0"/>
        </a:xfrm>
        <a:prstGeom prst="line">
          <a:avLst/>
        </a:prstGeom>
        <a:solidFill>
          <a:schemeClr val="accent2">
            <a:hueOff val="899242"/>
            <a:satOff val="6727"/>
            <a:lumOff val="1471"/>
            <a:alphaOff val="0"/>
          </a:schemeClr>
        </a:solidFill>
        <a:ln w="10795" cap="flat" cmpd="sng" algn="ctr">
          <a:solidFill>
            <a:schemeClr val="accent2">
              <a:hueOff val="899242"/>
              <a:satOff val="6727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F03A2-C62B-471B-9599-586BD93DA9C4}">
      <dsp:nvSpPr>
        <dsp:cNvPr id="0" name=""/>
        <dsp:cNvSpPr/>
      </dsp:nvSpPr>
      <dsp:spPr>
        <a:xfrm>
          <a:off x="0" y="1453787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COMMAND: Query</a:t>
          </a:r>
          <a:endParaRPr lang="en-US" sz="1100" kern="1200"/>
        </a:p>
      </dsp:txBody>
      <dsp:txXfrm>
        <a:off x="0" y="1453787"/>
        <a:ext cx="7728267" cy="242194"/>
      </dsp:txXfrm>
    </dsp:sp>
    <dsp:sp modelId="{1856863A-D985-4CD3-8BA9-0DCB3867BB41}">
      <dsp:nvSpPr>
        <dsp:cNvPr id="0" name=""/>
        <dsp:cNvSpPr/>
      </dsp:nvSpPr>
      <dsp:spPr>
        <a:xfrm>
          <a:off x="0" y="1695981"/>
          <a:ext cx="7728267" cy="0"/>
        </a:xfrm>
        <a:prstGeom prst="line">
          <a:avLst/>
        </a:prstGeom>
        <a:solidFill>
          <a:schemeClr val="accent2">
            <a:hueOff val="1049116"/>
            <a:satOff val="7848"/>
            <a:lumOff val="1716"/>
            <a:alphaOff val="0"/>
          </a:schemeClr>
        </a:solidFill>
        <a:ln w="10795" cap="flat" cmpd="sng" algn="ctr">
          <a:solidFill>
            <a:schemeClr val="accent2">
              <a:hueOff val="1049116"/>
              <a:satOff val="7848"/>
              <a:lumOff val="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EE566-2145-4209-A073-744074A96ED9}">
      <dsp:nvSpPr>
        <dsp:cNvPr id="0" name=""/>
        <dsp:cNvSpPr/>
      </dsp:nvSpPr>
      <dsp:spPr>
        <a:xfrm>
          <a:off x="0" y="1695981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TIME: 0</a:t>
          </a:r>
          <a:endParaRPr lang="en-US" sz="1100" kern="1200"/>
        </a:p>
      </dsp:txBody>
      <dsp:txXfrm>
        <a:off x="0" y="1695981"/>
        <a:ext cx="7728267" cy="242194"/>
      </dsp:txXfrm>
    </dsp:sp>
    <dsp:sp modelId="{48788379-91F7-4873-A59D-88EBC0316872}">
      <dsp:nvSpPr>
        <dsp:cNvPr id="0" name=""/>
        <dsp:cNvSpPr/>
      </dsp:nvSpPr>
      <dsp:spPr>
        <a:xfrm>
          <a:off x="0" y="1938176"/>
          <a:ext cx="7728267" cy="0"/>
        </a:xfrm>
        <a:prstGeom prst="line">
          <a:avLst/>
        </a:prstGeom>
        <a:solidFill>
          <a:schemeClr val="accent2">
            <a:hueOff val="1198990"/>
            <a:satOff val="8970"/>
            <a:lumOff val="1962"/>
            <a:alphaOff val="0"/>
          </a:schemeClr>
        </a:solidFill>
        <a:ln w="10795" cap="flat" cmpd="sng" algn="ctr">
          <a:solidFill>
            <a:schemeClr val="accent2">
              <a:hueOff val="1198990"/>
              <a:satOff val="8970"/>
              <a:lumOff val="19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91F22-669F-4FB2-91B9-8361973F04D3}">
      <dsp:nvSpPr>
        <dsp:cNvPr id="0" name=""/>
        <dsp:cNvSpPr/>
      </dsp:nvSpPr>
      <dsp:spPr>
        <a:xfrm>
          <a:off x="0" y="1938176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STATE: Filling schema table</a:t>
          </a:r>
          <a:endParaRPr lang="en-US" sz="1100" kern="1200"/>
        </a:p>
      </dsp:txBody>
      <dsp:txXfrm>
        <a:off x="0" y="1938176"/>
        <a:ext cx="7728267" cy="242194"/>
      </dsp:txXfrm>
    </dsp:sp>
    <dsp:sp modelId="{5780A738-B6F3-4D73-8A1D-6E46E535B056}">
      <dsp:nvSpPr>
        <dsp:cNvPr id="0" name=""/>
        <dsp:cNvSpPr/>
      </dsp:nvSpPr>
      <dsp:spPr>
        <a:xfrm>
          <a:off x="0" y="2180370"/>
          <a:ext cx="7728267" cy="0"/>
        </a:xfrm>
        <a:prstGeom prst="line">
          <a:avLst/>
        </a:prstGeom>
        <a:solidFill>
          <a:schemeClr val="accent2">
            <a:hueOff val="1348863"/>
            <a:satOff val="10091"/>
            <a:lumOff val="2207"/>
            <a:alphaOff val="0"/>
          </a:schemeClr>
        </a:solidFill>
        <a:ln w="10795" cap="flat" cmpd="sng" algn="ctr">
          <a:solidFill>
            <a:schemeClr val="accent2">
              <a:hueOff val="1348863"/>
              <a:satOff val="10091"/>
              <a:lumOff val="22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38565-87B1-4C8A-99BE-A581DBB0C691}">
      <dsp:nvSpPr>
        <dsp:cNvPr id="0" name=""/>
        <dsp:cNvSpPr/>
      </dsp:nvSpPr>
      <dsp:spPr>
        <a:xfrm>
          <a:off x="0" y="2180370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INFO: select * from processlist limit 1</a:t>
          </a:r>
          <a:endParaRPr lang="en-US" sz="1100" kern="1200"/>
        </a:p>
      </dsp:txBody>
      <dsp:txXfrm>
        <a:off x="0" y="2180370"/>
        <a:ext cx="7728267" cy="242194"/>
      </dsp:txXfrm>
    </dsp:sp>
    <dsp:sp modelId="{23D02D94-E6FE-482C-B36B-38423BCF95FC}">
      <dsp:nvSpPr>
        <dsp:cNvPr id="0" name=""/>
        <dsp:cNvSpPr/>
      </dsp:nvSpPr>
      <dsp:spPr>
        <a:xfrm>
          <a:off x="0" y="2422564"/>
          <a:ext cx="7728267" cy="0"/>
        </a:xfrm>
        <a:prstGeom prst="line">
          <a:avLst/>
        </a:prstGeom>
        <a:solidFill>
          <a:schemeClr val="accent2">
            <a:hueOff val="1498737"/>
            <a:satOff val="11212"/>
            <a:lumOff val="2452"/>
            <a:alphaOff val="0"/>
          </a:schemeClr>
        </a:solidFill>
        <a:ln w="10795" cap="flat" cmpd="sng" algn="ctr">
          <a:solidFill>
            <a:schemeClr val="accent2">
              <a:hueOff val="1498737"/>
              <a:satOff val="11212"/>
              <a:lumOff val="2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D34A4-A0E2-4C55-B8B9-F9FC7539B7E6}">
      <dsp:nvSpPr>
        <dsp:cNvPr id="0" name=""/>
        <dsp:cNvSpPr/>
      </dsp:nvSpPr>
      <dsp:spPr>
        <a:xfrm>
          <a:off x="0" y="2422564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TIME_MS: 0.295</a:t>
          </a:r>
          <a:endParaRPr lang="en-US" sz="1100" kern="1200"/>
        </a:p>
      </dsp:txBody>
      <dsp:txXfrm>
        <a:off x="0" y="2422564"/>
        <a:ext cx="7728267" cy="242194"/>
      </dsp:txXfrm>
    </dsp:sp>
    <dsp:sp modelId="{7BD52532-69D9-458E-BB42-83F7328766CB}">
      <dsp:nvSpPr>
        <dsp:cNvPr id="0" name=""/>
        <dsp:cNvSpPr/>
      </dsp:nvSpPr>
      <dsp:spPr>
        <a:xfrm>
          <a:off x="0" y="2664759"/>
          <a:ext cx="7728267" cy="0"/>
        </a:xfrm>
        <a:prstGeom prst="line">
          <a:avLst/>
        </a:prstGeom>
        <a:solidFill>
          <a:schemeClr val="accent2">
            <a:hueOff val="1648611"/>
            <a:satOff val="12333"/>
            <a:lumOff val="2697"/>
            <a:alphaOff val="0"/>
          </a:schemeClr>
        </a:solidFill>
        <a:ln w="10795" cap="flat" cmpd="sng" algn="ctr">
          <a:solidFill>
            <a:schemeClr val="accent2">
              <a:hueOff val="1648611"/>
              <a:satOff val="12333"/>
              <a:lumOff val="26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ECEC7-D981-47CC-BF4D-D9AB6C481DF4}">
      <dsp:nvSpPr>
        <dsp:cNvPr id="0" name=""/>
        <dsp:cNvSpPr/>
      </dsp:nvSpPr>
      <dsp:spPr>
        <a:xfrm>
          <a:off x="0" y="2664759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STAGE: 0</a:t>
          </a:r>
          <a:endParaRPr lang="en-US" sz="1100" kern="1200"/>
        </a:p>
      </dsp:txBody>
      <dsp:txXfrm>
        <a:off x="0" y="2664759"/>
        <a:ext cx="7728267" cy="242194"/>
      </dsp:txXfrm>
    </dsp:sp>
    <dsp:sp modelId="{99568090-8333-49E7-AA42-C8AD9434470B}">
      <dsp:nvSpPr>
        <dsp:cNvPr id="0" name=""/>
        <dsp:cNvSpPr/>
      </dsp:nvSpPr>
      <dsp:spPr>
        <a:xfrm>
          <a:off x="0" y="2906953"/>
          <a:ext cx="7728267" cy="0"/>
        </a:xfrm>
        <a:prstGeom prst="line">
          <a:avLst/>
        </a:prstGeom>
        <a:solidFill>
          <a:schemeClr val="accent2">
            <a:hueOff val="1798484"/>
            <a:satOff val="13454"/>
            <a:lumOff val="2942"/>
            <a:alphaOff val="0"/>
          </a:schemeClr>
        </a:solidFill>
        <a:ln w="10795" cap="flat" cmpd="sng" algn="ctr">
          <a:solidFill>
            <a:schemeClr val="accent2">
              <a:hueOff val="1798484"/>
              <a:satOff val="13454"/>
              <a:lumOff val="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2542D-862B-485D-A0A8-CF71A9BE3901}">
      <dsp:nvSpPr>
        <dsp:cNvPr id="0" name=""/>
        <dsp:cNvSpPr/>
      </dsp:nvSpPr>
      <dsp:spPr>
        <a:xfrm>
          <a:off x="0" y="2906953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MAX_STAGE: 0</a:t>
          </a:r>
          <a:endParaRPr lang="en-US" sz="1100" kern="1200"/>
        </a:p>
      </dsp:txBody>
      <dsp:txXfrm>
        <a:off x="0" y="2906953"/>
        <a:ext cx="7728267" cy="242194"/>
      </dsp:txXfrm>
    </dsp:sp>
    <dsp:sp modelId="{46369DC0-C522-43F7-AF44-789EBF13C8B4}">
      <dsp:nvSpPr>
        <dsp:cNvPr id="0" name=""/>
        <dsp:cNvSpPr/>
      </dsp:nvSpPr>
      <dsp:spPr>
        <a:xfrm>
          <a:off x="0" y="3149147"/>
          <a:ext cx="7728267" cy="0"/>
        </a:xfrm>
        <a:prstGeom prst="line">
          <a:avLst/>
        </a:prstGeom>
        <a:solidFill>
          <a:schemeClr val="accent2">
            <a:hueOff val="1948358"/>
            <a:satOff val="14576"/>
            <a:lumOff val="3188"/>
            <a:alphaOff val="0"/>
          </a:schemeClr>
        </a:solidFill>
        <a:ln w="10795" cap="flat" cmpd="sng" algn="ctr">
          <a:solidFill>
            <a:schemeClr val="accent2">
              <a:hueOff val="1948358"/>
              <a:satOff val="14576"/>
              <a:lumOff val="31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C5DEC-C37E-4AD3-86C0-B07D82B3C86F}">
      <dsp:nvSpPr>
        <dsp:cNvPr id="0" name=""/>
        <dsp:cNvSpPr/>
      </dsp:nvSpPr>
      <dsp:spPr>
        <a:xfrm>
          <a:off x="0" y="3149147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PROGRESS: 0.000</a:t>
          </a:r>
          <a:endParaRPr lang="en-US" sz="1100" kern="1200"/>
        </a:p>
      </dsp:txBody>
      <dsp:txXfrm>
        <a:off x="0" y="3149147"/>
        <a:ext cx="7728267" cy="242194"/>
      </dsp:txXfrm>
    </dsp:sp>
    <dsp:sp modelId="{4BE9AF4A-CC04-4292-AEF5-4AED9EAE5EE7}">
      <dsp:nvSpPr>
        <dsp:cNvPr id="0" name=""/>
        <dsp:cNvSpPr/>
      </dsp:nvSpPr>
      <dsp:spPr>
        <a:xfrm>
          <a:off x="0" y="3391342"/>
          <a:ext cx="7728267" cy="0"/>
        </a:xfrm>
        <a:prstGeom prst="line">
          <a:avLst/>
        </a:prstGeom>
        <a:solidFill>
          <a:schemeClr val="accent2">
            <a:hueOff val="2098232"/>
            <a:satOff val="15697"/>
            <a:lumOff val="3433"/>
            <a:alphaOff val="0"/>
          </a:schemeClr>
        </a:solidFill>
        <a:ln w="10795" cap="flat" cmpd="sng" algn="ctr">
          <a:solidFill>
            <a:schemeClr val="accent2">
              <a:hueOff val="2098232"/>
              <a:satOff val="15697"/>
              <a:lumOff val="34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EB41-518F-4307-AE79-370D55651AB2}">
      <dsp:nvSpPr>
        <dsp:cNvPr id="0" name=""/>
        <dsp:cNvSpPr/>
      </dsp:nvSpPr>
      <dsp:spPr>
        <a:xfrm>
          <a:off x="0" y="3391342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MEMORY_USED: 106240</a:t>
          </a:r>
          <a:endParaRPr lang="en-US" sz="1100" kern="1200"/>
        </a:p>
      </dsp:txBody>
      <dsp:txXfrm>
        <a:off x="0" y="3391342"/>
        <a:ext cx="7728267" cy="242194"/>
      </dsp:txXfrm>
    </dsp:sp>
    <dsp:sp modelId="{3E6C735F-916F-4A49-8215-E262D336DF30}">
      <dsp:nvSpPr>
        <dsp:cNvPr id="0" name=""/>
        <dsp:cNvSpPr/>
      </dsp:nvSpPr>
      <dsp:spPr>
        <a:xfrm>
          <a:off x="0" y="3633536"/>
          <a:ext cx="7728267" cy="0"/>
        </a:xfrm>
        <a:prstGeom prst="line">
          <a:avLst/>
        </a:prstGeom>
        <a:solidFill>
          <a:schemeClr val="accent2">
            <a:hueOff val="2248106"/>
            <a:satOff val="16818"/>
            <a:lumOff val="3678"/>
            <a:alphaOff val="0"/>
          </a:schemeClr>
        </a:solidFill>
        <a:ln w="10795" cap="flat" cmpd="sng" algn="ctr">
          <a:solidFill>
            <a:schemeClr val="accent2">
              <a:hueOff val="2248106"/>
              <a:satOff val="16818"/>
              <a:lumOff val="36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FA8E1-B94A-4A4E-B624-C31834E81032}">
      <dsp:nvSpPr>
        <dsp:cNvPr id="0" name=""/>
        <dsp:cNvSpPr/>
      </dsp:nvSpPr>
      <dsp:spPr>
        <a:xfrm>
          <a:off x="0" y="3633536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MAX_MEMORY_USED: 2214408</a:t>
          </a:r>
          <a:endParaRPr lang="en-US" sz="1100" kern="1200"/>
        </a:p>
      </dsp:txBody>
      <dsp:txXfrm>
        <a:off x="0" y="3633536"/>
        <a:ext cx="7728267" cy="242194"/>
      </dsp:txXfrm>
    </dsp:sp>
    <dsp:sp modelId="{732BFD61-9A28-4D75-B8CE-D4AF992144F7}">
      <dsp:nvSpPr>
        <dsp:cNvPr id="0" name=""/>
        <dsp:cNvSpPr/>
      </dsp:nvSpPr>
      <dsp:spPr>
        <a:xfrm>
          <a:off x="0" y="3875731"/>
          <a:ext cx="7728267" cy="0"/>
        </a:xfrm>
        <a:prstGeom prst="line">
          <a:avLst/>
        </a:prstGeom>
        <a:solidFill>
          <a:schemeClr val="accent2">
            <a:hueOff val="2397979"/>
            <a:satOff val="17939"/>
            <a:lumOff val="3923"/>
            <a:alphaOff val="0"/>
          </a:schemeClr>
        </a:solidFill>
        <a:ln w="10795" cap="flat" cmpd="sng" algn="ctr">
          <a:solidFill>
            <a:schemeClr val="accent2">
              <a:hueOff val="2397979"/>
              <a:satOff val="17939"/>
              <a:lumOff val="39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AE96-CE77-4ADF-9E3F-F9A615116457}">
      <dsp:nvSpPr>
        <dsp:cNvPr id="0" name=""/>
        <dsp:cNvSpPr/>
      </dsp:nvSpPr>
      <dsp:spPr>
        <a:xfrm>
          <a:off x="0" y="3875731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EXAMINED_ROWS: 0</a:t>
          </a:r>
          <a:endParaRPr lang="en-US" sz="1100" kern="1200"/>
        </a:p>
      </dsp:txBody>
      <dsp:txXfrm>
        <a:off x="0" y="3875731"/>
        <a:ext cx="7728267" cy="242194"/>
      </dsp:txXfrm>
    </dsp:sp>
    <dsp:sp modelId="{4345408C-FDCA-439D-9ED6-152202F6393B}">
      <dsp:nvSpPr>
        <dsp:cNvPr id="0" name=""/>
        <dsp:cNvSpPr/>
      </dsp:nvSpPr>
      <dsp:spPr>
        <a:xfrm>
          <a:off x="0" y="4117925"/>
          <a:ext cx="7728267" cy="0"/>
        </a:xfrm>
        <a:prstGeom prst="line">
          <a:avLst/>
        </a:prstGeom>
        <a:solidFill>
          <a:schemeClr val="accent2">
            <a:hueOff val="2547853"/>
            <a:satOff val="19060"/>
            <a:lumOff val="4168"/>
            <a:alphaOff val="0"/>
          </a:schemeClr>
        </a:solidFill>
        <a:ln w="10795" cap="flat" cmpd="sng" algn="ctr">
          <a:solidFill>
            <a:schemeClr val="accent2">
              <a:hueOff val="2547853"/>
              <a:satOff val="19060"/>
              <a:lumOff val="4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C078F-344C-487A-8113-3A934A9670C0}">
      <dsp:nvSpPr>
        <dsp:cNvPr id="0" name=""/>
        <dsp:cNvSpPr/>
      </dsp:nvSpPr>
      <dsp:spPr>
        <a:xfrm>
          <a:off x="0" y="4117925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QUERY_ID: 17799397</a:t>
          </a:r>
          <a:endParaRPr lang="en-US" sz="1100" kern="1200"/>
        </a:p>
      </dsp:txBody>
      <dsp:txXfrm>
        <a:off x="0" y="4117925"/>
        <a:ext cx="7728267" cy="242194"/>
      </dsp:txXfrm>
    </dsp:sp>
    <dsp:sp modelId="{6D96AF87-7F61-4335-8332-2ACFAE7B1AB0}">
      <dsp:nvSpPr>
        <dsp:cNvPr id="0" name=""/>
        <dsp:cNvSpPr/>
      </dsp:nvSpPr>
      <dsp:spPr>
        <a:xfrm>
          <a:off x="0" y="4360119"/>
          <a:ext cx="7728267" cy="0"/>
        </a:xfrm>
        <a:prstGeom prst="line">
          <a:avLst/>
        </a:prstGeom>
        <a:solidFill>
          <a:schemeClr val="accent2">
            <a:hueOff val="2697727"/>
            <a:satOff val="20182"/>
            <a:lumOff val="4414"/>
            <a:alphaOff val="0"/>
          </a:schemeClr>
        </a:solidFill>
        <a:ln w="10795" cap="flat" cmpd="sng" algn="ctr">
          <a:solidFill>
            <a:schemeClr val="accent2">
              <a:hueOff val="2697727"/>
              <a:satOff val="20182"/>
              <a:lumOff val="44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CAC0B-3853-49D6-837A-C170826CF0FE}">
      <dsp:nvSpPr>
        <dsp:cNvPr id="0" name=""/>
        <dsp:cNvSpPr/>
      </dsp:nvSpPr>
      <dsp:spPr>
        <a:xfrm>
          <a:off x="0" y="4360119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INFO_BINARY: select * from processlist limit 1</a:t>
          </a:r>
          <a:endParaRPr lang="en-US" sz="1100" kern="1200"/>
        </a:p>
      </dsp:txBody>
      <dsp:txXfrm>
        <a:off x="0" y="4360119"/>
        <a:ext cx="7728267" cy="242194"/>
      </dsp:txXfrm>
    </dsp:sp>
    <dsp:sp modelId="{7E96E6EB-F55F-410F-8B42-E79E46985C15}">
      <dsp:nvSpPr>
        <dsp:cNvPr id="0" name=""/>
        <dsp:cNvSpPr/>
      </dsp:nvSpPr>
      <dsp:spPr>
        <a:xfrm>
          <a:off x="0" y="4602314"/>
          <a:ext cx="7728267" cy="0"/>
        </a:xfrm>
        <a:prstGeom prst="line">
          <a:avLst/>
        </a:prstGeom>
        <a:solidFill>
          <a:schemeClr val="accent2">
            <a:hueOff val="2847600"/>
            <a:satOff val="21303"/>
            <a:lumOff val="4659"/>
            <a:alphaOff val="0"/>
          </a:schemeClr>
        </a:solidFill>
        <a:ln w="10795" cap="flat" cmpd="sng" algn="ctr">
          <a:solidFill>
            <a:schemeClr val="accent2">
              <a:hueOff val="2847600"/>
              <a:satOff val="21303"/>
              <a:lumOff val="46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3C7FD-6B56-4050-9884-699B465C2930}">
      <dsp:nvSpPr>
        <dsp:cNvPr id="0" name=""/>
        <dsp:cNvSpPr/>
      </dsp:nvSpPr>
      <dsp:spPr>
        <a:xfrm>
          <a:off x="0" y="4602314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TID: 5398</a:t>
          </a:r>
          <a:endParaRPr lang="en-US" sz="1100" kern="1200"/>
        </a:p>
      </dsp:txBody>
      <dsp:txXfrm>
        <a:off x="0" y="4602314"/>
        <a:ext cx="7728267" cy="242194"/>
      </dsp:txXfrm>
    </dsp:sp>
    <dsp:sp modelId="{F21C4726-D0FE-4BE8-9325-A983BDDFC92B}">
      <dsp:nvSpPr>
        <dsp:cNvPr id="0" name=""/>
        <dsp:cNvSpPr/>
      </dsp:nvSpPr>
      <dsp:spPr>
        <a:xfrm>
          <a:off x="0" y="4844508"/>
          <a:ext cx="7728267" cy="0"/>
        </a:xfrm>
        <a:prstGeom prst="line">
          <a:avLst/>
        </a:prstGeom>
        <a:solidFill>
          <a:schemeClr val="accent2">
            <a:hueOff val="2997474"/>
            <a:satOff val="22424"/>
            <a:lumOff val="4904"/>
            <a:alphaOff val="0"/>
          </a:schemeClr>
        </a:solidFill>
        <a:ln w="10795" cap="flat" cmpd="sng" algn="ctr">
          <a:solidFill>
            <a:schemeClr val="accent2">
              <a:hueOff val="2997474"/>
              <a:satOff val="22424"/>
              <a:lumOff val="49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B6439-6AB2-473D-9AC1-EA15B2FE806F}">
      <dsp:nvSpPr>
        <dsp:cNvPr id="0" name=""/>
        <dsp:cNvSpPr/>
      </dsp:nvSpPr>
      <dsp:spPr>
        <a:xfrm>
          <a:off x="0" y="4844508"/>
          <a:ext cx="7728267" cy="24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1 row in set (0.001 sec)</a:t>
          </a:r>
          <a:endParaRPr lang="en-US" sz="1100" kern="1200"/>
        </a:p>
      </dsp:txBody>
      <dsp:txXfrm>
        <a:off x="0" y="4844508"/>
        <a:ext cx="7728267" cy="2421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5F471-6734-433F-B4F1-BD7128DC0C8E}">
      <dsp:nvSpPr>
        <dsp:cNvPr id="0" name=""/>
        <dsp:cNvSpPr/>
      </dsp:nvSpPr>
      <dsp:spPr>
        <a:xfrm>
          <a:off x="0" y="21912"/>
          <a:ext cx="7728267" cy="9534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Some of the Most </a:t>
          </a:r>
          <a:r>
            <a:rPr lang="en-US" sz="2400" b="1" kern="1200" dirty="0" err="1"/>
            <a:t>Avanced</a:t>
          </a:r>
          <a:r>
            <a:rPr lang="en-US" sz="2400" b="1" kern="1200" dirty="0"/>
            <a:t> Instrumentation Available</a:t>
          </a:r>
        </a:p>
      </dsp:txBody>
      <dsp:txXfrm>
        <a:off x="46541" y="68453"/>
        <a:ext cx="7635185" cy="860321"/>
      </dsp:txXfrm>
    </dsp:sp>
    <dsp:sp modelId="{AF4459E4-16AD-427B-AE80-FCCA25B33143}">
      <dsp:nvSpPr>
        <dsp:cNvPr id="0" name=""/>
        <dsp:cNvSpPr/>
      </dsp:nvSpPr>
      <dsp:spPr>
        <a:xfrm>
          <a:off x="0" y="1044436"/>
          <a:ext cx="7728267" cy="953403"/>
        </a:xfrm>
        <a:prstGeom prst="roundRect">
          <a:avLst/>
        </a:prstGeom>
        <a:solidFill>
          <a:schemeClr val="accent5">
            <a:hueOff val="-3554059"/>
            <a:satOff val="10143"/>
            <a:lumOff val="735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80+ Tables </a:t>
          </a:r>
          <a:endParaRPr lang="en-US" sz="2400" kern="1200" dirty="0"/>
        </a:p>
      </dsp:txBody>
      <dsp:txXfrm>
        <a:off x="46541" y="1090977"/>
        <a:ext cx="7635185" cy="860321"/>
      </dsp:txXfrm>
    </dsp:sp>
    <dsp:sp modelId="{5B819F2D-DFED-47CF-9FA0-CC2888BB1DD5}">
      <dsp:nvSpPr>
        <dsp:cNvPr id="0" name=""/>
        <dsp:cNvSpPr/>
      </dsp:nvSpPr>
      <dsp:spPr>
        <a:xfrm>
          <a:off x="0" y="2066960"/>
          <a:ext cx="7728267" cy="953403"/>
        </a:xfrm>
        <a:prstGeom prst="roundRect">
          <a:avLst/>
        </a:prstGeom>
        <a:solidFill>
          <a:schemeClr val="accent5">
            <a:hueOff val="-7108118"/>
            <a:satOff val="20286"/>
            <a:lumOff val="1470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</a:rPr>
            <a:t>Disabled</a:t>
          </a:r>
          <a:r>
            <a:rPr lang="en-US" sz="2400" b="1" kern="1200" dirty="0"/>
            <a:t> by Default in MariaDB </a:t>
          </a:r>
          <a:endParaRPr lang="en-US" sz="2400" kern="1200" dirty="0"/>
        </a:p>
      </dsp:txBody>
      <dsp:txXfrm>
        <a:off x="46541" y="2113501"/>
        <a:ext cx="7635185" cy="860321"/>
      </dsp:txXfrm>
    </dsp:sp>
    <dsp:sp modelId="{5DA911A2-FBD3-4821-8E45-A103E0FEFA8E}">
      <dsp:nvSpPr>
        <dsp:cNvPr id="0" name=""/>
        <dsp:cNvSpPr/>
      </dsp:nvSpPr>
      <dsp:spPr>
        <a:xfrm>
          <a:off x="0" y="3089483"/>
          <a:ext cx="7728267" cy="953403"/>
        </a:xfrm>
        <a:prstGeom prst="roundRect">
          <a:avLst/>
        </a:prstGeom>
        <a:solidFill>
          <a:schemeClr val="accent5">
            <a:hueOff val="-10662177"/>
            <a:satOff val="30428"/>
            <a:lumOff val="2205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Can enable more instrumentation permanently or temporary</a:t>
          </a:r>
          <a:endParaRPr lang="en-US" sz="2400" kern="1200"/>
        </a:p>
      </dsp:txBody>
      <dsp:txXfrm>
        <a:off x="46541" y="3136024"/>
        <a:ext cx="7635185" cy="860321"/>
      </dsp:txXfrm>
    </dsp:sp>
    <dsp:sp modelId="{8CB8E31E-EEDE-4E56-8928-12DAEAFEAFFE}">
      <dsp:nvSpPr>
        <dsp:cNvPr id="0" name=""/>
        <dsp:cNvSpPr/>
      </dsp:nvSpPr>
      <dsp:spPr>
        <a:xfrm>
          <a:off x="0" y="4112007"/>
          <a:ext cx="7728267" cy="953403"/>
        </a:xfrm>
        <a:prstGeom prst="roundRect">
          <a:avLst/>
        </a:prstGeom>
        <a:solidFill>
          <a:schemeClr val="accent5">
            <a:hueOff val="-14216235"/>
            <a:satOff val="40571"/>
            <a:lumOff val="2941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Overhead can be high</a:t>
          </a:r>
          <a:endParaRPr lang="en-US" sz="2400" kern="1200" dirty="0"/>
        </a:p>
      </dsp:txBody>
      <dsp:txXfrm>
        <a:off x="46541" y="4158548"/>
        <a:ext cx="7635185" cy="8603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3BB8C-D4C2-46EB-A1A5-963A19DE6244}">
      <dsp:nvSpPr>
        <dsp:cNvPr id="0" name=""/>
        <dsp:cNvSpPr/>
      </dsp:nvSpPr>
      <dsp:spPr>
        <a:xfrm>
          <a:off x="0" y="621"/>
          <a:ext cx="7728267" cy="14531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37788-C8B1-420C-98BC-5F62B2A268D5}">
      <dsp:nvSpPr>
        <dsp:cNvPr id="0" name=""/>
        <dsp:cNvSpPr/>
      </dsp:nvSpPr>
      <dsp:spPr>
        <a:xfrm>
          <a:off x="439582" y="327583"/>
          <a:ext cx="799241" cy="7992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26624-F8AB-45C1-92EE-45847911E3AE}">
      <dsp:nvSpPr>
        <dsp:cNvPr id="0" name=""/>
        <dsp:cNvSpPr/>
      </dsp:nvSpPr>
      <dsp:spPr>
        <a:xfrm>
          <a:off x="1678407" y="621"/>
          <a:ext cx="6049859" cy="145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93" tIns="153793" rIns="153793" bIns="1537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Error Log </a:t>
          </a:r>
          <a:endParaRPr lang="en-US" sz="2500" kern="1200"/>
        </a:p>
      </dsp:txBody>
      <dsp:txXfrm>
        <a:off x="1678407" y="621"/>
        <a:ext cx="6049859" cy="1453166"/>
      </dsp:txXfrm>
    </dsp:sp>
    <dsp:sp modelId="{80DB9DC1-0B62-4B91-95E9-C166165C61B6}">
      <dsp:nvSpPr>
        <dsp:cNvPr id="0" name=""/>
        <dsp:cNvSpPr/>
      </dsp:nvSpPr>
      <dsp:spPr>
        <a:xfrm>
          <a:off x="0" y="1817078"/>
          <a:ext cx="7728267" cy="14531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083A6-85E9-4D05-9A9C-FD801F7EB43E}">
      <dsp:nvSpPr>
        <dsp:cNvPr id="0" name=""/>
        <dsp:cNvSpPr/>
      </dsp:nvSpPr>
      <dsp:spPr>
        <a:xfrm>
          <a:off x="439582" y="2144041"/>
          <a:ext cx="799241" cy="7992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CF7C9-6855-4D84-8C72-2D7A824FA123}">
      <dsp:nvSpPr>
        <dsp:cNvPr id="0" name=""/>
        <dsp:cNvSpPr/>
      </dsp:nvSpPr>
      <dsp:spPr>
        <a:xfrm>
          <a:off x="1678407" y="1817078"/>
          <a:ext cx="6049859" cy="145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93" tIns="153793" rIns="153793" bIns="1537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General Query Log </a:t>
          </a:r>
          <a:endParaRPr lang="en-US" sz="2500" kern="1200"/>
        </a:p>
      </dsp:txBody>
      <dsp:txXfrm>
        <a:off x="1678407" y="1817078"/>
        <a:ext cx="6049859" cy="1453166"/>
      </dsp:txXfrm>
    </dsp:sp>
    <dsp:sp modelId="{BE70422C-8CFD-488D-82A6-797DABAB2E85}">
      <dsp:nvSpPr>
        <dsp:cNvPr id="0" name=""/>
        <dsp:cNvSpPr/>
      </dsp:nvSpPr>
      <dsp:spPr>
        <a:xfrm>
          <a:off x="0" y="3633536"/>
          <a:ext cx="7728267" cy="14531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60785-AC6F-4CA2-81CE-81202E5A9580}">
      <dsp:nvSpPr>
        <dsp:cNvPr id="0" name=""/>
        <dsp:cNvSpPr/>
      </dsp:nvSpPr>
      <dsp:spPr>
        <a:xfrm>
          <a:off x="439582" y="3960499"/>
          <a:ext cx="799241" cy="7992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63D6C-03DC-4A1B-9299-94387CE984F6}">
      <dsp:nvSpPr>
        <dsp:cNvPr id="0" name=""/>
        <dsp:cNvSpPr/>
      </dsp:nvSpPr>
      <dsp:spPr>
        <a:xfrm>
          <a:off x="1678407" y="3633536"/>
          <a:ext cx="6049859" cy="145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93" tIns="153793" rIns="153793" bIns="1537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Slow Query Log </a:t>
          </a:r>
          <a:endParaRPr lang="en-US" sz="2500" kern="1200"/>
        </a:p>
      </dsp:txBody>
      <dsp:txXfrm>
        <a:off x="1678407" y="3633536"/>
        <a:ext cx="6049859" cy="1453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5D130-A6AB-E945-A938-29000010DDA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B37EF-3096-1A46-A01A-4CD1F6E8C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7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B37EF-3096-1A46-A01A-4CD1F6E8C5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8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553712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7126A-0E93-7E47-B2F5-B81CC6D77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5" y="6258444"/>
            <a:ext cx="1844361" cy="4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7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12192000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616" y="1298448"/>
            <a:ext cx="9932769" cy="41696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7126A-0E93-7E47-B2F5-B81CC6D77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820" y="6258444"/>
            <a:ext cx="1844361" cy="4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9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 Colum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42913" y="1719263"/>
            <a:ext cx="11344275" cy="4425950"/>
          </a:xfrm>
        </p:spPr>
        <p:txBody>
          <a:bodyPr/>
          <a:lstStyle/>
          <a:p>
            <a:pPr lvl="0"/>
            <a:r>
              <a:rPr lang="en-US" dirty="0"/>
              <a:t>Paragraph text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</p:spTree>
    <p:extLst>
      <p:ext uri="{BB962C8B-B14F-4D97-AF65-F5344CB8AC3E}">
        <p14:creationId xmlns:p14="http://schemas.microsoft.com/office/powerpoint/2010/main" val="4021985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42913" y="1719072"/>
            <a:ext cx="5546725" cy="442118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/>
              <a:t>Paragraph Text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6240463" y="1719072"/>
            <a:ext cx="5546725" cy="442118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/>
              <a:t>Paragraph Text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75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553712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7126A-0E93-7E47-B2F5-B81CC6D77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5" y="6258444"/>
            <a:ext cx="1844361" cy="4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3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r>
              <a:rPr lang="en-US" dirty="0"/>
              <a:t> | 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91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at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C404E14-CD9F-2C45-9FAE-AD6CD3D85C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69268" y="2200758"/>
            <a:ext cx="3555262" cy="3524261"/>
          </a:xfrm>
          <a:noFill/>
          <a:ln>
            <a:noFill/>
          </a:ln>
        </p:spPr>
        <p:txBody>
          <a:bodyPr lIns="0" tIns="91440" rIns="0" bIns="0" anchor="t">
            <a:normAutofit/>
          </a:bodyPr>
          <a:lstStyle>
            <a:lvl1pPr marL="0" indent="0" algn="ctr">
              <a:buNone/>
              <a:defRPr sz="2000" b="1" u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2920" indent="0" algn="l">
              <a:buFont typeface="Arial" panose="020B0604020202020204" pitchFamily="34" charset="0"/>
              <a:buNone/>
              <a:defRPr sz="1800"/>
            </a:lvl2pPr>
            <a:lvl3pPr algn="l">
              <a:defRPr sz="16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BF8D4F7-ADF6-1C48-97E4-5B083BAA1CE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53131" y="2200758"/>
            <a:ext cx="3555262" cy="3524261"/>
          </a:xfrm>
          <a:noFill/>
          <a:ln>
            <a:noFill/>
          </a:ln>
        </p:spPr>
        <p:txBody>
          <a:bodyPr lIns="0" tIns="9144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2920" indent="0">
              <a:buFont typeface="Arial" panose="020B0604020202020204" pitchFamily="34" charset="0"/>
              <a:buNone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r>
              <a:rPr lang="en-US" dirty="0"/>
              <a:t> | 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AFEF92-06E4-E949-BA27-9940BC9F5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6693" y="972293"/>
            <a:ext cx="1140412" cy="856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E7C136B3-5284-EC42-9C2E-812A173AB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0556" y="972293"/>
            <a:ext cx="1140412" cy="856507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CCC074B-3F80-8D46-A6CA-0AFB620FCA4E}"/>
              </a:ext>
            </a:extLst>
          </p:cNvPr>
          <p:cNvCxnSpPr>
            <a:cxnSpLocks/>
          </p:cNvCxnSpPr>
          <p:nvPr userDrawn="1"/>
        </p:nvCxnSpPr>
        <p:spPr>
          <a:xfrm>
            <a:off x="7533861" y="2200758"/>
            <a:ext cx="0" cy="35441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312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03C204-4D6E-F34F-A7B0-BD37BF19ED51}"/>
              </a:ext>
            </a:extLst>
          </p:cNvPr>
          <p:cNvSpPr/>
          <p:nvPr userDrawn="1"/>
        </p:nvSpPr>
        <p:spPr>
          <a:xfrm>
            <a:off x="9183757" y="623087"/>
            <a:ext cx="2921737" cy="547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9015B-CCCD-4C4B-AFDA-5EFFD1BD3F1C}"/>
              </a:ext>
            </a:extLst>
          </p:cNvPr>
          <p:cNvSpPr/>
          <p:nvPr userDrawn="1"/>
        </p:nvSpPr>
        <p:spPr>
          <a:xfrm>
            <a:off x="9270263" y="761999"/>
            <a:ext cx="2921737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5314489" cy="5120640"/>
          </a:xfr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r>
              <a:rPr lang="en-US" dirty="0"/>
              <a:t> | 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08C423-CC14-F54C-A3F6-DAA1488E7A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02763" y="1123950"/>
            <a:ext cx="2593975" cy="4600575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1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572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r>
              <a:rPr lang="en-US" dirty="0"/>
              <a:t> | 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50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C77B-721B-8D42-964E-4E66E01EC2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r>
              <a:rPr lang="en-US" dirty="0"/>
              <a:t> |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E9C03-BFBF-2E4B-8510-9CE4C5C7D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45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3EAA18-1714-C547-B47B-6653739B7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r>
              <a:rPr lang="en-US" dirty="0"/>
              <a:t> | 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D02D11-A771-034E-A006-6954169F5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9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76477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348A5-8AB1-D049-97E8-5A91C547A47C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ECDE13-04AF-3B48-BC7B-4C97D1AF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5" y="1895302"/>
            <a:ext cx="10084453" cy="408944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A100CE-2EA5-9649-8F73-507B2806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702" y="758953"/>
            <a:ext cx="10092765" cy="86265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62EF44-6964-3E49-9E04-9603CE725B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967" y="6356349"/>
            <a:ext cx="1553417" cy="365125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1D92D603-7FBE-994D-AD3E-15F5DCC74F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38400" y="6356350"/>
            <a:ext cx="7315200" cy="365125"/>
          </a:xfrm>
        </p:spPr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r>
              <a:rPr lang="en-US" dirty="0"/>
              <a:t> | Confidential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3CCEABF-9D27-C04D-834D-5AACE5E8A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6246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65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DA2220-44F9-F242-9497-3D07FD6354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r>
              <a:rPr lang="en-US" dirty="0"/>
              <a:t> |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A9806-2A54-2342-8FD8-82EA1B6FB4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31314-0D6F-F941-B4D9-582D64809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967" y="6356349"/>
            <a:ext cx="155341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63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12192000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616" y="1298448"/>
            <a:ext cx="9932769" cy="41696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7126A-0E93-7E47-B2F5-B81CC6D77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820" y="6258444"/>
            <a:ext cx="1844361" cy="4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73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553712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7126A-0E93-7E47-B2F5-B81CC6D77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5" y="6258444"/>
            <a:ext cx="1844361" cy="4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94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27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y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B566CD-C10F-314B-91A3-ECA507474D79}"/>
              </a:ext>
            </a:extLst>
          </p:cNvPr>
          <p:cNvSpPr/>
          <p:nvPr userDrawn="1"/>
        </p:nvSpPr>
        <p:spPr>
          <a:xfrm>
            <a:off x="9183757" y="590719"/>
            <a:ext cx="2921737" cy="5505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57C9CF-F372-AA47-A3EF-C994481B8372}"/>
              </a:ext>
            </a:extLst>
          </p:cNvPr>
          <p:cNvSpPr/>
          <p:nvPr userDrawn="1"/>
        </p:nvSpPr>
        <p:spPr>
          <a:xfrm>
            <a:off x="9270263" y="761999"/>
            <a:ext cx="2921737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5314489" cy="5120640"/>
          </a:xfr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08C423-CC14-F54C-A3F6-DAA1488E7A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02763" y="1123950"/>
            <a:ext cx="2593975" cy="4600575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1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653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C77B-721B-8D42-964E-4E66E01EC2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E9C03-BFBF-2E4B-8510-9CE4C5C7D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50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3EAA18-1714-C547-B47B-6653739B7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D02D11-A771-034E-A006-6954169F5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78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764771" cy="53340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348A5-8AB1-D049-97E8-5A91C547A47C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ECDE13-04AF-3B48-BC7B-4C97D1AF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5" y="1895302"/>
            <a:ext cx="10084453" cy="408944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A100CE-2EA5-9649-8F73-507B2806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702" y="758953"/>
            <a:ext cx="10092765" cy="86265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504F38-6EF6-3F4F-AC46-DA8C93960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967" y="6356349"/>
            <a:ext cx="1553417" cy="365125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759FDE63-1BE9-0B49-B9F3-495F837475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38400" y="6356350"/>
            <a:ext cx="7315200" cy="365125"/>
          </a:xfrm>
        </p:spPr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D5D3F0-CF4E-344C-ACC5-8AF183E9F6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6246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2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at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C404E14-CD9F-2C45-9FAE-AD6CD3D85C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69268" y="2200758"/>
            <a:ext cx="3555262" cy="3524261"/>
          </a:xfrm>
          <a:noFill/>
          <a:ln>
            <a:noFill/>
          </a:ln>
        </p:spPr>
        <p:txBody>
          <a:bodyPr lIns="0" tIns="91440" rIns="0" bIns="0" anchor="t">
            <a:normAutofit/>
          </a:bodyPr>
          <a:lstStyle>
            <a:lvl1pPr marL="0" indent="0" algn="ctr">
              <a:buNone/>
              <a:defRPr sz="2000" b="1" u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2920" indent="0" algn="l">
              <a:buFont typeface="Arial" panose="020B0604020202020204" pitchFamily="34" charset="0"/>
              <a:buNone/>
              <a:defRPr sz="1800"/>
            </a:lvl2pPr>
            <a:lvl3pPr algn="l">
              <a:defRPr sz="16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BF8D4F7-ADF6-1C48-97E4-5B083BAA1CE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53131" y="2200758"/>
            <a:ext cx="3555262" cy="3524261"/>
          </a:xfrm>
          <a:noFill/>
          <a:ln>
            <a:noFill/>
          </a:ln>
        </p:spPr>
        <p:txBody>
          <a:bodyPr lIns="0" tIns="9144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2920" indent="0">
              <a:buFont typeface="Arial" panose="020B0604020202020204" pitchFamily="34" charset="0"/>
              <a:buNone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AFEF92-06E4-E949-BA27-9940BC9F5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6693" y="972293"/>
            <a:ext cx="1140412" cy="856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E7C136B3-5284-EC42-9C2E-812A173AB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0556" y="972293"/>
            <a:ext cx="1140412" cy="856507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CCC074B-3F80-8D46-A6CA-0AFB620FCA4E}"/>
              </a:ext>
            </a:extLst>
          </p:cNvPr>
          <p:cNvCxnSpPr>
            <a:cxnSpLocks/>
          </p:cNvCxnSpPr>
          <p:nvPr userDrawn="1"/>
        </p:nvCxnSpPr>
        <p:spPr>
          <a:xfrm>
            <a:off x="7533861" y="2200758"/>
            <a:ext cx="0" cy="35441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93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03C204-4D6E-F34F-A7B0-BD37BF19ED51}"/>
              </a:ext>
            </a:extLst>
          </p:cNvPr>
          <p:cNvSpPr/>
          <p:nvPr userDrawn="1"/>
        </p:nvSpPr>
        <p:spPr>
          <a:xfrm>
            <a:off x="9183757" y="623087"/>
            <a:ext cx="2921737" cy="547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9015B-CCCD-4C4B-AFDA-5EFFD1BD3F1C}"/>
              </a:ext>
            </a:extLst>
          </p:cNvPr>
          <p:cNvSpPr/>
          <p:nvPr userDrawn="1"/>
        </p:nvSpPr>
        <p:spPr>
          <a:xfrm>
            <a:off x="9270263" y="761999"/>
            <a:ext cx="2921737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5314489" cy="5120640"/>
          </a:xfr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08C423-CC14-F54C-A3F6-DAA1488E7A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02763" y="1123950"/>
            <a:ext cx="2593975" cy="4600575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1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46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0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C77B-721B-8D42-964E-4E66E01EC2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E9C03-BFBF-2E4B-8510-9CE4C5C7D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3EAA18-1714-C547-B47B-6653739B7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D02D11-A771-034E-A006-6954169F5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76477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348A5-8AB1-D049-97E8-5A91C547A47C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ECDE13-04AF-3B48-BC7B-4C97D1AF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5" y="1895302"/>
            <a:ext cx="10084453" cy="408944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A100CE-2EA5-9649-8F73-507B2806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702" y="758953"/>
            <a:ext cx="10092765" cy="86265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62EF44-6964-3E49-9E04-9603CE725B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967" y="6356349"/>
            <a:ext cx="1553417" cy="365125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1D92D603-7FBE-994D-AD3E-15F5DCC74F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38400" y="6356350"/>
            <a:ext cx="7315200" cy="365125"/>
          </a:xfrm>
        </p:spPr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3CCEABF-9D27-C04D-834D-5AACE5E8A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6246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5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DA2220-44F9-F242-9497-3D07FD6354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A9806-2A54-2342-8FD8-82EA1B6FB4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31314-0D6F-F941-B4D9-582D64809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967" y="6356349"/>
            <a:ext cx="1553417" cy="36512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46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5A1DF3-1091-C747-B598-1DD6D97363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967" y="6356349"/>
            <a:ext cx="1553417" cy="365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2" r:id="rId2"/>
    <p:sldLayoutId id="2147483862" r:id="rId3"/>
    <p:sldLayoutId id="2147483877" r:id="rId4"/>
    <p:sldLayoutId id="2147483859" r:id="rId5"/>
    <p:sldLayoutId id="2147483844" r:id="rId6"/>
    <p:sldLayoutId id="2147483845" r:id="rId7"/>
    <p:sldLayoutId id="2147483903" r:id="rId8"/>
    <p:sldLayoutId id="2147483847" r:id="rId9"/>
    <p:sldLayoutId id="2147483863" r:id="rId10"/>
    <p:sldLayoutId id="2147483916" r:id="rId11"/>
    <p:sldLayoutId id="214748391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60" baseline="0">
          <a:solidFill>
            <a:srgbClr val="FFFFFF"/>
          </a:solidFill>
          <a:latin typeface="+mn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2020 </a:t>
            </a:r>
            <a:r>
              <a:rPr lang="en-US" dirty="0" err="1"/>
              <a:t>Percona</a:t>
            </a:r>
            <a:r>
              <a:rPr lang="en-US" dirty="0"/>
              <a:t>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46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5A1DF3-1091-C747-B598-1DD6D973633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967" y="6356349"/>
            <a:ext cx="155341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8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60" baseline="0">
          <a:solidFill>
            <a:srgbClr val="FFFFFF"/>
          </a:solidFill>
          <a:latin typeface="+mn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3524"/>
            <a:ext cx="3443590" cy="53309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2020 </a:t>
            </a:r>
            <a:r>
              <a:rPr lang="en-US" dirty="0" err="1"/>
              <a:t>Percona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46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5A1DF3-1091-C747-B598-1DD6D973633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967" y="6356349"/>
            <a:ext cx="155341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3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900" r:id="rId3"/>
    <p:sldLayoutId id="2147483901" r:id="rId4"/>
    <p:sldLayoutId id="2147483902" r:id="rId5"/>
    <p:sldLayoutId id="214748390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60" baseline="0">
          <a:solidFill>
            <a:srgbClr val="FFFFFF"/>
          </a:solidFill>
          <a:latin typeface="+mn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eterZaitsev" TargetMode="External"/><Relationship Id="rId2" Type="http://schemas.openxmlformats.org/officeDocument/2006/relationships/hyperlink" Target="https://www.linkedin.com/in/peterzaitsev/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71974-0376-8B43-AAA6-319245BC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>
            <a:normAutofit/>
          </a:bodyPr>
          <a:lstStyle/>
          <a:p>
            <a:r>
              <a:rPr lang="en-US" sz="5400" dirty="0"/>
              <a:t>MariaDB Observability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2A432-5E86-4F4E-8ACA-D9EA6B340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553712"/>
            <a:ext cx="73152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AD954-4D5E-4535-8126-B05A5180596F}"/>
              </a:ext>
            </a:extLst>
          </p:cNvPr>
          <p:cNvSpPr txBox="1"/>
          <p:nvPr/>
        </p:nvSpPr>
        <p:spPr>
          <a:xfrm>
            <a:off x="9476096" y="4039737"/>
            <a:ext cx="2620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Peter Zaitsev,</a:t>
            </a:r>
          </a:p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CEO, Percona</a:t>
            </a:r>
          </a:p>
          <a:p>
            <a:pPr algn="l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February, 2021</a:t>
            </a:r>
          </a:p>
        </p:txBody>
      </p:sp>
      <p:pic>
        <p:nvPicPr>
          <p:cNvPr id="1026" name="Picture 2" descr="FOSDEM 2020 - What did our Developers Learn? | Tanaza">
            <a:extLst>
              <a:ext uri="{FF2B5EF4-FFF2-40B4-BE49-F238E27FC236}">
                <a16:creationId xmlns:a16="http://schemas.microsoft.com/office/drawing/2014/main" id="{D8224E5C-AFFD-4DF6-A884-E5E7733C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66" y="1248603"/>
            <a:ext cx="2826842" cy="166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3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VMSTAT Like output for MariaDB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41166" y="761932"/>
            <a:ext cx="8039972" cy="5269673"/>
          </a:xfrm>
        </p:spPr>
        <p:txBody>
          <a:bodyPr>
            <a:normAutofit/>
          </a:bodyPr>
          <a:lstStyle/>
          <a:p>
            <a:r>
              <a:rPr lang="en-US" dirty="0"/>
              <a:t>root@mariadb104:~# </a:t>
            </a:r>
            <a:r>
              <a:rPr lang="en-US" dirty="0" err="1"/>
              <a:t>mariadb</a:t>
            </a:r>
            <a:r>
              <a:rPr lang="en-US" dirty="0"/>
              <a:t>-admin extended -i1 -r | grep Questions</a:t>
            </a:r>
          </a:p>
          <a:p>
            <a:r>
              <a:rPr lang="en-US" dirty="0"/>
              <a:t>| Questions                                                    | 82525506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n-US" dirty="0"/>
              <a:t>| Questions                                                    | 378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n-US" dirty="0"/>
              <a:t>| Questions                                                    | 519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n-US" dirty="0"/>
              <a:t>| Questions                                                    | 591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0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latin typeface="+mj-lt"/>
              </a:rPr>
              <a:t>INFORMATION_SCHEMA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64949459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61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563863-7783-405C-9177-12018BB5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Info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68DE00-2351-4386-A7F1-0646D68E3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10000"/>
          </a:bodyPr>
          <a:lstStyle/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MariaDB [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information_schema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]&gt; select * from tables limit 1 \G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 1. row ***************************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TABLE_CATALOG: def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TABLE_SCHEMA: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information_schema</a:t>
            </a:r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TABLE_NAME: ALL_PLUGINS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TABLE_TYPE: SYSTEM VIEW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ENGINE: Aria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VERSION: 11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ROW_FORMAT: Page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TABLE_ROWS: NULL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AVG_ROW_LENGTH: 0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DATA_LENGTH: 8192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MAX_DATA_LENGTH: 4503599627288576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INDEX_LENGTH: 8192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DATA_FREE: 0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AUTO_INCREMENT: NULL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CREATE_TIME: 2020-02-01 21:30:36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UPDATE_TIME: 2020-02-01 21:30:36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CHECK_TIME: NULL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TABLE_COLLATION: utf8_general_ci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CHECKSUM: NULL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CREATE_OPTIONS: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max_rows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=18882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TABLE_COMMENT: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MAX_INDEX_LENGTH: 137438945280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TEMPORARY: Y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1 row in set (0.007 sec)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9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5A6B5-2447-4672-8F2A-D94DF366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Innodb</a:t>
            </a:r>
            <a:r>
              <a:rPr lang="en-US" dirty="0"/>
              <a:t>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01BA-0F18-4D30-B518-9097F1B0C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MariaDB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information_schema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]&gt; 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innodb_metrics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where status='enabled' limit 1 \G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 1. row ***************************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NAME: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lock_deadlocks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SUBSYSTEM: lock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COUNT: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MAX_COUNT: NULL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MIN_COUNT: NULL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AVG_COUNT: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COUNT_RESET: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MAX_COUNT_RESET: NULL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MIN_COUNT_RESET: NULL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AVG_COUNT_RESET: NULL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TIME_ENABLED: 2020-02-01 20:34:32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TIME_DISABLED: NULL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TIME_ELAPSED: 3606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TIME_RESET: NULL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STATUS: enabled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TYPE: counter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COMMENT: Number of deadlocks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 row in set (0.001 sec)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37AD2-FC38-41C9-9102-FAB4FFD32F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2BA5A-FB8E-4052-937D-E65E72D48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86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5CE5-33B3-4850-B838-35670FC7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of </a:t>
            </a:r>
            <a:r>
              <a:rPr lang="en-US" dirty="0">
                <a:solidFill>
                  <a:srgbClr val="FF0000"/>
                </a:solidFill>
              </a:rPr>
              <a:t>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EC744-5872-4BA4-B4C3-D1C51B557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</a:t>
            </a:r>
            <a:r>
              <a:rPr lang="en-US" dirty="0" err="1"/>
              <a:t>innodb_metrics</a:t>
            </a:r>
            <a:r>
              <a:rPr lang="en-US" dirty="0"/>
              <a:t> look similar to SHOW STATUS many of them are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enabled by default. </a:t>
            </a:r>
          </a:p>
          <a:p>
            <a:r>
              <a:rPr lang="en-US" dirty="0"/>
              <a:t>		</a:t>
            </a:r>
            <a:r>
              <a:rPr lang="en-US" i="1" dirty="0" err="1"/>
              <a:t>innodb_monitor_enable</a:t>
            </a:r>
            <a:r>
              <a:rPr lang="en-US" i="1" dirty="0"/>
              <a:t>=all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CAFF6-EAAB-4970-A977-CD31129C5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5C685-4B6E-4B0A-A66A-3EBBEE64B4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13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81328-8A56-466E-B8C5-8A8FDED2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Innodb</a:t>
            </a:r>
            <a:r>
              <a:rPr lang="en-US" dirty="0"/>
              <a:t> Mutexes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962CE-6E2E-4EC6-A287-BAEF057AF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MariaDB 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information_schema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]&gt; select * 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innodb_mutexes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+------+-------------+-------------+----------+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| NAME | CREATE_FILE | CREATE_LINE | OS_WAITS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+------+-------------+-------------+----------+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|      | log0log.cc  |         578 |        1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|      | btr0sea.cc  |         243 |      232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+------+-------------+-------------+----------+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rows in set (0.002 sec)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B13A5-9AE3-4B8C-B518-7F69AB4FA5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3F9C2-2646-4B15-B612-F2A993B60D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97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E369-5571-4F0B-B3B4-A5830C10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Extended </a:t>
            </a:r>
            <a:r>
              <a:rPr lang="en-US" dirty="0" err="1"/>
              <a:t>Processlist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51874-9A26-4E0A-9A7F-0370527E55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67126" y="6356350"/>
            <a:ext cx="61136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2020 Percona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D6AD7-642A-4D68-ABD4-5A585601E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4D69F50-656B-45E5-A635-AAC03EE0B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216835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07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Performance Shema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97874113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6211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495A0F-E405-4889-848C-FF1F3D2B9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Performance Schema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E0EDD0-2CD7-4ADC-9859-D318F8F30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i="1" dirty="0" err="1"/>
              <a:t>performance_schema</a:t>
            </a:r>
            <a:r>
              <a:rPr lang="en-US" i="1" dirty="0"/>
              <a:t>=1</a:t>
            </a:r>
          </a:p>
          <a:p>
            <a:pPr algn="ctr"/>
            <a:r>
              <a:rPr lang="en-US" b="0" dirty="0"/>
              <a:t>(Restart Required) </a:t>
            </a:r>
          </a:p>
        </p:txBody>
      </p:sp>
    </p:spTree>
    <p:extLst>
      <p:ext uri="{BB962C8B-B14F-4D97-AF65-F5344CB8AC3E}">
        <p14:creationId xmlns:p14="http://schemas.microsoft.com/office/powerpoint/2010/main" val="628114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772E4-4FED-4E68-9727-C77A6F59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</a:t>
            </a:r>
            <a:r>
              <a:rPr lang="en-US" dirty="0" err="1"/>
              <a:t>Schma</a:t>
            </a:r>
            <a:r>
              <a:rPr lang="en-US" dirty="0"/>
              <a:t>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9E3C8-E77C-4C70-A24D-63CB59BFE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MariaDB [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performance_schema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]&gt; show tables like "setup%";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+---------------------------------------+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Tables_in_performance_schema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(setup%) |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+---------------------------------------+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setup_actors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|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setup_consumers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|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setup_instruments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|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setup_objects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|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setup_timers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|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+---------------------------------------+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5 rows in set (0.001 sec)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10C03-A0A9-44C0-AC14-D3A20F2A48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8FC15-E850-495A-86B4-6EE4CEBFB9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6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Why Observability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625311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1273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A35A-DB26-4257-B182-3F1F4AA9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Actors – Who is going to be profiled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81978-6594-47C9-B940-27178D323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MariaDB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performance_schema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]&gt; 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setup_actors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+------+------+------+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 HOST | USER | ROLE |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+------+------+------+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 %    | %    | %    |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+------+------+------+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 row in set (0.000 sec)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2D94C-70E9-4D06-9CCD-347DC3F88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E1AD2-1D56-4475-B4B4-1348E239CD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38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89DD-6142-498F-BC52-3483B34E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Consumers – What Summaries are going to be built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B548A-62E0-42D5-8932-C2EBF32DC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MariaDB [</a:t>
            </a:r>
            <a:r>
              <a:rPr lang="en-US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performance_schema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]&gt; select * from </a:t>
            </a:r>
            <a:r>
              <a:rPr lang="en-US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setup_consumers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+----------------------------------+---------+</a:t>
            </a:r>
          </a:p>
          <a:p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| NAME                             | ENABLED |</a:t>
            </a:r>
          </a:p>
          <a:p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+----------------------------------+---------+</a:t>
            </a:r>
          </a:p>
          <a:p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events_stages_current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NO      |</a:t>
            </a:r>
          </a:p>
          <a:p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events_stages_history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NO      |</a:t>
            </a:r>
          </a:p>
          <a:p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events_stages_history_long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| NO      |</a:t>
            </a:r>
          </a:p>
          <a:p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events_statements_current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| NO      |</a:t>
            </a:r>
          </a:p>
          <a:p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events_statements_history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| NO      |</a:t>
            </a:r>
          </a:p>
          <a:p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events_statements_history_long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   | NO      |</a:t>
            </a:r>
          </a:p>
          <a:p>
            <a:r>
              <a:rPr lang="en-US" sz="25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5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events_transactions_current</a:t>
            </a:r>
            <a:r>
              <a:rPr lang="en-US" sz="25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| NO      |</a:t>
            </a:r>
          </a:p>
          <a:p>
            <a:r>
              <a:rPr lang="en-US" sz="25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5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events_transactions_history</a:t>
            </a:r>
            <a:r>
              <a:rPr lang="en-US" sz="25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| NO      |</a:t>
            </a:r>
          </a:p>
          <a:p>
            <a:r>
              <a:rPr lang="en-US" sz="25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5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events_transactions_history_long</a:t>
            </a:r>
            <a:r>
              <a:rPr lang="en-US" sz="25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NO      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events_waits_current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| NO      |</a:t>
            </a:r>
          </a:p>
          <a:p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events_waits_history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| NO      |</a:t>
            </a:r>
          </a:p>
          <a:p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events_waits_history_long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| NO      |</a:t>
            </a:r>
          </a:p>
          <a:p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global_instrumentation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YES     |</a:t>
            </a:r>
          </a:p>
          <a:p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thread_instrumentation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YES     |</a:t>
            </a:r>
          </a:p>
          <a:p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statements_digest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| YES     |</a:t>
            </a:r>
          </a:p>
          <a:p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+----------------------------------+---------+</a:t>
            </a:r>
          </a:p>
          <a:p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15 rows in set (0.001 sec)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5460F-1C45-4EF3-8429-BECB25998A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9F72B-0EAB-4E9F-B9AF-0C735B6DF9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97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F4BF-4B7D-4F8C-81A3-89FE1E2D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 Points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6FFCC-1D3A-448F-87DB-6A74A348B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404039" cy="11836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950+ Instrumentation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280+ Enabled and Timed when Performance Shema is Enabled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AE3A9-7F6B-4ACD-913F-58D7F47924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95EDC-CC03-4293-9D58-5BA43B013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50B17-BD3D-498E-844C-92EFA4D7E152}"/>
              </a:ext>
            </a:extLst>
          </p:cNvPr>
          <p:cNvSpPr txBox="1"/>
          <p:nvPr/>
        </p:nvSpPr>
        <p:spPr>
          <a:xfrm>
            <a:off x="3829318" y="2094963"/>
            <a:ext cx="76543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MariaDB [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performance_schema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]&gt; select * from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setup_instruments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where enabled='yes' limit 3 \G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 1. row ***************************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NAME: wait/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/file/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/map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ENABLED: YES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TIMED: YES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 2. row ***************************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NAME: wait/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/file/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binlog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ENABLED: YES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TIMED: YES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 3. row ***************************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NAME: wait/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/file/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binlog_index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ENABLED: YES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TIMED: YES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rows in set (0.000 sec)</a:t>
            </a:r>
          </a:p>
        </p:txBody>
      </p:sp>
    </p:spTree>
    <p:extLst>
      <p:ext uri="{BB962C8B-B14F-4D97-AF65-F5344CB8AC3E}">
        <p14:creationId xmlns:p14="http://schemas.microsoft.com/office/powerpoint/2010/main" val="1133413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1C51-15AF-487B-891B-E11786A5A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Objects do we want to Instrument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2B868-3ADF-48E2-BC62-4D9D808B6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MariaDB 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performance_schema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]&gt; select * from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setup_objects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+-------------+--------------------+-------------+---------+-------+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| OBJECT_TYPE | OBJECT_SCHEMA      | OBJECT_NAME | ENABLED | TIMED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+-------------+--------------------+-------------+---------+-------+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| TABLE       |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| %           | NO      | NO   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| TABLE       |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performance_schema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| %           | NO      | NO   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| TABLE       |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information_schema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| %           | NO      | NO   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| TABLE       | %                  | %           | YES     | YES   |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+-------------+--------------------+-------------+---------+-------+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4 rows in set (0.000 sec)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7ECA4F-FED5-45D6-B2B9-7D6157276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3E943-AFEB-460A-8C92-2750F8CD3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26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E7F9-5273-400E-BE91-75D9BF08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Performance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90CF8-8A40-4115-9382-DB9ADC69E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MariaDB [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performance_schema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]&gt; select * from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events_statements_current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limit 1 \G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 1. row ***************************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THREAD_ID: 53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EVENT_ID: 226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END_EVENT_ID: NULL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EVENT_NAME: statement/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/select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SOURCE: mysqld.cc:1179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TIMER_START: 1484013787233000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TIMER_END: 1484014492287000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TIMER_WAIT: 705054000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LOCK_TIME: 145000000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SQL_TEXT: select * from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events_statements_current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limit 1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DIGEST: NULL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DIGEST_TEXT: NULL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CURRENT_SCHEMA: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performance_schema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OBJECT_TYPE: NULL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OBJECT_SCHEMA: NULL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OBJECT_NAME: NULL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OBJECT_INSTANCE_BEGIN: NULL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MYSQL_ERRNO: 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RETURNED_SQLSTATE: NULL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MESSAGE_TEXT: NULL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ERRORS: 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WARNINGS: 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ROWS_AFFECTED: 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ROWS_SENT: 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ROWS_EXAMINED: 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CREATED_TMP_DISK_TABLES: 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CREATED_TMP_TABLES: 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SELECT_FULL_JOIN: 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SELECT_FULL_RANGE_JOIN: 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SELECT_RANGE: 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SELECT_RANGE_CHECK: 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SELECT_SCAN: 1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SORT_MERGE_PASSES: 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SORT_RANGE: 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SORT_ROWS: 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SORT_SCAN: 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NO_INDEX_USED: 1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NO_GOOD_INDEX_USED: 0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NESTING_EVENT_ID: NULL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NESTING_EVENT_TYPE: NULL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 row in set (0.001 sec)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4E783-69C7-4D42-966F-13E32078C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834DB-69B9-4163-8BCE-E1286F129E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90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828A-E25C-42A9-869D-3D3E262A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 Statistics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53644-6C06-4FBC-9A5D-BA2F02F38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MariaDB [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performance_schema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]&gt; select * from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file_summary_by_instance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limit 5,1 \G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 1. row ***************************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FILE_NAME: /var/lib/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/ibdata1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EVENT_NAME: wait/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/file/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innodb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innodb_data_file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OBJECT_INSTANCE_BEGIN: 140586480369856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COUNT_STAR: 161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SUM_TIMER_WAIT: 34773929190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MIN_TIMER_WAIT: 13463450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AVG_TIMER_WAIT: 215987135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MAX_TIMER_WAIT: 2412890480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COUNT_READ: 158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SUM_TIMER_READ: 34702257590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MIN_TIMER_READ: 76386310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AVG_TIMER_READ: 219634415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MAX_TIMER_READ: 2412890480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SUM_NUMBER_OF_BYTES_READ: 4702208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COUNT_WRITE: 0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SUM_TIMER_WRITE: 0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MIN_TIMER_WRITE: 0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AVG_TIMER_WRITE: 0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MAX_TIMER_WRITE: 0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SUM_NUMBER_OF_BYTES_WRITE: 0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COUNT_MISC: 3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SUM_TIMER_MISC: 71671600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MIN_TIMER_MISC: 13463450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AVG_TIMER_MISC: 23890230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MAX_TIMER_MISC: 30040010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1 row in set (0.000 sec)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D96F4-A231-4EA7-A6F3-758A04EECE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8E703-CE08-4286-8145-FF1E2DD0FF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06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136D2-5A6E-45E9-B0A2-58016B4A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 MariaDB 10.5 Performance Schema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5550A-B590-4363-B870-44A715AFD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Roughly Matches MySQL 5.7 Performance Schema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Memory Instrumentation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Meta Data Locking (MDL)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Prepared </a:t>
            </a:r>
            <a:r>
              <a:rPr lang="en-US" dirty="0" err="1"/>
              <a:t>Statememtns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Stored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SxLocks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User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19E0B-6420-4E11-9A69-41A6178A2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931CD-47A1-43D1-9EC1-39D434F904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21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Logs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91322599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4540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605E7-DE05-4454-AA5F-688F4A59D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Query Log [Default]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24B5D-86F7-4385-8010-A1B45445F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User@Host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root[root] @ localhost []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Thread_id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111  Schema: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sbtest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QC_hit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No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Query_time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0.000356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Lock_time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0.000149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Rows_sent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1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Rows_examined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Rows_affected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0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Bytes_sent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190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SET timestamp=1580596196;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SELECT c FROM sbtest1 WHERE id=767650;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4C817-857F-4F80-AE3E-2B9D27342C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8780A-B789-42A5-A46F-E3A9DBBBA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88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ED42-A12B-4601-AF84-97EC6F4A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Query Log </a:t>
            </a:r>
            <a:br>
              <a:rPr lang="en-US" dirty="0"/>
            </a:br>
            <a:r>
              <a:rPr lang="en-US" dirty="0"/>
              <a:t>[With Explain]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0DC08-AE2A-4330-90E4-EBEB0AEC9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 Time: 200201 22:32:37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User@Host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root[root] @ localhost []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Thread_id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113  Schema: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sbtest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QC_hit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No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Query_time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0.000220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Lock_time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0.000091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Rows_sent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1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Rows_examined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1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Rows_affected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0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Bytes_sent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190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 explain: id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select_type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table   type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possible_keys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key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key_len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ref     rows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r_rowsfiltered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r_filtered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Extra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 explain: 1    SIMPLE  sbtest1 const   PRIMARY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PRIMARY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4       const   1       NULL    100.00  NULL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SET timestamp=1580596357;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SELECT c FROM sbtest1 WHERE id=101985;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BBE0B-9962-499E-ACFB-457E351B34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5F8FC-45A3-432B-96B4-68CCDE0EF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4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F7C9B3-01BE-4D46-ACA2-312DFE36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  <a:latin typeface="+mj-lt"/>
              </a:rPr>
              <a:t>Data Capture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89044076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1609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EXPLAIN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76480331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0526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82D60E-EAF8-418C-B86B-3C39415C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B2E4F7-E1EB-4130-A4A8-DB6A61D23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MariaDB [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sbtest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]&gt; explain  select count(*) from sbtest1 s1,sbtest1 s2;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+------+-------------+-------+-------+---------------+------+---------+------+--------+-------------------------------------------------+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| id   | 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select_type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| table | type  | 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possible_keys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| key  | 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key_len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| ref  | rows   | Extra                                           |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+------+-------------+-------+-------+---------------+------+---------+------+--------+-------------------------------------------------+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|    1 | SIMPLE      | s1    | index | NULL          | k_1  | 4       | NULL | 986499 | Using index                                     |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|    1 | SIMPLE      | s2    | index | NULL          | k_1  | 4       | NULL | 986499 | Using index; Using join buffer (flat, BNL join) |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+------+-------------+-------+-------+---------------+------+---------+------+--------+-------------------------------------------------+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 rows in set (0.001 sec)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54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DDD05-0B08-4A01-B6E1-5ADA3388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Explain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32F1A-1481-428F-ABD3-DFF934004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EXPLAIN FORMAT=JSON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SHOW EXPLAIN FOR &lt;CONNECTION_ID&gt;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ANALYZE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A6CCF-4B54-46D4-9F15-5EB946873C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7E590-A32E-4027-AC21-13213065E9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65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F4622-4995-4890-B31E-73891A2A4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FFE86-266D-4D98-9920-971892A34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MariaDB [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sbtest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]&gt; analyze select count(*) from sbtest1 s1,sbtest1 s2 where s1.id&lt;100 \G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 1. row ***************************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id: 1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select_type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SIMPLE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table: s1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type: range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possible_keys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PRIMARY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key: PRIMARY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key_len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4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ref: NULL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rows: 99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r_rows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99.00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filtered: 100.00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r_filtered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100.00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Extra: Using where; Using index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 2. row ***************************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id: 1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select_type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SIMPLE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table: s2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type: index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possible_keys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NULL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key: k_1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key_len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4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ref: NULL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rows: 986499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r_rows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1000000.00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filtered: 100.00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r_filtered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100.00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Extra: Using index; Using join buffer (flat, BNL join)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41CE2-DCA4-4DFC-991D-7EA65A4D5D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76966-B7B7-48F9-A033-0628F72A58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30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+mj-lt"/>
              </a:rPr>
              <a:t>Looking for Open Source Database Observability Solution ?</a:t>
            </a:r>
          </a:p>
        </p:txBody>
      </p:sp>
      <p:pic>
        <p:nvPicPr>
          <p:cNvPr id="6" name="Content Placeholder 5" descr="A black sign with white text&#10;&#10;Description automatically generated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7818120" y="2260625"/>
            <a:ext cx="3474720" cy="2336749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96434929"/>
              </p:ext>
            </p:extLst>
          </p:nvPr>
        </p:nvGraphicFramePr>
        <p:xfrm>
          <a:off x="3869267" y="864108"/>
          <a:ext cx="3585891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7561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0BE6-5828-485C-B72E-CB162AE0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B561-1F82-4DBF-8CC9-BDF0F405F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3EDA6-E760-47C5-84DF-B8B35D3C4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Percona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3E801-5CB0-4127-BC37-796847358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A1933-727A-43A7-9447-FDEBAB9A7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066"/>
            <a:ext cx="12192000" cy="61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64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FC6B760-BB79-0C47-80D5-24B7601AB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</a:t>
            </a:r>
            <a:r>
              <a:rPr lang="en-US"/>
              <a:t>,  Let’s </a:t>
            </a:r>
            <a:r>
              <a:rPr lang="en-US" dirty="0"/>
              <a:t>Connect!</a:t>
            </a:r>
          </a:p>
          <a:p>
            <a:r>
              <a:rPr lang="en-US" dirty="0">
                <a:hlinkClick r:id="rId2"/>
              </a:rPr>
              <a:t>https://www.linkedin.com/in/peterzaitsev/</a:t>
            </a:r>
            <a:endParaRPr lang="en-US" dirty="0"/>
          </a:p>
          <a:p>
            <a:r>
              <a:rPr lang="en-US" dirty="0">
                <a:hlinkClick r:id="rId3"/>
              </a:rPr>
              <a:t>https://twitter.com/PeterZaitsev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2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>
                <a:latin typeface="+mj-lt"/>
              </a:rPr>
              <a:t>Comprehensive View Needed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05138784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42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60595A-8295-41BD-9512-D1971AAE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6D083A-131A-493B-81EC-EC1A2C99C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MariaDB</a:t>
            </a:r>
          </a:p>
        </p:txBody>
      </p:sp>
      <p:pic>
        <p:nvPicPr>
          <p:cNvPr id="1028" name="Picture 4" descr="Image result for mariadb logo&quot;">
            <a:extLst>
              <a:ext uri="{FF2B5EF4-FFF2-40B4-BE49-F238E27FC236}">
                <a16:creationId xmlns:a16="http://schemas.microsoft.com/office/drawing/2014/main" id="{67447B8C-3233-4B4D-ABD9-2CE70D33E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1" y="2590990"/>
            <a:ext cx="3238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2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+mj-lt"/>
              </a:rPr>
              <a:t>MariaDB 10.4 Key Data Sources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5427183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226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SHOW [GLOBAL] STATUS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61752" y="64952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0052" y="65389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89331499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5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And 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52791" y="791983"/>
            <a:ext cx="8128347" cy="53340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MariaDB [(none)]&gt; select * from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information_schema.global_status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where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variable_name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='Questions';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+---------------+----------------+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| VARIABLE_NAME | VARIABLE_VALUE |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+---------------+----------------+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| QUESTIONS     | 82457893       |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+---------------+----------------+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1 row in set (0.0001 sec)</a:t>
            </a:r>
          </a:p>
          <a:p>
            <a:pPr marL="0" indent="0">
              <a:buNone/>
            </a:pPr>
            <a:endParaRPr 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MariaDB [(none)]&gt; select * from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information_schema.session_status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where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variable_name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='Questions';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+---------------+----------------+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| VARIABLE_NAME | VARIABLE_VALUE |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+---------------+----------------+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| QUESTIONS     | 153            |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+---------------+----------------+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1 row in set (0.0000 sec)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9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but Verify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89651" y="783399"/>
            <a:ext cx="7911183" cy="5346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MariaDB [(none)]&gt; select * 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information_schema.session_status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variable_name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like "%rows%";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+--------------------------+----------------+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| VARIABLE_NAME            | VARIABLE_VALUE |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+--------------------------+----------------+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| INNODB_ROWS_DELETED      | 14553828       |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| INNODB_ROWS_INSERTED     | 15840851       |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| INNODB_ROWS_READ         | 1927758552     |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| INNODB_ROWS_UPDATED      | 29290781       |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+--------------------------+----------------+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14 rows in set (0.0000 sec)</a:t>
            </a:r>
          </a:p>
        </p:txBody>
      </p:sp>
    </p:spTree>
    <p:extLst>
      <p:ext uri="{BB962C8B-B14F-4D97-AF65-F5344CB8AC3E}">
        <p14:creationId xmlns:p14="http://schemas.microsoft.com/office/powerpoint/2010/main" val="127207933"/>
      </p:ext>
    </p:extLst>
  </p:cSld>
  <p:clrMapOvr>
    <a:masterClrMapping/>
  </p:clrMapOvr>
</p:sld>
</file>

<file path=ppt/theme/theme1.xml><?xml version="1.0" encoding="utf-8"?>
<a:theme xmlns:a="http://schemas.openxmlformats.org/drawingml/2006/main" name="Orange">
  <a:themeElements>
    <a:clrScheme name="Percona">
      <a:dk1>
        <a:srgbClr val="000000"/>
      </a:dk1>
      <a:lt1>
        <a:srgbClr val="FFFFFF"/>
      </a:lt1>
      <a:dk2>
        <a:srgbClr val="9B9C9B"/>
      </a:dk2>
      <a:lt2>
        <a:srgbClr val="D5D5D5"/>
      </a:lt2>
      <a:accent1>
        <a:srgbClr val="EF9000"/>
      </a:accent1>
      <a:accent2>
        <a:srgbClr val="BE1818"/>
      </a:accent2>
      <a:accent3>
        <a:srgbClr val="EFC700"/>
      </a:accent3>
      <a:accent4>
        <a:srgbClr val="4E378C"/>
      </a:accent4>
      <a:accent5>
        <a:srgbClr val="7E4191"/>
      </a:accent5>
      <a:accent6>
        <a:srgbClr val="EFD979"/>
      </a:accent6>
      <a:hlink>
        <a:srgbClr val="2998E3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800" dirty="0" smtClean="0">
            <a:solidFill>
              <a:schemeClr val="tx1">
                <a:lumMod val="65000"/>
                <a:lumOff val="35000"/>
              </a:schemeClr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Confidential">
  <a:themeElements>
    <a:clrScheme name="Percona">
      <a:dk1>
        <a:srgbClr val="000000"/>
      </a:dk1>
      <a:lt1>
        <a:srgbClr val="FFFFFF"/>
      </a:lt1>
      <a:dk2>
        <a:srgbClr val="9B9C9B"/>
      </a:dk2>
      <a:lt2>
        <a:srgbClr val="D5D5D5"/>
      </a:lt2>
      <a:accent1>
        <a:srgbClr val="EF9000"/>
      </a:accent1>
      <a:accent2>
        <a:srgbClr val="BE1818"/>
      </a:accent2>
      <a:accent3>
        <a:srgbClr val="EFC700"/>
      </a:accent3>
      <a:accent4>
        <a:srgbClr val="4E378C"/>
      </a:accent4>
      <a:accent5>
        <a:srgbClr val="7E4191"/>
      </a:accent5>
      <a:accent6>
        <a:srgbClr val="EFD979"/>
      </a:accent6>
      <a:hlink>
        <a:srgbClr val="2998E3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800" dirty="0" smtClean="0">
            <a:solidFill>
              <a:schemeClr val="tx1">
                <a:lumMod val="65000"/>
                <a:lumOff val="35000"/>
              </a:schemeClr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Blue">
  <a:themeElements>
    <a:clrScheme name="Percona">
      <a:dk1>
        <a:srgbClr val="000000"/>
      </a:dk1>
      <a:lt1>
        <a:srgbClr val="FFFFFF"/>
      </a:lt1>
      <a:dk2>
        <a:srgbClr val="9B9C9B"/>
      </a:dk2>
      <a:lt2>
        <a:srgbClr val="D5D5D5"/>
      </a:lt2>
      <a:accent1>
        <a:srgbClr val="EF9000"/>
      </a:accent1>
      <a:accent2>
        <a:srgbClr val="BE1818"/>
      </a:accent2>
      <a:accent3>
        <a:srgbClr val="EFC700"/>
      </a:accent3>
      <a:accent4>
        <a:srgbClr val="4E378C"/>
      </a:accent4>
      <a:accent5>
        <a:srgbClr val="7E4191"/>
      </a:accent5>
      <a:accent6>
        <a:srgbClr val="EFD979"/>
      </a:accent6>
      <a:hlink>
        <a:srgbClr val="2998E3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800" dirty="0" smtClean="0">
            <a:solidFill>
              <a:schemeClr val="tx1">
                <a:lumMod val="65000"/>
                <a:lumOff val="35000"/>
              </a:schemeClr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2652</Words>
  <Application>Microsoft Office PowerPoint</Application>
  <PresentationFormat>Widescreen</PresentationFormat>
  <Paragraphs>424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Courier New</vt:lpstr>
      <vt:lpstr>Helvetica</vt:lpstr>
      <vt:lpstr>Wingdings 2</vt:lpstr>
      <vt:lpstr>Orange</vt:lpstr>
      <vt:lpstr>Confidential</vt:lpstr>
      <vt:lpstr>Blue</vt:lpstr>
      <vt:lpstr>MariaDB Observability</vt:lpstr>
      <vt:lpstr>Why Observability </vt:lpstr>
      <vt:lpstr>Data Capture </vt:lpstr>
      <vt:lpstr>Comprehensive View Needed </vt:lpstr>
      <vt:lpstr>PowerPoint Presentation</vt:lpstr>
      <vt:lpstr>MariaDB 10.4 Key Data Sources </vt:lpstr>
      <vt:lpstr>SHOW [GLOBAL] STATUS</vt:lpstr>
      <vt:lpstr>Global And  Session</vt:lpstr>
      <vt:lpstr>Trust but Verify</vt:lpstr>
      <vt:lpstr>VMSTAT Like output for MariaDB</vt:lpstr>
      <vt:lpstr>INFORMATION_SCHEMA</vt:lpstr>
      <vt:lpstr>Schema Info</vt:lpstr>
      <vt:lpstr>Innodb Metrics</vt:lpstr>
      <vt:lpstr>Word of Caution</vt:lpstr>
      <vt:lpstr>Innodb Mutexes</vt:lpstr>
      <vt:lpstr>Extended Processlist</vt:lpstr>
      <vt:lpstr>Performance Shema</vt:lpstr>
      <vt:lpstr>Enabling Performance Schema</vt:lpstr>
      <vt:lpstr>Performance Schma Configuration</vt:lpstr>
      <vt:lpstr>Actors – Who is going to be profiled</vt:lpstr>
      <vt:lpstr>Consumers – What Summaries are going to be built</vt:lpstr>
      <vt:lpstr>Instrumentation Points </vt:lpstr>
      <vt:lpstr>What Objects do we want to Instrument</vt:lpstr>
      <vt:lpstr>Example of Performance Schema</vt:lpstr>
      <vt:lpstr>IO Statistics </vt:lpstr>
      <vt:lpstr>New in MariaDB 10.5 Performance Schema </vt:lpstr>
      <vt:lpstr>Logs </vt:lpstr>
      <vt:lpstr>Slow Query Log [Default]</vt:lpstr>
      <vt:lpstr>Slow Query Log  [With Explain]</vt:lpstr>
      <vt:lpstr>EXPLAIN </vt:lpstr>
      <vt:lpstr>EXPLAIN</vt:lpstr>
      <vt:lpstr>Advanced Explain</vt:lpstr>
      <vt:lpstr>ANALYZE example</vt:lpstr>
      <vt:lpstr>Looking for Open Source Database Observability Solution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MariaDB Observability</dc:title>
  <dc:creator>Peter Zaitsev</dc:creator>
  <cp:lastModifiedBy>Peter Zaitsev</cp:lastModifiedBy>
  <cp:revision>5</cp:revision>
  <dcterms:created xsi:type="dcterms:W3CDTF">2020-02-01T22:46:51Z</dcterms:created>
  <dcterms:modified xsi:type="dcterms:W3CDTF">2021-01-17T21:13:24Z</dcterms:modified>
</cp:coreProperties>
</file>