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673"/>
  </p:normalViewPr>
  <p:slideViewPr>
    <p:cSldViewPr snapToGrid="0">
      <p:cViewPr varScale="1">
        <p:scale>
          <a:sx n="150" d="100"/>
          <a:sy n="150" d="100"/>
        </p:scale>
        <p:origin x="176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b0313b297_0_1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b0313b297_0_1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04be1378366fa6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04be1378366fa6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0313b297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b0313b297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4be1378366fa6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4be1378366fa6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430d2fc0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430d2fc0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4be1378366fa6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4be1378366fa6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b0313b297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b0313b297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b0313b297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b0313b297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04be1378366fa6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04be1378366fa64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4be1378366fa6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4be1378366fa6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b0313b297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b0313b297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4be1378366fa6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04be1378366fa6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4be1378366fa6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04be1378366fa6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0e393c6e55a82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0e393c6e55a82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b0313b29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b0313b29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b0313b297_0_1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b0313b297_0_1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b0313b297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b0313b297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b0313b297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b0313b297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b0313b297_0_1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b0313b297_0_1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mzn/hawktrace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ch.tv/nomad_pix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ithub.com/amzn/hawktracer" TargetMode="External"/><Relationship Id="rId5" Type="http://schemas.openxmlformats.org/officeDocument/2006/relationships/hyperlink" Target="https://crates.io/crates/rust_hawktracer" TargetMode="External"/><Relationship Id="rId4" Type="http://schemas.openxmlformats.org/officeDocument/2006/relationships/hyperlink" Target="https://github.com/AlexEn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Profiling rust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Alexandru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Ene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1901"/>
            <a:ext cx="9144000" cy="431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HawkTracer?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Intrusive profiler library made by Marcin </a:t>
            </a:r>
            <a:r>
              <a:rPr lang="en" sz="2400" dirty="0" err="1">
                <a:solidFill>
                  <a:schemeClr val="tx1"/>
                </a:solidFill>
              </a:rPr>
              <a:t>Kolny</a:t>
            </a:r>
            <a:r>
              <a:rPr lang="en" sz="2400" dirty="0">
                <a:solidFill>
                  <a:schemeClr val="tx1"/>
                </a:solidFill>
              </a:rPr>
              <a:t>. 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It open-source - MIT </a:t>
            </a:r>
            <a:r>
              <a:rPr lang="en" sz="2400" dirty="0" err="1">
                <a:solidFill>
                  <a:schemeClr val="tx1"/>
                </a:solidFill>
              </a:rPr>
              <a:t>licence</a:t>
            </a:r>
            <a:r>
              <a:rPr lang="en" sz="2400" dirty="0"/>
              <a:t>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https://github.com/amzn/hawktracer/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Targets low-end platforms (think single core &lt; 1GHZ) so it has minimal overhead.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Can stream profiling data over network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Outputs available: chrome-tracing, </a:t>
            </a:r>
            <a:r>
              <a:rPr lang="en" sz="2400" dirty="0" err="1">
                <a:solidFill>
                  <a:schemeClr val="tx1"/>
                </a:solidFill>
              </a:rPr>
              <a:t>callgrind</a:t>
            </a:r>
            <a:r>
              <a:rPr lang="en" sz="2400" dirty="0">
                <a:solidFill>
                  <a:schemeClr val="tx1"/>
                </a:solidFill>
              </a:rPr>
              <a:t>, </a:t>
            </a:r>
            <a:r>
              <a:rPr lang="en" sz="2400" dirty="0" err="1">
                <a:solidFill>
                  <a:schemeClr val="tx1"/>
                </a:solidFill>
              </a:rPr>
              <a:t>flamegraphs</a:t>
            </a:r>
            <a:r>
              <a:rPr lang="en" sz="2400" dirty="0">
                <a:solidFill>
                  <a:schemeClr val="tx1"/>
                </a:solidFill>
              </a:rPr>
              <a:t>, more to come (</a:t>
            </a:r>
            <a:r>
              <a:rPr lang="en" sz="2400" dirty="0" err="1">
                <a:solidFill>
                  <a:schemeClr val="tx1"/>
                </a:solidFill>
              </a:rPr>
              <a:t>hawktracer</a:t>
            </a:r>
            <a:r>
              <a:rPr lang="en" sz="2400" dirty="0">
                <a:solidFill>
                  <a:schemeClr val="tx1"/>
                </a:solidFill>
              </a:rPr>
              <a:t>-converter)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HawkTracer?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</a:rPr>
              <a:t>Profiling Low-End Platforms using </a:t>
            </a:r>
            <a:r>
              <a:rPr lang="en" sz="2400" dirty="0" err="1">
                <a:solidFill>
                  <a:schemeClr val="tx1"/>
                </a:solidFill>
              </a:rPr>
              <a:t>HawkTracer</a:t>
            </a:r>
            <a:r>
              <a:rPr lang="en" sz="2400" dirty="0">
                <a:solidFill>
                  <a:schemeClr val="tx1"/>
                </a:solidFill>
              </a:rPr>
              <a:t> Profiler  Marcin </a:t>
            </a:r>
            <a:r>
              <a:rPr lang="en" sz="2400" dirty="0" err="1">
                <a:solidFill>
                  <a:schemeClr val="tx1"/>
                </a:solidFill>
              </a:rPr>
              <a:t>Kolny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</a:rPr>
              <a:t>	Track: Free Tools and Editors </a:t>
            </a:r>
            <a:r>
              <a:rPr lang="en" sz="2400" dirty="0" err="1">
                <a:solidFill>
                  <a:schemeClr val="tx1"/>
                </a:solidFill>
              </a:rPr>
              <a:t>devroom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</a:rPr>
              <a:t>	Room: UD2.119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	Day: Sunday   16:30 - 17:00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rust_hawktracer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Rust API for the </a:t>
            </a:r>
            <a:r>
              <a:rPr lang="en" sz="2400" dirty="0" err="1">
                <a:solidFill>
                  <a:schemeClr val="tx1"/>
                </a:solidFill>
              </a:rPr>
              <a:t>HawkTracer</a:t>
            </a:r>
            <a:r>
              <a:rPr lang="en" sz="2400" dirty="0">
                <a:solidFill>
                  <a:schemeClr val="tx1"/>
                </a:solidFill>
              </a:rPr>
              <a:t> profiler.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</a:rPr>
              <a:t>It has the following goals (in order of priority):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Low-overhead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Easy to use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Hard to make mistakes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401" y="181587"/>
            <a:ext cx="7526476" cy="478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38" y="76363"/>
            <a:ext cx="8332925" cy="49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/>
          <p:nvPr/>
        </p:nvSpPr>
        <p:spPr>
          <a:xfrm>
            <a:off x="1228125" y="1180875"/>
            <a:ext cx="4551900" cy="1878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1228125" y="1368675"/>
            <a:ext cx="7087200" cy="8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1557525" y="2842575"/>
            <a:ext cx="2832900" cy="269400"/>
          </a:xfrm>
          <a:prstGeom prst="rect">
            <a:avLst/>
          </a:prstGeom>
          <a:noFill/>
          <a:ln w="9525" cap="flat" cmpd="sng">
            <a:solidFill>
              <a:srgbClr val="94E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7"/>
          <p:cNvSpPr/>
          <p:nvPr/>
        </p:nvSpPr>
        <p:spPr>
          <a:xfrm>
            <a:off x="1932575" y="3716225"/>
            <a:ext cx="2832900" cy="223800"/>
          </a:xfrm>
          <a:prstGeom prst="rect">
            <a:avLst/>
          </a:prstGeom>
          <a:noFill/>
          <a:ln w="9525" cap="flat" cmpd="sng">
            <a:solidFill>
              <a:srgbClr val="DCA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43;p27"/>
          <p:cNvCxnSpPr>
            <a:stCxn id="141" idx="1"/>
          </p:cNvCxnSpPr>
          <p:nvPr/>
        </p:nvCxnSpPr>
        <p:spPr>
          <a:xfrm flipH="1">
            <a:off x="1043325" y="2977275"/>
            <a:ext cx="514200" cy="3900"/>
          </a:xfrm>
          <a:prstGeom prst="straightConnector1">
            <a:avLst/>
          </a:prstGeom>
          <a:noFill/>
          <a:ln w="9525" cap="flat" cmpd="sng">
            <a:solidFill>
              <a:srgbClr val="94E6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7"/>
          <p:cNvCxnSpPr/>
          <p:nvPr/>
        </p:nvCxnSpPr>
        <p:spPr>
          <a:xfrm>
            <a:off x="1043475" y="2983250"/>
            <a:ext cx="0" cy="1491600"/>
          </a:xfrm>
          <a:prstGeom prst="straightConnector1">
            <a:avLst/>
          </a:prstGeom>
          <a:noFill/>
          <a:ln w="9525" cap="flat" cmpd="sng">
            <a:solidFill>
              <a:srgbClr val="94E6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7"/>
          <p:cNvCxnSpPr/>
          <p:nvPr/>
        </p:nvCxnSpPr>
        <p:spPr>
          <a:xfrm>
            <a:off x="1035875" y="4474800"/>
            <a:ext cx="246000" cy="0"/>
          </a:xfrm>
          <a:prstGeom prst="straightConnector1">
            <a:avLst/>
          </a:prstGeom>
          <a:noFill/>
          <a:ln w="9525" cap="flat" cmpd="sng">
            <a:solidFill>
              <a:srgbClr val="94E6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27"/>
          <p:cNvCxnSpPr>
            <a:stCxn id="142" idx="1"/>
          </p:cNvCxnSpPr>
          <p:nvPr/>
        </p:nvCxnSpPr>
        <p:spPr>
          <a:xfrm rot="10800000">
            <a:off x="1382975" y="3828125"/>
            <a:ext cx="549600" cy="0"/>
          </a:xfrm>
          <a:prstGeom prst="straightConnector1">
            <a:avLst/>
          </a:prstGeom>
          <a:noFill/>
          <a:ln w="9525" cap="flat" cmpd="sng">
            <a:solidFill>
              <a:srgbClr val="DCA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7"/>
          <p:cNvCxnSpPr/>
          <p:nvPr/>
        </p:nvCxnSpPr>
        <p:spPr>
          <a:xfrm>
            <a:off x="1386150" y="3822300"/>
            <a:ext cx="0" cy="450600"/>
          </a:xfrm>
          <a:prstGeom prst="straightConnector1">
            <a:avLst/>
          </a:prstGeom>
          <a:noFill/>
          <a:ln w="9525" cap="flat" cmpd="sng">
            <a:solidFill>
              <a:srgbClr val="DCA4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27"/>
          <p:cNvCxnSpPr/>
          <p:nvPr/>
        </p:nvCxnSpPr>
        <p:spPr>
          <a:xfrm>
            <a:off x="1386150" y="4272900"/>
            <a:ext cx="223500" cy="0"/>
          </a:xfrm>
          <a:prstGeom prst="straightConnector1">
            <a:avLst/>
          </a:prstGeom>
          <a:noFill/>
          <a:ln w="9525" cap="flat" cmpd="sng">
            <a:solidFill>
              <a:srgbClr val="DCA4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75" y="3115125"/>
            <a:ext cx="6549651" cy="18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625" y="2684575"/>
            <a:ext cx="6489050" cy="18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925" y="1368675"/>
            <a:ext cx="7425325" cy="18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5413"/>
            <a:ext cx="8839198" cy="173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Profiling data pipeline</a:t>
            </a:r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311700" y="1321925"/>
            <a:ext cx="1613100" cy="1320300"/>
          </a:xfrm>
          <a:prstGeom prst="rect">
            <a:avLst/>
          </a:prstGeom>
          <a:solidFill>
            <a:srgbClr val="A2C4C9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513700" y="1226050"/>
            <a:ext cx="972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287700" y="1321925"/>
            <a:ext cx="17328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rust program</a:t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311575" y="1801400"/>
            <a:ext cx="1613100" cy="349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rust_hawktracer</a:t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4054750" y="1321925"/>
            <a:ext cx="1912500" cy="1320300"/>
          </a:xfrm>
          <a:prstGeom prst="rect">
            <a:avLst/>
          </a:prstGeom>
          <a:solidFill>
            <a:srgbClr val="A2C4C9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4351100" y="1273975"/>
            <a:ext cx="972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4087300" y="1328875"/>
            <a:ext cx="18474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hawtracer-converter</a:t>
            </a: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1933750" y="1642250"/>
            <a:ext cx="2121000" cy="66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Profiling Data (Binary)</a:t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1722713" y="3630225"/>
            <a:ext cx="1459200" cy="1320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4E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Chrome-tracing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(JSON)</a:t>
            </a:r>
            <a:endParaRPr/>
          </a:p>
        </p:txBody>
      </p:sp>
      <p:cxnSp>
        <p:nvCxnSpPr>
          <p:cNvPr id="171" name="Google Shape;171;p29"/>
          <p:cNvCxnSpPr>
            <a:stCxn id="166" idx="2"/>
            <a:endCxn id="170" idx="0"/>
          </p:cNvCxnSpPr>
          <p:nvPr/>
        </p:nvCxnSpPr>
        <p:spPr>
          <a:xfrm flipH="1">
            <a:off x="2452300" y="2642225"/>
            <a:ext cx="2558700" cy="9879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29"/>
          <p:cNvSpPr/>
          <p:nvPr/>
        </p:nvSpPr>
        <p:spPr>
          <a:xfrm>
            <a:off x="3417513" y="3630225"/>
            <a:ext cx="1459200" cy="1320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4E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Flamegraph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cxnSp>
        <p:nvCxnSpPr>
          <p:cNvPr id="173" name="Google Shape;173;p29"/>
          <p:cNvCxnSpPr>
            <a:endCxn id="172" idx="0"/>
          </p:cNvCxnSpPr>
          <p:nvPr/>
        </p:nvCxnSpPr>
        <p:spPr>
          <a:xfrm flipH="1">
            <a:off x="4147113" y="2628525"/>
            <a:ext cx="864000" cy="10017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9"/>
          <p:cNvSpPr/>
          <p:nvPr/>
        </p:nvSpPr>
        <p:spPr>
          <a:xfrm>
            <a:off x="5112313" y="3630225"/>
            <a:ext cx="1459200" cy="1320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4E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Callgrind format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29"/>
          <p:cNvCxnSpPr>
            <a:stCxn id="166" idx="2"/>
            <a:endCxn id="174" idx="0"/>
          </p:cNvCxnSpPr>
          <p:nvPr/>
        </p:nvCxnSpPr>
        <p:spPr>
          <a:xfrm>
            <a:off x="5011000" y="2642225"/>
            <a:ext cx="831000" cy="9879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9"/>
          <p:cNvCxnSpPr>
            <a:stCxn id="166" idx="2"/>
            <a:endCxn id="177" idx="0"/>
          </p:cNvCxnSpPr>
          <p:nvPr/>
        </p:nvCxnSpPr>
        <p:spPr>
          <a:xfrm>
            <a:off x="5011000" y="2642225"/>
            <a:ext cx="2558700" cy="9879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29"/>
          <p:cNvSpPr/>
          <p:nvPr/>
        </p:nvSpPr>
        <p:spPr>
          <a:xfrm>
            <a:off x="6840088" y="3630225"/>
            <a:ext cx="1459200" cy="1320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4E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formats on the way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Live coding demo time!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 next?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273025" y="1152475"/>
            <a:ext cx="8520600" cy="3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More </a:t>
            </a:r>
            <a:r>
              <a:rPr lang="en" sz="2400" dirty="0" err="1">
                <a:solidFill>
                  <a:schemeClr val="tx1"/>
                </a:solidFill>
              </a:rPr>
              <a:t>tracepoint</a:t>
            </a:r>
            <a:r>
              <a:rPr lang="en" sz="2400" dirty="0">
                <a:solidFill>
                  <a:schemeClr val="tx1"/>
                </a:solidFill>
              </a:rPr>
              <a:t> types.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Stabilize API - Almost done™.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Better tool support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The new </a:t>
            </a:r>
            <a:r>
              <a:rPr lang="en-GB" sz="2400" dirty="0" err="1">
                <a:solidFill>
                  <a:schemeClr val="tx1"/>
                </a:solidFill>
              </a:rPr>
              <a:t>hawktracer</a:t>
            </a:r>
            <a:r>
              <a:rPr lang="en-GB" sz="2400" dirty="0">
                <a:solidFill>
                  <a:schemeClr val="tx1"/>
                </a:solidFill>
              </a:rPr>
              <a:t>-converter is also a Rust project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expect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Intro about myself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Intro about profilers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What is </a:t>
            </a:r>
            <a:r>
              <a:rPr lang="en" dirty="0" err="1">
                <a:solidFill>
                  <a:schemeClr val="tx1"/>
                </a:solidFill>
              </a:rPr>
              <a:t>HawkTracer</a:t>
            </a:r>
            <a:r>
              <a:rPr lang="en" dirty="0">
                <a:solidFill>
                  <a:schemeClr val="tx1"/>
                </a:solidFill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What is </a:t>
            </a:r>
            <a:r>
              <a:rPr lang="en" dirty="0" err="1">
                <a:solidFill>
                  <a:schemeClr val="tx1"/>
                </a:solidFill>
              </a:rPr>
              <a:t>hawktracer_rust</a:t>
            </a:r>
            <a:r>
              <a:rPr lang="en" dirty="0">
                <a:solidFill>
                  <a:schemeClr val="tx1"/>
                </a:solidFill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How it works?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>
                <a:solidFill>
                  <a:schemeClr val="tx1"/>
                </a:solidFill>
              </a:rPr>
              <a:t>LiveDemo</a:t>
            </a:r>
            <a:r>
              <a:rPr lang="en" dirty="0">
                <a:solidFill>
                  <a:schemeClr val="tx1"/>
                </a:solidFill>
              </a:rPr>
              <a:t> (what can go wrong?)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Questions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11700" y="1132200"/>
            <a:ext cx="8520600" cy="3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Twitter:</a:t>
            </a:r>
            <a:r>
              <a:rPr lang="en" dirty="0"/>
              <a:t> </a:t>
            </a:r>
            <a:r>
              <a:rPr lang="en" dirty="0">
                <a:solidFill>
                  <a:schemeClr val="accent5"/>
                </a:solidFill>
              </a:rPr>
              <a:t>@_</a:t>
            </a:r>
            <a:r>
              <a:rPr lang="en" dirty="0" err="1">
                <a:solidFill>
                  <a:schemeClr val="accent5"/>
                </a:solidFill>
              </a:rPr>
              <a:t>AlexEne</a:t>
            </a:r>
            <a:r>
              <a:rPr lang="en" dirty="0">
                <a:solidFill>
                  <a:schemeClr val="accent5"/>
                </a:solidFill>
              </a:rPr>
              <a:t>_   		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Twitch:</a:t>
            </a:r>
            <a:r>
              <a:rPr lang="en" dirty="0"/>
              <a:t> </a:t>
            </a:r>
            <a:r>
              <a:rPr lang="en" u="sng" dirty="0">
                <a:solidFill>
                  <a:schemeClr val="accent5"/>
                </a:solidFill>
                <a:hlinkClick r:id="rId3"/>
              </a:rPr>
              <a:t>twitch.tv/nomad_pixel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Github</a:t>
            </a:r>
            <a:r>
              <a:rPr lang="en" dirty="0">
                <a:solidFill>
                  <a:schemeClr val="tx1"/>
                </a:solidFill>
              </a:rPr>
              <a:t>: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https://github.com/AlexEne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Rust_hawktracer</a:t>
            </a:r>
            <a:r>
              <a:rPr lang="en" dirty="0">
                <a:solidFill>
                  <a:schemeClr val="tx1"/>
                </a:solidFill>
              </a:rPr>
              <a:t>: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https://crates.io/crates/</a:t>
            </a:r>
            <a:r>
              <a:rPr lang="en" u="sng" dirty="0" err="1">
                <a:solidFill>
                  <a:schemeClr val="hlink"/>
                </a:solidFill>
                <a:hlinkClick r:id="rId5"/>
              </a:rPr>
              <a:t>rust</a:t>
            </a:r>
            <a:r>
              <a:rPr lang="en" u="sng" dirty="0" err="1">
                <a:solidFill>
                  <a:schemeClr val="hlink"/>
                </a:solidFill>
                <a:hlinkClick r:id="rId5"/>
              </a:rPr>
              <a:t>_hawktracer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HawkTracer</a:t>
            </a:r>
            <a:r>
              <a:rPr lang="en" dirty="0">
                <a:solidFill>
                  <a:schemeClr val="tx1"/>
                </a:solidFill>
              </a:rPr>
              <a:t>: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github.com/amzn/hawktracer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Questions?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me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13" y="98375"/>
            <a:ext cx="589716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Profiler Types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" sz="2400" dirty="0" err="1">
                <a:solidFill>
                  <a:schemeClr val="tx1"/>
                </a:solidFill>
              </a:rPr>
              <a:t>uessing</a:t>
            </a:r>
            <a:r>
              <a:rPr lang="en" sz="2400" dirty="0">
                <a:solidFill>
                  <a:schemeClr val="tx1"/>
                </a:solidFill>
              </a:rPr>
              <a:t> profilers 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Sampling profilers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Intrusive profilers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Profilers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Easy to use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I have tried </a:t>
            </a:r>
            <a:r>
              <a:rPr lang="en" sz="2400" dirty="0" err="1">
                <a:solidFill>
                  <a:schemeClr val="tx1"/>
                </a:solidFill>
              </a:rPr>
              <a:t>CodeXL</a:t>
            </a:r>
            <a:r>
              <a:rPr lang="en" sz="2400" dirty="0">
                <a:solidFill>
                  <a:schemeClr val="tx1"/>
                </a:solidFill>
              </a:rPr>
              <a:t>, </a:t>
            </a:r>
            <a:r>
              <a:rPr lang="en" sz="2400" dirty="0" err="1">
                <a:solidFill>
                  <a:schemeClr val="tx1"/>
                </a:solidFill>
              </a:rPr>
              <a:t>VerySleepy</a:t>
            </a:r>
            <a:r>
              <a:rPr lang="en" sz="2400" dirty="0">
                <a:solidFill>
                  <a:schemeClr val="tx1"/>
                </a:solidFill>
              </a:rPr>
              <a:t> (Windows)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Any similar </a:t>
            </a:r>
            <a:r>
              <a:rPr lang="en" sz="2400" dirty="0" err="1">
                <a:solidFill>
                  <a:schemeClr val="tx1"/>
                </a:solidFill>
              </a:rPr>
              <a:t>linux</a:t>
            </a:r>
            <a:r>
              <a:rPr lang="en" sz="2400" dirty="0">
                <a:solidFill>
                  <a:schemeClr val="tx1"/>
                </a:solidFill>
              </a:rPr>
              <a:t> tool will work (perf, etc.)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Kernel tracers like </a:t>
            </a:r>
            <a:r>
              <a:rPr lang="en" sz="2400" dirty="0" err="1">
                <a:solidFill>
                  <a:schemeClr val="tx1"/>
                </a:solidFill>
              </a:rPr>
              <a:t>lttng</a:t>
            </a:r>
            <a:r>
              <a:rPr lang="en" sz="2400" dirty="0">
                <a:solidFill>
                  <a:schemeClr val="tx1"/>
                </a:solidFill>
              </a:rPr>
              <a:t> or ETW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output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0"/>
            <a:ext cx="9144002" cy="51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8425"/>
            <a:ext cx="9144000" cy="458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Intrusive profilers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Programmer defines what’s traced.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Accurate data. Nanoseconds not % of samples.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Useful to detect spikes of activity.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277</Words>
  <Application>Microsoft Macintosh PowerPoint</Application>
  <PresentationFormat>On-screen Show (16:9)</PresentationFormat>
  <Paragraphs>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Dark</vt:lpstr>
      <vt:lpstr>Profiling rust</vt:lpstr>
      <vt:lpstr>What to expect</vt:lpstr>
      <vt:lpstr>About me</vt:lpstr>
      <vt:lpstr>PowerPoint Presentation</vt:lpstr>
      <vt:lpstr>Profiler Types</vt:lpstr>
      <vt:lpstr>Sampling Profilers</vt:lpstr>
      <vt:lpstr>Sample output</vt:lpstr>
      <vt:lpstr>PowerPoint Presentation</vt:lpstr>
      <vt:lpstr>Intrusive profilers</vt:lpstr>
      <vt:lpstr>PowerPoint Presentation</vt:lpstr>
      <vt:lpstr>What is HawkTracer?</vt:lpstr>
      <vt:lpstr>What is HawkTracer?</vt:lpstr>
      <vt:lpstr>rust_hawktracer</vt:lpstr>
      <vt:lpstr>PowerPoint Presentation</vt:lpstr>
      <vt:lpstr>PowerPoint Presentation</vt:lpstr>
      <vt:lpstr>PowerPoint Presentation</vt:lpstr>
      <vt:lpstr>Profiling data pipeline</vt:lpstr>
      <vt:lpstr>PowerPoint Presentation</vt:lpstr>
      <vt:lpstr>What's next?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rust</dc:title>
  <cp:lastModifiedBy>Microsoft Office User</cp:lastModifiedBy>
  <cp:revision>18</cp:revision>
  <dcterms:modified xsi:type="dcterms:W3CDTF">2019-02-03T08:59:02Z</dcterms:modified>
</cp:coreProperties>
</file>