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125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33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43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119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135.xml"/>
  <Override ContentType="application/vnd.openxmlformats-officedocument.presentationml.notesSlide+xml" PartName="/ppt/notesSlides/notesSlide137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41.xml"/>
  <Override ContentType="application/vnd.openxmlformats-officedocument.presentationml.notesSlide+xml" PartName="/ppt/notesSlides/notesSlide123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138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120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29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144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31.xml"/>
  <Override ContentType="application/vnd.openxmlformats-officedocument.presentationml.notesSlide+xml" PartName="/ppt/notesSlides/notesSlide127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14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24.xml"/>
  <Override ContentType="application/vnd.openxmlformats-officedocument.presentationml.notesSlide+xml" PartName="/ppt/notesSlides/notesSlide126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1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122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118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140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36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139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3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2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132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138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123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36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141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18.xml"/>
  <Override ContentType="application/vnd.openxmlformats-officedocument.presentationml.slide+xml" PartName="/ppt/slides/slide142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125.xml"/>
  <Override ContentType="application/vnd.openxmlformats-officedocument.presentationml.slide+xml" PartName="/ppt/slides/slide72.xml"/>
  <Override ContentType="application/vnd.openxmlformats-officedocument.presentationml.slide+xml" PartName="/ppt/slides/slide135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129.xml"/>
  <Override ContentType="application/vnd.openxmlformats-officedocument.presentationml.slide+xml" PartName="/ppt/slides/slide63.xml"/>
  <Override ContentType="application/vnd.openxmlformats-officedocument.presentationml.slide+xml" PartName="/ppt/slides/slide131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116.xml"/>
  <Override ContentType="application/vnd.openxmlformats-officedocument.presentationml.slide+xml" PartName="/ppt/slides/slide144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133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31.xml"/>
  <Override ContentType="application/vnd.openxmlformats-officedocument.presentationml.slide+xml" PartName="/ppt/slides/slide127.xml"/>
  <Override ContentType="application/vnd.openxmlformats-officedocument.presentationml.slide+xml" PartName="/ppt/slides/slide120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39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22.xml"/>
  <Override ContentType="application/vnd.openxmlformats-officedocument.presentationml.slide+xml" PartName="/ppt/slides/slide130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40.xml"/>
  <Override ContentType="application/vnd.openxmlformats-officedocument.presentationml.slide+xml" PartName="/ppt/slides/slide11.xml"/>
  <Override ContentType="application/vnd.openxmlformats-officedocument.presentationml.slide+xml" PartName="/ppt/slides/slide137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124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119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26.xml"/>
  <Override ContentType="application/vnd.openxmlformats-officedocument.presentationml.slide+xml" PartName="/ppt/slides/slide109.xml"/>
  <Override ContentType="application/vnd.openxmlformats-officedocument.presentationml.slide+xml" PartName="/ppt/slides/slide134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143.xml"/>
  <Override ContentType="application/vnd.openxmlformats-officedocument.presentationml.slide+xml" PartName="/ppt/slides/slide117.xml"/>
  <Override ContentType="application/vnd.openxmlformats-officedocument.presentationml.slide+xml" PartName="/ppt/slides/slide132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128.xml"/>
  <Override ContentType="application/vnd.openxmlformats-officedocument.presentationml.slide+xml" PartName="/ppt/slides/slide92.xml"/>
  <Override ContentType="application/vnd.openxmlformats-officedocument.presentationml.slide+xml" PartName="/ppt/slides/slide115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86" r:id="rId3"/>
    <p:sldMasterId id="2147483687" r:id="rId4"/>
    <p:sldMasterId id="214748368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6" r:id="rId67"/>
    <p:sldId id="317" r:id="rId68"/>
    <p:sldId id="318" r:id="rId69"/>
    <p:sldId id="319" r:id="rId70"/>
    <p:sldId id="320" r:id="rId71"/>
    <p:sldId id="321" r:id="rId72"/>
    <p:sldId id="322" r:id="rId73"/>
    <p:sldId id="323" r:id="rId74"/>
    <p:sldId id="324" r:id="rId75"/>
    <p:sldId id="325" r:id="rId76"/>
    <p:sldId id="326" r:id="rId77"/>
    <p:sldId id="327" r:id="rId78"/>
    <p:sldId id="328" r:id="rId79"/>
    <p:sldId id="329" r:id="rId80"/>
    <p:sldId id="330" r:id="rId81"/>
    <p:sldId id="331" r:id="rId82"/>
    <p:sldId id="332" r:id="rId83"/>
    <p:sldId id="333" r:id="rId84"/>
    <p:sldId id="334" r:id="rId85"/>
    <p:sldId id="335" r:id="rId86"/>
    <p:sldId id="336" r:id="rId87"/>
    <p:sldId id="337" r:id="rId88"/>
    <p:sldId id="338" r:id="rId89"/>
    <p:sldId id="339" r:id="rId90"/>
    <p:sldId id="340" r:id="rId91"/>
    <p:sldId id="341" r:id="rId92"/>
    <p:sldId id="342" r:id="rId93"/>
    <p:sldId id="343" r:id="rId94"/>
    <p:sldId id="344" r:id="rId95"/>
    <p:sldId id="345" r:id="rId96"/>
    <p:sldId id="346" r:id="rId97"/>
    <p:sldId id="347" r:id="rId98"/>
    <p:sldId id="348" r:id="rId99"/>
    <p:sldId id="349" r:id="rId100"/>
    <p:sldId id="350" r:id="rId101"/>
    <p:sldId id="351" r:id="rId102"/>
    <p:sldId id="352" r:id="rId103"/>
    <p:sldId id="353" r:id="rId104"/>
    <p:sldId id="354" r:id="rId105"/>
    <p:sldId id="355" r:id="rId106"/>
    <p:sldId id="356" r:id="rId107"/>
    <p:sldId id="357" r:id="rId108"/>
    <p:sldId id="358" r:id="rId109"/>
    <p:sldId id="359" r:id="rId110"/>
    <p:sldId id="360" r:id="rId111"/>
    <p:sldId id="361" r:id="rId112"/>
    <p:sldId id="362" r:id="rId113"/>
    <p:sldId id="363" r:id="rId114"/>
    <p:sldId id="364" r:id="rId115"/>
    <p:sldId id="365" r:id="rId116"/>
    <p:sldId id="366" r:id="rId117"/>
    <p:sldId id="367" r:id="rId118"/>
    <p:sldId id="368" r:id="rId119"/>
    <p:sldId id="369" r:id="rId120"/>
    <p:sldId id="370" r:id="rId121"/>
    <p:sldId id="371" r:id="rId122"/>
    <p:sldId id="372" r:id="rId123"/>
    <p:sldId id="373" r:id="rId124"/>
    <p:sldId id="374" r:id="rId125"/>
    <p:sldId id="375" r:id="rId126"/>
    <p:sldId id="376" r:id="rId127"/>
    <p:sldId id="377" r:id="rId128"/>
    <p:sldId id="378" r:id="rId129"/>
    <p:sldId id="379" r:id="rId130"/>
    <p:sldId id="380" r:id="rId131"/>
    <p:sldId id="381" r:id="rId132"/>
    <p:sldId id="382" r:id="rId133"/>
    <p:sldId id="383" r:id="rId134"/>
    <p:sldId id="384" r:id="rId135"/>
    <p:sldId id="385" r:id="rId136"/>
    <p:sldId id="386" r:id="rId137"/>
    <p:sldId id="387" r:id="rId138"/>
    <p:sldId id="388" r:id="rId139"/>
    <p:sldId id="389" r:id="rId140"/>
    <p:sldId id="390" r:id="rId141"/>
    <p:sldId id="391" r:id="rId142"/>
    <p:sldId id="392" r:id="rId143"/>
    <p:sldId id="393" r:id="rId144"/>
    <p:sldId id="394" r:id="rId145"/>
    <p:sldId id="395" r:id="rId146"/>
    <p:sldId id="396" r:id="rId147"/>
    <p:sldId id="397" r:id="rId148"/>
    <p:sldId id="398" r:id="rId149"/>
    <p:sldId id="399" r:id="rId150"/>
  </p:sldIdLst>
  <p:sldSz cy="5143500" cx="9144000"/>
  <p:notesSz cx="6858000" cy="9144000"/>
  <p:embeddedFontLst>
    <p:embeddedFont>
      <p:font typeface="Source Code Pro"/>
      <p:regular r:id="rId151"/>
      <p:bold r:id="rId152"/>
    </p:embeddedFont>
    <p:embeddedFont>
      <p:font typeface="Helvetica Neue"/>
      <p:regular r:id="rId153"/>
      <p:bold r:id="rId154"/>
      <p:italic r:id="rId155"/>
      <p:boldItalic r:id="rId156"/>
    </p:embeddedFont>
    <p:embeddedFont>
      <p:font typeface="Source Sans Pro"/>
      <p:regular r:id="rId157"/>
      <p:bold r:id="rId158"/>
      <p:italic r:id="rId159"/>
      <p:boldItalic r:id="rId16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07" Type="http://schemas.openxmlformats.org/officeDocument/2006/relationships/slide" Target="slides/slide101.xml"/><Relationship Id="rId106" Type="http://schemas.openxmlformats.org/officeDocument/2006/relationships/slide" Target="slides/slide100.xml"/><Relationship Id="rId105" Type="http://schemas.openxmlformats.org/officeDocument/2006/relationships/slide" Target="slides/slide99.xml"/><Relationship Id="rId104" Type="http://schemas.openxmlformats.org/officeDocument/2006/relationships/slide" Target="slides/slide98.xml"/><Relationship Id="rId109" Type="http://schemas.openxmlformats.org/officeDocument/2006/relationships/slide" Target="slides/slide103.xml"/><Relationship Id="rId108" Type="http://schemas.openxmlformats.org/officeDocument/2006/relationships/slide" Target="slides/slide102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103" Type="http://schemas.openxmlformats.org/officeDocument/2006/relationships/slide" Target="slides/slide97.xml"/><Relationship Id="rId102" Type="http://schemas.openxmlformats.org/officeDocument/2006/relationships/slide" Target="slides/slide96.xml"/><Relationship Id="rId101" Type="http://schemas.openxmlformats.org/officeDocument/2006/relationships/slide" Target="slides/slide95.xml"/><Relationship Id="rId100" Type="http://schemas.openxmlformats.org/officeDocument/2006/relationships/slide" Target="slides/slide94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29" Type="http://schemas.openxmlformats.org/officeDocument/2006/relationships/slide" Target="slides/slide123.xml"/><Relationship Id="rId128" Type="http://schemas.openxmlformats.org/officeDocument/2006/relationships/slide" Target="slides/slide122.xml"/><Relationship Id="rId127" Type="http://schemas.openxmlformats.org/officeDocument/2006/relationships/slide" Target="slides/slide121.xml"/><Relationship Id="rId126" Type="http://schemas.openxmlformats.org/officeDocument/2006/relationships/slide" Target="slides/slide120.xml"/><Relationship Id="rId26" Type="http://schemas.openxmlformats.org/officeDocument/2006/relationships/slide" Target="slides/slide20.xml"/><Relationship Id="rId121" Type="http://schemas.openxmlformats.org/officeDocument/2006/relationships/slide" Target="slides/slide115.xml"/><Relationship Id="rId25" Type="http://schemas.openxmlformats.org/officeDocument/2006/relationships/slide" Target="slides/slide19.xml"/><Relationship Id="rId120" Type="http://schemas.openxmlformats.org/officeDocument/2006/relationships/slide" Target="slides/slide114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125" Type="http://schemas.openxmlformats.org/officeDocument/2006/relationships/slide" Target="slides/slide119.xml"/><Relationship Id="rId29" Type="http://schemas.openxmlformats.org/officeDocument/2006/relationships/slide" Target="slides/slide23.xml"/><Relationship Id="rId124" Type="http://schemas.openxmlformats.org/officeDocument/2006/relationships/slide" Target="slides/slide118.xml"/><Relationship Id="rId123" Type="http://schemas.openxmlformats.org/officeDocument/2006/relationships/slide" Target="slides/slide117.xml"/><Relationship Id="rId122" Type="http://schemas.openxmlformats.org/officeDocument/2006/relationships/slide" Target="slides/slide116.xml"/><Relationship Id="rId95" Type="http://schemas.openxmlformats.org/officeDocument/2006/relationships/slide" Target="slides/slide89.xml"/><Relationship Id="rId94" Type="http://schemas.openxmlformats.org/officeDocument/2006/relationships/slide" Target="slides/slide88.xml"/><Relationship Id="rId97" Type="http://schemas.openxmlformats.org/officeDocument/2006/relationships/slide" Target="slides/slide91.xml"/><Relationship Id="rId96" Type="http://schemas.openxmlformats.org/officeDocument/2006/relationships/slide" Target="slides/slide90.xml"/><Relationship Id="rId11" Type="http://schemas.openxmlformats.org/officeDocument/2006/relationships/slide" Target="slides/slide5.xml"/><Relationship Id="rId99" Type="http://schemas.openxmlformats.org/officeDocument/2006/relationships/slide" Target="slides/slide93.xml"/><Relationship Id="rId10" Type="http://schemas.openxmlformats.org/officeDocument/2006/relationships/slide" Target="slides/slide4.xml"/><Relationship Id="rId98" Type="http://schemas.openxmlformats.org/officeDocument/2006/relationships/slide" Target="slides/slide92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91" Type="http://schemas.openxmlformats.org/officeDocument/2006/relationships/slide" Target="slides/slide85.xml"/><Relationship Id="rId90" Type="http://schemas.openxmlformats.org/officeDocument/2006/relationships/slide" Target="slides/slide84.xml"/><Relationship Id="rId93" Type="http://schemas.openxmlformats.org/officeDocument/2006/relationships/slide" Target="slides/slide87.xml"/><Relationship Id="rId92" Type="http://schemas.openxmlformats.org/officeDocument/2006/relationships/slide" Target="slides/slide86.xml"/><Relationship Id="rId118" Type="http://schemas.openxmlformats.org/officeDocument/2006/relationships/slide" Target="slides/slide112.xml"/><Relationship Id="rId117" Type="http://schemas.openxmlformats.org/officeDocument/2006/relationships/slide" Target="slides/slide111.xml"/><Relationship Id="rId116" Type="http://schemas.openxmlformats.org/officeDocument/2006/relationships/slide" Target="slides/slide110.xml"/><Relationship Id="rId115" Type="http://schemas.openxmlformats.org/officeDocument/2006/relationships/slide" Target="slides/slide109.xml"/><Relationship Id="rId119" Type="http://schemas.openxmlformats.org/officeDocument/2006/relationships/slide" Target="slides/slide113.xml"/><Relationship Id="rId15" Type="http://schemas.openxmlformats.org/officeDocument/2006/relationships/slide" Target="slides/slide9.xml"/><Relationship Id="rId110" Type="http://schemas.openxmlformats.org/officeDocument/2006/relationships/slide" Target="slides/slide104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14" Type="http://schemas.openxmlformats.org/officeDocument/2006/relationships/slide" Target="slides/slide108.xml"/><Relationship Id="rId18" Type="http://schemas.openxmlformats.org/officeDocument/2006/relationships/slide" Target="slides/slide12.xml"/><Relationship Id="rId113" Type="http://schemas.openxmlformats.org/officeDocument/2006/relationships/slide" Target="slides/slide107.xml"/><Relationship Id="rId112" Type="http://schemas.openxmlformats.org/officeDocument/2006/relationships/slide" Target="slides/slide106.xml"/><Relationship Id="rId111" Type="http://schemas.openxmlformats.org/officeDocument/2006/relationships/slide" Target="slides/slide105.xml"/><Relationship Id="rId84" Type="http://schemas.openxmlformats.org/officeDocument/2006/relationships/slide" Target="slides/slide78.xml"/><Relationship Id="rId83" Type="http://schemas.openxmlformats.org/officeDocument/2006/relationships/slide" Target="slides/slide77.xml"/><Relationship Id="rId86" Type="http://schemas.openxmlformats.org/officeDocument/2006/relationships/slide" Target="slides/slide80.xml"/><Relationship Id="rId85" Type="http://schemas.openxmlformats.org/officeDocument/2006/relationships/slide" Target="slides/slide79.xml"/><Relationship Id="rId88" Type="http://schemas.openxmlformats.org/officeDocument/2006/relationships/slide" Target="slides/slide82.xml"/><Relationship Id="rId150" Type="http://schemas.openxmlformats.org/officeDocument/2006/relationships/slide" Target="slides/slide144.xml"/><Relationship Id="rId87" Type="http://schemas.openxmlformats.org/officeDocument/2006/relationships/slide" Target="slides/slide81.xml"/><Relationship Id="rId89" Type="http://schemas.openxmlformats.org/officeDocument/2006/relationships/slide" Target="slides/slide83.xml"/><Relationship Id="rId80" Type="http://schemas.openxmlformats.org/officeDocument/2006/relationships/slide" Target="slides/slide74.xml"/><Relationship Id="rId82" Type="http://schemas.openxmlformats.org/officeDocument/2006/relationships/slide" Target="slides/slide76.xml"/><Relationship Id="rId81" Type="http://schemas.openxmlformats.org/officeDocument/2006/relationships/slide" Target="slides/slide75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149" Type="http://schemas.openxmlformats.org/officeDocument/2006/relationships/slide" Target="slides/slide143.xml"/><Relationship Id="rId4" Type="http://schemas.openxmlformats.org/officeDocument/2006/relationships/slideMaster" Target="slideMasters/slideMaster2.xml"/><Relationship Id="rId148" Type="http://schemas.openxmlformats.org/officeDocument/2006/relationships/slide" Target="slides/slide142.xml"/><Relationship Id="rId9" Type="http://schemas.openxmlformats.org/officeDocument/2006/relationships/slide" Target="slides/slide3.xml"/><Relationship Id="rId143" Type="http://schemas.openxmlformats.org/officeDocument/2006/relationships/slide" Target="slides/slide137.xml"/><Relationship Id="rId142" Type="http://schemas.openxmlformats.org/officeDocument/2006/relationships/slide" Target="slides/slide136.xml"/><Relationship Id="rId141" Type="http://schemas.openxmlformats.org/officeDocument/2006/relationships/slide" Target="slides/slide135.xml"/><Relationship Id="rId140" Type="http://schemas.openxmlformats.org/officeDocument/2006/relationships/slide" Target="slides/slide134.xml"/><Relationship Id="rId5" Type="http://schemas.openxmlformats.org/officeDocument/2006/relationships/slideMaster" Target="slideMasters/slideMaster3.xml"/><Relationship Id="rId147" Type="http://schemas.openxmlformats.org/officeDocument/2006/relationships/slide" Target="slides/slide141.xml"/><Relationship Id="rId6" Type="http://schemas.openxmlformats.org/officeDocument/2006/relationships/notesMaster" Target="notesMasters/notesMaster1.xml"/><Relationship Id="rId146" Type="http://schemas.openxmlformats.org/officeDocument/2006/relationships/slide" Target="slides/slide140.xml"/><Relationship Id="rId7" Type="http://schemas.openxmlformats.org/officeDocument/2006/relationships/slide" Target="slides/slide1.xml"/><Relationship Id="rId145" Type="http://schemas.openxmlformats.org/officeDocument/2006/relationships/slide" Target="slides/slide139.xml"/><Relationship Id="rId8" Type="http://schemas.openxmlformats.org/officeDocument/2006/relationships/slide" Target="slides/slide2.xml"/><Relationship Id="rId144" Type="http://schemas.openxmlformats.org/officeDocument/2006/relationships/slide" Target="slides/slide138.xml"/><Relationship Id="rId73" Type="http://schemas.openxmlformats.org/officeDocument/2006/relationships/slide" Target="slides/slide67.xml"/><Relationship Id="rId72" Type="http://schemas.openxmlformats.org/officeDocument/2006/relationships/slide" Target="slides/slide66.xml"/><Relationship Id="rId75" Type="http://schemas.openxmlformats.org/officeDocument/2006/relationships/slide" Target="slides/slide69.xml"/><Relationship Id="rId74" Type="http://schemas.openxmlformats.org/officeDocument/2006/relationships/slide" Target="slides/slide68.xml"/><Relationship Id="rId77" Type="http://schemas.openxmlformats.org/officeDocument/2006/relationships/slide" Target="slides/slide71.xml"/><Relationship Id="rId76" Type="http://schemas.openxmlformats.org/officeDocument/2006/relationships/slide" Target="slides/slide70.xml"/><Relationship Id="rId79" Type="http://schemas.openxmlformats.org/officeDocument/2006/relationships/slide" Target="slides/slide73.xml"/><Relationship Id="rId78" Type="http://schemas.openxmlformats.org/officeDocument/2006/relationships/slide" Target="slides/slide72.xml"/><Relationship Id="rId71" Type="http://schemas.openxmlformats.org/officeDocument/2006/relationships/slide" Target="slides/slide65.xml"/><Relationship Id="rId70" Type="http://schemas.openxmlformats.org/officeDocument/2006/relationships/slide" Target="slides/slide64.xml"/><Relationship Id="rId139" Type="http://schemas.openxmlformats.org/officeDocument/2006/relationships/slide" Target="slides/slide133.xml"/><Relationship Id="rId138" Type="http://schemas.openxmlformats.org/officeDocument/2006/relationships/slide" Target="slides/slide132.xml"/><Relationship Id="rId137" Type="http://schemas.openxmlformats.org/officeDocument/2006/relationships/slide" Target="slides/slide131.xml"/><Relationship Id="rId132" Type="http://schemas.openxmlformats.org/officeDocument/2006/relationships/slide" Target="slides/slide126.xml"/><Relationship Id="rId131" Type="http://schemas.openxmlformats.org/officeDocument/2006/relationships/slide" Target="slides/slide125.xml"/><Relationship Id="rId130" Type="http://schemas.openxmlformats.org/officeDocument/2006/relationships/slide" Target="slides/slide124.xml"/><Relationship Id="rId136" Type="http://schemas.openxmlformats.org/officeDocument/2006/relationships/slide" Target="slides/slide130.xml"/><Relationship Id="rId135" Type="http://schemas.openxmlformats.org/officeDocument/2006/relationships/slide" Target="slides/slide129.xml"/><Relationship Id="rId134" Type="http://schemas.openxmlformats.org/officeDocument/2006/relationships/slide" Target="slides/slide128.xml"/><Relationship Id="rId133" Type="http://schemas.openxmlformats.org/officeDocument/2006/relationships/slide" Target="slides/slide127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0" Type="http://schemas.openxmlformats.org/officeDocument/2006/relationships/slide" Target="slides/slide54.xml"/><Relationship Id="rId69" Type="http://schemas.openxmlformats.org/officeDocument/2006/relationships/slide" Target="slides/slide6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160" Type="http://schemas.openxmlformats.org/officeDocument/2006/relationships/font" Target="fonts/SourceSansPro-boldItalic.fntdata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159" Type="http://schemas.openxmlformats.org/officeDocument/2006/relationships/font" Target="fonts/SourceSansPro-italic.fntdata"/><Relationship Id="rId59" Type="http://schemas.openxmlformats.org/officeDocument/2006/relationships/slide" Target="slides/slide53.xml"/><Relationship Id="rId154" Type="http://schemas.openxmlformats.org/officeDocument/2006/relationships/font" Target="fonts/HelveticaNeue-bold.fntdata"/><Relationship Id="rId58" Type="http://schemas.openxmlformats.org/officeDocument/2006/relationships/slide" Target="slides/slide52.xml"/><Relationship Id="rId153" Type="http://schemas.openxmlformats.org/officeDocument/2006/relationships/font" Target="fonts/HelveticaNeue-regular.fntdata"/><Relationship Id="rId152" Type="http://schemas.openxmlformats.org/officeDocument/2006/relationships/font" Target="fonts/SourceCodePro-bold.fntdata"/><Relationship Id="rId151" Type="http://schemas.openxmlformats.org/officeDocument/2006/relationships/font" Target="fonts/SourceCodePro-regular.fntdata"/><Relationship Id="rId158" Type="http://schemas.openxmlformats.org/officeDocument/2006/relationships/font" Target="fonts/SourceSansPro-bold.fntdata"/><Relationship Id="rId157" Type="http://schemas.openxmlformats.org/officeDocument/2006/relationships/font" Target="fonts/SourceSansPro-regular.fntdata"/><Relationship Id="rId156" Type="http://schemas.openxmlformats.org/officeDocument/2006/relationships/font" Target="fonts/HelveticaNeue-boldItalic.fntdata"/><Relationship Id="rId155" Type="http://schemas.openxmlformats.org/officeDocument/2006/relationships/font" Target="fonts/HelveticaNeue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gartner.com/newsroom/id/3441917" TargetMode="External"/><Relationship Id="rId3" Type="http://schemas.openxmlformats.org/officeDocument/2006/relationships/hyperlink" Target="http://www.gartner.com/newsroom/id/3323017" TargetMode="External"/></Relationships>
</file>

<file path=ppt/notesSlides/_rels/notesSlide1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gartner.com/newsroom/id/3441917" TargetMode="External"/><Relationship Id="rId3" Type="http://schemas.openxmlformats.org/officeDocument/2006/relationships/hyperlink" Target="http://www.gartner.com/newsroom/id/3323017" TargetMode="External"/></Relationships>
</file>

<file path=ppt/notesSlides/_rels/notesSlide1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infoq.com/news/2014/01/IDC-software-developers" TargetMode="Externa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infoq.com/news/2014/01/IDC-software-developers" TargetMode="Externa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gartner.com/newsroom/id/3441917" TargetMode="External"/><Relationship Id="rId3" Type="http://schemas.openxmlformats.org/officeDocument/2006/relationships/hyperlink" Target="http://www.gartner.com/newsroom/id/3323017" TargetMode="Externa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gartner.com/newsroom/id/3441917" TargetMode="External"/><Relationship Id="rId3" Type="http://schemas.openxmlformats.org/officeDocument/2006/relationships/hyperlink" Target="http://www.gartner.com/newsroom/id/3323017" TargetMode="Externa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Shape 2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96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Shape 19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Shape 19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18" name="Shape 5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9" name="Shape 541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0" name="Shape 54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23" name="Shape 5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4" name="Shape 54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5" name="Shape 54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29" name="Shape 5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0" name="Shape 543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1" name="Shape 54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35" name="Shape 5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6" name="Shape 54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7" name="Shape 54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41" name="Shape 5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2" name="Shape 54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3" name="Shape 54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48" name="Shape 5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9" name="Shape 54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0" name="Shape 54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54" name="Shape 5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5" name="Shape 54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6" name="Shape 54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59" name="Shape 5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0" name="Shape 546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1" name="Shape 54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66" name="Shape 5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7" name="Shape 546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8" name="Shape 54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74" name="Shape 5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5" name="Shape 54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6" name="Shape 54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15" name="Shape 2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6" name="Shape 21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7" name="Shape 21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80" name="Shape 5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1" name="Shape 54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2" name="Shape 54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88" name="Shape 5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9" name="Shape 54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0" name="Shape 549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95" name="Shape 5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6" name="Shape 54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7" name="Shape 54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502" name="Shape 5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3" name="Shape 55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4" name="Shape 55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508" name="Shape 5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" name="Shape 55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0" name="Shape 55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514" name="Shape 5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5" name="Shape 55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6" name="Shape 55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520" name="Shape 5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1" name="Shape 55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2" name="Shape 55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http://www.gartner.com/newsroom/id/3441917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http://www.gartner.com/newsroom/id/3323017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3.5e8 * 4 * 2</a:t>
            </a: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530" name="Shape 5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1" name="Shape 55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2" name="Shape 55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http://www.gartner.com/newsroom/id/3441917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http://www.gartner.com/newsroom/id/3323017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3.5e8 * 4 * 2</a:t>
            </a: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539" name="Shape 5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0" name="Shape 554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1" name="Shape 55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263" name="Shape 7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4" name="Shape 72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5" name="Shape 72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21" name="Shape 2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2" name="Shape 21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3" name="Shape 21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270" name="Shape 7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" name="Shape 72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72" name="Shape 72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282" name="Shape 7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3" name="Shape 72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4" name="Shape 72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290" name="Shape 7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1" name="Shape 72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2" name="Shape 72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295" name="Shape 7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6" name="Shape 72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7" name="Shape 72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300" name="Shape 7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1" name="Shape 73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2" name="Shape 73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Quote: "Best case we can keep attackers out of your stuff for about 6 months before it happens again"</a:t>
            </a: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305" name="Shape 7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6" name="Shape 730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7" name="Shape 73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Note: global desired state with the updates. Spend some time talking about the system.</a:t>
            </a: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316" name="Shape 7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7" name="Shape 73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8" name="Shape 73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327" name="Shape 7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8" name="Shape 73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29" name="Shape 73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336" name="Shape 7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7" name="Shape 733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8" name="Shape 73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347" name="Shape 7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8" name="Shape 734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9" name="Shape 73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27" name="Shape 2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8" name="Shape 21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9" name="Shape 21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358" name="Shape 7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9" name="Shape 73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0" name="Shape 73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367" name="Shape 7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8" name="Shape 73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69" name="Shape 73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384" name="Shape 7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5" name="Shape 738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86" name="Shape 73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401" name="Shape 7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2" name="Shape 740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3" name="Shape 74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407" name="Shape 7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8" name="Shape 74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9" name="Shape 74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416" name="Shape 7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7" name="Shape 741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8" name="Shape 74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423" name="Shape 7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" name="Shape 74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5" name="Shape 74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429" name="Shape 7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0" name="Shape 743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31" name="Shape 74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442" name="Shape 7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3" name="Shape 744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4" name="Shape 74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449" name="Shape 7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0" name="Shape 745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1" name="Shape 74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32" name="Shape 2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3" name="Shape 21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4" name="Shape 21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455" name="Shape 7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6" name="Shape 74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7" name="Shape 74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467" name="Shape 7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8" name="Shape 746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9" name="Shape 74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CoreOS provides the components needed to build distributed systems to support application containers. </a:t>
            </a:r>
          </a:p>
          <a:p>
            <a:pPr lvl="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r>
              <a:rPr lang="en"/>
              <a:t>#GIFEE</a:t>
            </a:r>
          </a:p>
          <a:p>
            <a:pPr lvl="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486" name="Shape 7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7" name="Shape 7487"/>
          <p:cNvSpPr/>
          <p:nvPr>
            <p:ph idx="2" type="sldImg"/>
          </p:nvPr>
        </p:nvSpPr>
        <p:spPr>
          <a:xfrm>
            <a:off x="381324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88" name="Shape 74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We invite you to the third annual CoreOS Fest. We'll gather 800+ developers, devops professionals and sysadmins to celebrate and explore Open Source Distributed Systems.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@ Pier 27 (The Embarcadero), San Francisco, CA 94111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Accepting speaking submissions until March 3, 2017.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Sponsorships available. Contact: fest@coreos.com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/>
              <a:t>COST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$395 until February 15th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$495 until April 26th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$595 FULL PRICE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496" name="Shape 7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7" name="Shape 749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8" name="Shape 74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508" name="Shape 7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9" name="Shape 750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0" name="Shape 751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37" name="Shape 2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8" name="Shape 213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9" name="Shape 21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43" name="Shape 2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4" name="Shape 21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5" name="Shape 21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49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Shape 215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1" name="Shape 21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55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Shape 21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Shape 21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61" name="Shape 2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2" name="Shape 21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3" name="Shape 21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Shape 2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https://www.infoq.com/news/2014/01/IDC-software-developers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67" name="Shape 2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8" name="Shape 21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9" name="Shape 21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74" name="Shape 2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5" name="Shape 21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6" name="Shape 21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82" name="Shape 2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3" name="Shape 21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4" name="Shape 21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87" name="Shape 2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8" name="Shape 21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9" name="Shape 21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95" name="Shape 2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6" name="Shape 21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7" name="Shape 21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05" name="Shape 2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6" name="Shape 220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7" name="Shape 22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18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9" name="Shape 22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0" name="Shape 22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32" name="Shape 2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Shape 22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4" name="Shape 22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48" name="Shape 2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9" name="Shape 22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0" name="Shape 22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54" name="Shape 2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" name="Shape 22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6" name="Shape 22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Shape 2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https://www.infoq.com/news/2014/01/IDC-software-developers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59" name="Shape 2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0" name="Shape 226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1" name="Shape 22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65" name="Shape 2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6" name="Shape 22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7" name="Shape 22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71" name="Shape 2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2" name="Shape 22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3" name="Shape 22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76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7" name="Shape 22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8" name="Shape 22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81" name="Shape 2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2" name="Shape 22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3" name="Shape 22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88" name="Shape 2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9" name="Shape 22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0" name="Shape 229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93" name="Shape 2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4" name="Shape 22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5" name="Shape 22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99" name="Shape 2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0" name="Shape 23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1" name="Shape 23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05" name="Shape 2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6" name="Shape 230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7" name="Shape 23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12" name="Shape 2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" name="Shape 23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4" name="Shape 23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Shape 2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18" name="Shape 2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9" name="Shape 23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0" name="Shape 23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26" name="Shape 2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7" name="Shape 232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8" name="Shape 23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32" name="Shape 2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3" name="Shape 23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4" name="Shape 23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38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9" name="Shape 23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0" name="Shape 23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57" name="Shape 2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" name="Shape 24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9" name="Shape 24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77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8" name="Shape 25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9" name="Shape 25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98" name="Shape 2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9" name="Shape 26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0" name="Shape 27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20" name="Shape 2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1" name="Shape 28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2" name="Shape 28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42" name="Shape 2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3" name="Shape 294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4" name="Shape 29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58" name="Shape 3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9" name="Shape 30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0" name="Shape 30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Shape 2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74" name="Shape 3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" name="Shape 31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6" name="Shape 31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89" name="Shape 3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0" name="Shape 329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1" name="Shape 32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04" name="Shape 3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5" name="Shape 34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6" name="Shape 34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20" name="Shape 3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1" name="Shape 352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2" name="Shape 352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36" name="Shape 3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7" name="Shape 363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8" name="Shape 36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52" name="Shape 3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3" name="Shape 37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4" name="Shape 37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74" name="Shape 3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5" name="Shape 38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6" name="Shape 38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93" name="Shape 3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" name="Shape 39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5" name="Shape 39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09" name="Shape 4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0" name="Shape 411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1" name="Shape 41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27" name="Shape 4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8" name="Shape 42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9" name="Shape 42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Shape 2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http://www.gartner.com/newsroom/id/3441917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http://www.gartner.com/newsroom/id/3323017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3.5e8 * 4 * 2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34" name="Shape 4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5" name="Shape 423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6" name="Shape 42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44" name="Shape 4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5" name="Shape 42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6" name="Shape 42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52" name="Shape 4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3" name="Shape 42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4" name="Shape 42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63" name="Shape 4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4" name="Shape 42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5" name="Shape 42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69" name="Shape 4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" name="Shape 427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1" name="Shape 42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79" name="Shape 4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" name="Shape 42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1" name="Shape 42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90" name="Shape 4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1" name="Shape 42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2" name="Shape 42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97" name="Shape 4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8" name="Shape 42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9" name="Shape 42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04" name="Shape 4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5" name="Shape 43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6" name="Shape 43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11" name="Shape 4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2" name="Shape 43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3" name="Shape 43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Shape 2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http://www.gartner.com/newsroom/id/3441917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http://www.gartner.com/newsroom/id/3323017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3.5e8 * 4 * 2</a:t>
            </a: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18" name="Shape 4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9" name="Shape 43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0" name="Shape 43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25" name="Shape 4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6" name="Shape 43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7" name="Shape 43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32" name="Shape 4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3" name="Shape 43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4" name="Shape 43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39" name="Shape 4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0" name="Shape 434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1" name="Shape 43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44" name="Shape 4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5" name="Shape 434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6" name="Shape 43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50" name="Shape 4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1" name="Shape 435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2" name="Shape 43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57" name="Shape 4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8" name="Shape 43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9" name="Shape 43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63" name="Shape 4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4" name="Shape 43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5" name="Shape 43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80" name="Shape 4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1" name="Shape 43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2" name="Shape 43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97" name="Shape 4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8" name="Shape 43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9" name="Shape 43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Shape 2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14" name="Shape 4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5" name="Shape 441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6" name="Shape 441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31" name="Shape 4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2" name="Shape 443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3" name="Shape 44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48" name="Shape 4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9" name="Shape 44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0" name="Shape 44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65" name="Shape 4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6" name="Shape 44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7" name="Shape 44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71" name="Shape 4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2" name="Shape 44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3" name="Shape 44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77" name="Shape 4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8" name="Shape 44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9" name="Shape 44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96" name="Shape 4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" name="Shape 45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8" name="Shape 45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29" name="Shape 4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0" name="Shape 483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1" name="Shape 48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176" name="Shape 5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7" name="Shape 51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8" name="Shape 51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191" name="Shape 5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2" name="Shape 51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3" name="Shape 519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76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Shape 19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8" name="Shape 19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07" name="Shape 5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8" name="Shape 52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9" name="Shape 52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25" name="Shape 5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6" name="Shape 52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7" name="Shape 52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44" name="Shape 5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5" name="Shape 52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6" name="Shape 52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50" name="Shape 5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1" name="Shape 52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2" name="Shape 52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86" name="Shape 5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7" name="Shape 52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8" name="Shape 52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324" name="Shape 5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" name="Shape 53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6" name="Shape 53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362" name="Shape 5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3" name="Shape 536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4" name="Shape 53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00" name="Shape 5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1" name="Shape 54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2" name="Shape 54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06" name="Shape 5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7" name="Shape 54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8" name="Shape 54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12" name="Shape 5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3" name="Shape 54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14" name="Shape 54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5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5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5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08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1.png"/><Relationship Id="rId3" Type="http://schemas.openxmlformats.org/officeDocument/2006/relationships/image" Target="../media/image09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1.png"/><Relationship Id="rId3" Type="http://schemas.openxmlformats.org/officeDocument/2006/relationships/image" Target="../media/image09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/>
          <p:nvPr>
            <p:ph idx="12" type="sldNum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21" name="Shape 21"/>
          <p:cNvSpPr txBox="1"/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buFont typeface="Arial"/>
              <a:defRPr sz="4800">
                <a:latin typeface="Arial"/>
                <a:ea typeface="Arial"/>
                <a:cs typeface="Arial"/>
                <a:sym typeface="Arial"/>
              </a:defRPr>
            </a:lvl1pPr>
            <a:lvl2pPr lvl="1" rtl="0" algn="ctr">
              <a:spcBef>
                <a:spcPts val="0"/>
              </a:spcBef>
              <a:buSzPct val="100000"/>
              <a:defRPr sz="4800"/>
            </a:lvl2pPr>
            <a:lvl3pPr lvl="2" rtl="0" algn="ctr">
              <a:spcBef>
                <a:spcPts val="0"/>
              </a:spcBef>
              <a:buSzPct val="100000"/>
              <a:defRPr sz="4800"/>
            </a:lvl3pPr>
            <a:lvl4pPr lvl="3" rtl="0" algn="ctr">
              <a:spcBef>
                <a:spcPts val="0"/>
              </a:spcBef>
              <a:buSzPct val="100000"/>
              <a:defRPr sz="4800"/>
            </a:lvl4pPr>
            <a:lvl5pPr lvl="4" rtl="0" algn="ctr">
              <a:spcBef>
                <a:spcPts val="0"/>
              </a:spcBef>
              <a:buSzPct val="100000"/>
              <a:defRPr sz="4800"/>
            </a:lvl5pPr>
            <a:lvl6pPr lvl="5" rtl="0" algn="ctr">
              <a:spcBef>
                <a:spcPts val="0"/>
              </a:spcBef>
              <a:buSzPct val="100000"/>
              <a:defRPr sz="4800"/>
            </a:lvl6pPr>
            <a:lvl7pPr lvl="6" rtl="0" algn="ctr">
              <a:spcBef>
                <a:spcPts val="0"/>
              </a:spcBef>
              <a:buSzPct val="100000"/>
              <a:defRPr sz="4800"/>
            </a:lvl7pPr>
            <a:lvl8pPr lvl="7" rtl="0" algn="ctr">
              <a:spcBef>
                <a:spcPts val="0"/>
              </a:spcBef>
              <a:buSzPct val="100000"/>
              <a:defRPr sz="4800"/>
            </a:lvl8pPr>
            <a:lvl9pPr lvl="8" rtl="0"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22" name="Shape 22"/>
          <p:cNvSpPr txBox="1"/>
          <p:nvPr>
            <p:ph idx="1" type="subTitle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spcBef>
                <a:spcPts val="0"/>
              </a:spcBef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and body 2">
    <p:bg>
      <p:bgPr>
        <a:noFill/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  <p:sp>
        <p:nvSpPr>
          <p:cNvPr id="63" name="Shape 63"/>
          <p:cNvSpPr/>
          <p:nvPr/>
        </p:nvSpPr>
        <p:spPr>
          <a:xfrm>
            <a:off x="0" y="0"/>
            <a:ext cx="9144000" cy="1099200"/>
          </a:xfrm>
          <a:prstGeom prst="rect">
            <a:avLst/>
          </a:prstGeom>
          <a:solidFill>
            <a:srgbClr val="1D415A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16:9 CoreOS_SlideBackground-blue.png" id="64" name="Shape 64"/>
          <p:cNvPicPr preferRelativeResize="0"/>
          <p:nvPr/>
        </p:nvPicPr>
        <p:blipFill rotWithShape="1">
          <a:blip r:embed="rId2">
            <a:alphaModFix amt="50000"/>
          </a:blip>
          <a:srcRect b="78629" l="0" r="0" t="0"/>
          <a:stretch/>
        </p:blipFill>
        <p:spPr>
          <a:xfrm>
            <a:off x="0" y="0"/>
            <a:ext cx="9144002" cy="10992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Shape 65"/>
          <p:cNvSpPr txBox="1"/>
          <p:nvPr>
            <p:ph type="title"/>
          </p:nvPr>
        </p:nvSpPr>
        <p:spPr>
          <a:xfrm>
            <a:off x="301575" y="250253"/>
            <a:ext cx="8520600" cy="5670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None/>
              <a:defRPr b="1" sz="3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  <p:sp>
        <p:nvSpPr>
          <p:cNvPr id="66" name="Shape 6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Clr>
                <a:srgbClr val="233A4C"/>
              </a:buClr>
              <a:buSzPct val="100000"/>
              <a:buFont typeface="Source Sans Pro"/>
              <a:defRPr sz="3000">
                <a:solidFill>
                  <a:srgbClr val="233A4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buClr>
                <a:srgbClr val="233A4C"/>
              </a:buClr>
              <a:buSzPct val="100000"/>
              <a:buFont typeface="Source Sans Pro"/>
              <a:defRPr sz="2400">
                <a:solidFill>
                  <a:srgbClr val="233A4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buClr>
                <a:srgbClr val="233A4C"/>
              </a:buClr>
              <a:buSzPct val="100000"/>
              <a:buFont typeface="Source Sans Pro"/>
              <a:defRPr sz="1800">
                <a:solidFill>
                  <a:srgbClr val="233A4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buClr>
                <a:srgbClr val="233A4C"/>
              </a:buClr>
              <a:buFont typeface="Source Sans Pro"/>
              <a:defRPr>
                <a:solidFill>
                  <a:srgbClr val="233A4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buClr>
                <a:srgbClr val="233A4C"/>
              </a:buClr>
              <a:buFont typeface="Source Sans Pro"/>
              <a:defRPr>
                <a:solidFill>
                  <a:srgbClr val="233A4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buClr>
                <a:srgbClr val="233A4C"/>
              </a:buClr>
              <a:buFont typeface="Source Sans Pro"/>
              <a:defRPr>
                <a:solidFill>
                  <a:srgbClr val="233A4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buClr>
                <a:srgbClr val="233A4C"/>
              </a:buClr>
              <a:buFont typeface="Source Sans Pro"/>
              <a:defRPr>
                <a:solidFill>
                  <a:srgbClr val="233A4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buClr>
                <a:srgbClr val="233A4C"/>
              </a:buClr>
              <a:buFont typeface="Source Sans Pro"/>
              <a:defRPr>
                <a:solidFill>
                  <a:srgbClr val="233A4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buClr>
                <a:srgbClr val="233A4C"/>
              </a:buClr>
              <a:buFont typeface="Source Sans Pro"/>
              <a:defRPr>
                <a:solidFill>
                  <a:srgbClr val="233A4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and body 2 1">
    <p:bg>
      <p:bgPr>
        <a:noFill/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  <p:sp>
        <p:nvSpPr>
          <p:cNvPr id="69" name="Shape 69"/>
          <p:cNvSpPr/>
          <p:nvPr/>
        </p:nvSpPr>
        <p:spPr>
          <a:xfrm>
            <a:off x="0" y="0"/>
            <a:ext cx="9144000" cy="1099200"/>
          </a:xfrm>
          <a:prstGeom prst="rect">
            <a:avLst/>
          </a:prstGeom>
          <a:solidFill>
            <a:srgbClr val="1D415A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16:9 CoreOS_SlideBackground-blue.png" id="70" name="Shape 70"/>
          <p:cNvPicPr preferRelativeResize="0"/>
          <p:nvPr/>
        </p:nvPicPr>
        <p:blipFill rotWithShape="1">
          <a:blip r:embed="rId2">
            <a:alphaModFix amt="50000"/>
          </a:blip>
          <a:srcRect b="78629" l="0" r="0" t="0"/>
          <a:stretch/>
        </p:blipFill>
        <p:spPr>
          <a:xfrm>
            <a:off x="0" y="0"/>
            <a:ext cx="9144002" cy="10992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Shape 71"/>
          <p:cNvSpPr txBox="1"/>
          <p:nvPr>
            <p:ph type="title"/>
          </p:nvPr>
        </p:nvSpPr>
        <p:spPr>
          <a:xfrm>
            <a:off x="301575" y="250253"/>
            <a:ext cx="8520600" cy="5670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None/>
              <a:defRPr b="1" sz="36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  <p:sp>
        <p:nvSpPr>
          <p:cNvPr id="72" name="Shape 7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Clr>
                <a:srgbClr val="233A4C"/>
              </a:buClr>
              <a:buSzPct val="100000"/>
              <a:buFont typeface="Source Sans Pro"/>
              <a:defRPr sz="3000">
                <a:solidFill>
                  <a:srgbClr val="233A4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buClr>
                <a:srgbClr val="233A4C"/>
              </a:buClr>
              <a:buSzPct val="100000"/>
              <a:buFont typeface="Source Sans Pro"/>
              <a:defRPr sz="2400">
                <a:solidFill>
                  <a:srgbClr val="233A4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buClr>
                <a:srgbClr val="233A4C"/>
              </a:buClr>
              <a:buSzPct val="100000"/>
              <a:buFont typeface="Source Sans Pro"/>
              <a:defRPr sz="1800">
                <a:solidFill>
                  <a:srgbClr val="233A4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buClr>
                <a:srgbClr val="233A4C"/>
              </a:buClr>
              <a:buFont typeface="Source Sans Pro"/>
              <a:defRPr>
                <a:solidFill>
                  <a:srgbClr val="233A4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buClr>
                <a:srgbClr val="233A4C"/>
              </a:buClr>
              <a:buFont typeface="Source Sans Pro"/>
              <a:defRPr>
                <a:solidFill>
                  <a:srgbClr val="233A4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buClr>
                <a:srgbClr val="233A4C"/>
              </a:buClr>
              <a:buFont typeface="Source Sans Pro"/>
              <a:defRPr>
                <a:solidFill>
                  <a:srgbClr val="233A4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buClr>
                <a:srgbClr val="233A4C"/>
              </a:buClr>
              <a:buFont typeface="Source Sans Pro"/>
              <a:defRPr>
                <a:solidFill>
                  <a:srgbClr val="233A4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buClr>
                <a:srgbClr val="233A4C"/>
              </a:buClr>
              <a:buFont typeface="Source Sans Pro"/>
              <a:defRPr>
                <a:solidFill>
                  <a:srgbClr val="233A4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buClr>
                <a:srgbClr val="233A4C"/>
              </a:buClr>
              <a:buFont typeface="Source Sans Pro"/>
              <a:defRPr>
                <a:solidFill>
                  <a:srgbClr val="233A4C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and body 3">
    <p:bg>
      <p:bgPr>
        <a:noFill/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>
            <a:off x="0" y="0"/>
            <a:ext cx="9144000" cy="214500"/>
          </a:xfrm>
          <a:prstGeom prst="rect">
            <a:avLst/>
          </a:prstGeom>
          <a:solidFill>
            <a:srgbClr val="1D415A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5" name="Shape 75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Font typeface="Helvetica Neue"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76" name="Shape 76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Font typeface="Helvetica Neue"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buFont typeface="Helvetica Neue"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buFont typeface="Helvetica Neue"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buFont typeface="Helvetica Neue"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buFont typeface="Helvetica Neue"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buFont typeface="Helvetica Neue"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buFont typeface="Helvetica Neue"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buFont typeface="Helvetica Neue"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buFont typeface="Helvetica Neue"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  <p:sp>
        <p:nvSpPr>
          <p:cNvPr id="78" name="Shape 78"/>
          <p:cNvSpPr txBox="1"/>
          <p:nvPr/>
        </p:nvSpPr>
        <p:spPr>
          <a:xfrm>
            <a:off x="512700" y="4733100"/>
            <a:ext cx="32400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rgbClr val="A2D4E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CoreOS Confidential - Do Not Distribute</a:t>
            </a:r>
          </a:p>
        </p:txBody>
      </p:sp>
      <p:cxnSp>
        <p:nvCxnSpPr>
          <p:cNvPr id="79" name="Shape 79"/>
          <p:cNvCxnSpPr/>
          <p:nvPr/>
        </p:nvCxnSpPr>
        <p:spPr>
          <a:xfrm>
            <a:off x="378425" y="1099125"/>
            <a:ext cx="8258400" cy="0"/>
          </a:xfrm>
          <a:prstGeom prst="straightConnector1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lg" w="lg" type="none"/>
            <a:tailEnd len="lg" w="lg" type="none"/>
          </a:ln>
        </p:spPr>
      </p:cxnSp>
      <p:pic>
        <p:nvPicPr>
          <p:cNvPr descr="16:9 CoreOS_SlideBackground-blue.png" id="80" name="Shape 80"/>
          <p:cNvPicPr preferRelativeResize="0"/>
          <p:nvPr/>
        </p:nvPicPr>
        <p:blipFill rotWithShape="1">
          <a:blip r:embed="rId2">
            <a:alphaModFix/>
          </a:blip>
          <a:srcRect b="95829" l="0" r="0" t="0"/>
          <a:stretch/>
        </p:blipFill>
        <p:spPr>
          <a:xfrm>
            <a:off x="0" y="-3"/>
            <a:ext cx="9144002" cy="21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12000"/>
            </a:lvl1pPr>
            <a:lvl2pPr lvl="1" rtl="0" algn="ctr">
              <a:spcBef>
                <a:spcPts val="0"/>
              </a:spcBef>
              <a:buSzPct val="100000"/>
              <a:defRPr sz="12000"/>
            </a:lvl2pPr>
            <a:lvl3pPr lvl="2" rtl="0" algn="ctr">
              <a:spcBef>
                <a:spcPts val="0"/>
              </a:spcBef>
              <a:buSzPct val="100000"/>
              <a:defRPr sz="12000"/>
            </a:lvl3pPr>
            <a:lvl4pPr lvl="3" rtl="0" algn="ctr">
              <a:spcBef>
                <a:spcPts val="0"/>
              </a:spcBef>
              <a:buSzPct val="100000"/>
              <a:defRPr sz="12000"/>
            </a:lvl4pPr>
            <a:lvl5pPr lvl="4" rtl="0" algn="ctr">
              <a:spcBef>
                <a:spcPts val="0"/>
              </a:spcBef>
              <a:buSzPct val="100000"/>
              <a:defRPr sz="12000"/>
            </a:lvl5pPr>
            <a:lvl6pPr lvl="5" rtl="0" algn="ctr">
              <a:spcBef>
                <a:spcPts val="0"/>
              </a:spcBef>
              <a:buSzPct val="100000"/>
              <a:defRPr sz="12000"/>
            </a:lvl6pPr>
            <a:lvl7pPr lvl="6" rtl="0" algn="ctr">
              <a:spcBef>
                <a:spcPts val="0"/>
              </a:spcBef>
              <a:buSzPct val="100000"/>
              <a:defRPr sz="12000"/>
            </a:lvl7pPr>
            <a:lvl8pPr lvl="7" rtl="0" algn="ctr">
              <a:spcBef>
                <a:spcPts val="0"/>
              </a:spcBef>
              <a:buSzPct val="100000"/>
              <a:defRPr sz="12000"/>
            </a:lvl8pPr>
            <a:lvl9pPr lvl="8" rtl="0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spcBef>
                <a:spcPts val="0"/>
              </a:spcBef>
              <a:defRPr/>
            </a:lvl1pPr>
            <a:lvl2pPr lvl="1" rtl="0" algn="ctr">
              <a:spcBef>
                <a:spcPts val="0"/>
              </a:spcBef>
              <a:defRPr/>
            </a:lvl2pPr>
            <a:lvl3pPr lvl="2" rtl="0" algn="ctr">
              <a:spcBef>
                <a:spcPts val="0"/>
              </a:spcBef>
              <a:defRPr/>
            </a:lvl3pPr>
            <a:lvl4pPr lvl="3" rtl="0" algn="ctr">
              <a:spcBef>
                <a:spcPts val="0"/>
              </a:spcBef>
              <a:defRPr/>
            </a:lvl4pPr>
            <a:lvl5pPr lvl="4" rtl="0" algn="ctr">
              <a:spcBef>
                <a:spcPts val="0"/>
              </a:spcBef>
              <a:defRPr/>
            </a:lvl5pPr>
            <a:lvl6pPr lvl="5" rtl="0" algn="ctr">
              <a:spcBef>
                <a:spcPts val="0"/>
              </a:spcBef>
              <a:defRPr/>
            </a:lvl6pPr>
            <a:lvl7pPr lvl="6" rtl="0" algn="ctr">
              <a:spcBef>
                <a:spcPts val="0"/>
              </a:spcBef>
              <a:defRPr/>
            </a:lvl7pPr>
            <a:lvl8pPr lvl="7" rtl="0" algn="ctr">
              <a:spcBef>
                <a:spcPts val="0"/>
              </a:spcBef>
              <a:defRPr/>
            </a:lvl8pPr>
            <a:lvl9pPr lvl="8" rtl="0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84" name="Shape 8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 1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87" name="Shape 87"/>
          <p:cNvSpPr txBox="1"/>
          <p:nvPr>
            <p:ph type="title"/>
          </p:nvPr>
        </p:nvSpPr>
        <p:spPr>
          <a:xfrm>
            <a:off x="301575" y="452375"/>
            <a:ext cx="8520600" cy="5670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None/>
              <a:defRPr b="1" sz="3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  <p:sp>
        <p:nvSpPr>
          <p:cNvPr id="88" name="Shape 8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buFont typeface="Source Sans Pro"/>
              <a:defRPr sz="3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buFont typeface="Source Sans Pro"/>
              <a:defRPr sz="24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Font typeface="Source Sans Pro"/>
              <a:defRPr sz="1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Font typeface="Source Sans Pro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Font typeface="Source Sans Pro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Font typeface="Source Sans Pro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Font typeface="Source Sans Pro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Font typeface="Source Sans Pro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Font typeface="Source Sans Pro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 1">
    <p:bg>
      <p:bgPr>
        <a:solidFill>
          <a:srgbClr val="1D415A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buClr>
                <a:schemeClr val="accent1"/>
              </a:buClr>
              <a:buSzPct val="100000"/>
              <a:defRPr sz="54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91" name="Shape 9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accent1"/>
                </a:solidFill>
              </a:rPr>
              <a:t>‹#›</a:t>
            </a:fld>
          </a:p>
        </p:txBody>
      </p:sp>
      <p:pic>
        <p:nvPicPr>
          <p:cNvPr descr="16:9 CoreOS_SlideBackground-blue.png" id="92" name="Shape 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2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and body 2 3">
    <p:bg>
      <p:bgPr>
        <a:noFill/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/>
        </p:nvSpPr>
        <p:spPr>
          <a:xfrm>
            <a:off x="0" y="0"/>
            <a:ext cx="9144000" cy="1099200"/>
          </a:xfrm>
          <a:prstGeom prst="rect">
            <a:avLst/>
          </a:prstGeom>
          <a:solidFill>
            <a:srgbClr val="1D415A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5" name="Shape 95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Font typeface="Helvetica Neue"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buFont typeface="Helvetica Neue"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rtl="0">
              <a:spcBef>
                <a:spcPts val="0"/>
              </a:spcBef>
              <a:buFont typeface="Helvetica Neue"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rtl="0">
              <a:spcBef>
                <a:spcPts val="0"/>
              </a:spcBef>
              <a:buFont typeface="Helvetica Neue"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rtl="0">
              <a:spcBef>
                <a:spcPts val="0"/>
              </a:spcBef>
              <a:buFont typeface="Helvetica Neue"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rtl="0">
              <a:spcBef>
                <a:spcPts val="0"/>
              </a:spcBef>
              <a:buFont typeface="Helvetica Neue"/>
              <a:defRPr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rtl="0">
              <a:spcBef>
                <a:spcPts val="0"/>
              </a:spcBef>
              <a:buFont typeface="Helvetica Neue"/>
              <a:defRPr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rtl="0">
              <a:spcBef>
                <a:spcPts val="0"/>
              </a:spcBef>
              <a:buFont typeface="Helvetica Neue"/>
              <a:defRPr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rtl="0">
              <a:spcBef>
                <a:spcPts val="0"/>
              </a:spcBef>
              <a:buFont typeface="Helvetica Neue"/>
              <a:defRPr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pic>
        <p:nvPicPr>
          <p:cNvPr descr="16:9 CoreOS_SlideBackground-blue.png" id="96" name="Shape 96"/>
          <p:cNvPicPr preferRelativeResize="0"/>
          <p:nvPr/>
        </p:nvPicPr>
        <p:blipFill rotWithShape="1">
          <a:blip r:embed="rId2">
            <a:alphaModFix/>
          </a:blip>
          <a:srcRect b="78629" l="0" r="0" t="0"/>
          <a:stretch/>
        </p:blipFill>
        <p:spPr>
          <a:xfrm>
            <a:off x="0" y="0"/>
            <a:ext cx="9144002" cy="10992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Shape 9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  <p:sp>
        <p:nvSpPr>
          <p:cNvPr id="98" name="Shape 98"/>
          <p:cNvSpPr txBox="1"/>
          <p:nvPr/>
        </p:nvSpPr>
        <p:spPr>
          <a:xfrm>
            <a:off x="512700" y="4733100"/>
            <a:ext cx="32400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rgbClr val="A2D4E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CoreOS Confidential - Do Not Distribute</a:t>
            </a:r>
          </a:p>
        </p:txBody>
      </p:sp>
      <p:sp>
        <p:nvSpPr>
          <p:cNvPr id="99" name="Shape 99"/>
          <p:cNvSpPr txBox="1"/>
          <p:nvPr>
            <p:ph type="title"/>
          </p:nvPr>
        </p:nvSpPr>
        <p:spPr>
          <a:xfrm>
            <a:off x="311700" y="215542"/>
            <a:ext cx="8520600" cy="6132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Clr>
                <a:srgbClr val="FFFFFF"/>
              </a:buClr>
              <a:buFont typeface="Helvetica Neue"/>
              <a:defRPr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117750" lIns="117750" rIns="117750" tIns="117750"/>
          <a:lstStyle>
            <a:lvl1pPr lvl="0" rtl="0" algn="ctr">
              <a:spcBef>
                <a:spcPts val="0"/>
              </a:spcBef>
              <a:buSzPct val="100000"/>
              <a:defRPr sz="7000"/>
            </a:lvl1pPr>
            <a:lvl2pPr lvl="1" rtl="0" algn="ctr">
              <a:spcBef>
                <a:spcPts val="0"/>
              </a:spcBef>
              <a:buSzPct val="100000"/>
              <a:defRPr sz="7000"/>
            </a:lvl2pPr>
            <a:lvl3pPr lvl="2" rtl="0" algn="ctr">
              <a:spcBef>
                <a:spcPts val="0"/>
              </a:spcBef>
              <a:buSzPct val="100000"/>
              <a:defRPr sz="7000"/>
            </a:lvl3pPr>
            <a:lvl4pPr lvl="3" rtl="0" algn="ctr">
              <a:spcBef>
                <a:spcPts val="0"/>
              </a:spcBef>
              <a:buSzPct val="100000"/>
              <a:defRPr sz="7000"/>
            </a:lvl4pPr>
            <a:lvl5pPr lvl="4" rtl="0" algn="ctr">
              <a:spcBef>
                <a:spcPts val="0"/>
              </a:spcBef>
              <a:buSzPct val="100000"/>
              <a:defRPr sz="7000"/>
            </a:lvl5pPr>
            <a:lvl6pPr lvl="5" rtl="0" algn="ctr">
              <a:spcBef>
                <a:spcPts val="0"/>
              </a:spcBef>
              <a:buSzPct val="100000"/>
              <a:defRPr sz="7000"/>
            </a:lvl6pPr>
            <a:lvl7pPr lvl="6" rtl="0" algn="ctr">
              <a:spcBef>
                <a:spcPts val="0"/>
              </a:spcBef>
              <a:buSzPct val="100000"/>
              <a:defRPr sz="7000"/>
            </a:lvl7pPr>
            <a:lvl8pPr lvl="7" rtl="0" algn="ctr">
              <a:spcBef>
                <a:spcPts val="0"/>
              </a:spcBef>
              <a:buSzPct val="100000"/>
              <a:defRPr sz="7000"/>
            </a:lvl8pPr>
            <a:lvl9pPr lvl="8" rtl="0" algn="ctr">
              <a:spcBef>
                <a:spcPts val="0"/>
              </a:spcBef>
              <a:buSzPct val="100000"/>
              <a:defRPr sz="7000"/>
            </a:lvl9pPr>
          </a:lstStyle>
          <a:p/>
        </p:txBody>
      </p:sp>
      <p:sp>
        <p:nvSpPr>
          <p:cNvPr id="106" name="Shape 106"/>
          <p:cNvSpPr txBox="1"/>
          <p:nvPr>
            <p:ph idx="1" type="subTitle"/>
          </p:nvPr>
        </p:nvSpPr>
        <p:spPr>
          <a:xfrm>
            <a:off x="311700" y="2834124"/>
            <a:ext cx="8520600" cy="793800"/>
          </a:xfrm>
          <a:prstGeom prst="rect">
            <a:avLst/>
          </a:prstGeom>
        </p:spPr>
        <p:txBody>
          <a:bodyPr anchorCtr="0" anchor="t" bIns="117750" lIns="117750" rIns="117750" tIns="117750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5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5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5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5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5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5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5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3500"/>
            </a:lvl9pPr>
          </a:lstStyle>
          <a:p/>
        </p:txBody>
      </p:sp>
      <p:sp>
        <p:nvSpPr>
          <p:cNvPr id="107" name="Shape 10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117750" lIns="117750" rIns="117750" tIns="11775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/>
          <p:nvPr>
            <p:ph type="title"/>
          </p:nvPr>
        </p:nvSpPr>
        <p:spPr>
          <a:xfrm>
            <a:off x="311700" y="2150849"/>
            <a:ext cx="8520600" cy="842400"/>
          </a:xfrm>
          <a:prstGeom prst="rect">
            <a:avLst/>
          </a:prstGeom>
        </p:spPr>
        <p:txBody>
          <a:bodyPr anchorCtr="0" anchor="ctr" bIns="117750" lIns="117750" rIns="117750" tIns="117750"/>
          <a:lstStyle>
            <a:lvl1pPr lvl="0" rtl="0" algn="ctr">
              <a:spcBef>
                <a:spcPts val="0"/>
              </a:spcBef>
              <a:buSzPct val="100000"/>
              <a:defRPr sz="4500"/>
            </a:lvl1pPr>
            <a:lvl2pPr lvl="1" rtl="0" algn="ctr">
              <a:spcBef>
                <a:spcPts val="0"/>
              </a:spcBef>
              <a:buSzPct val="100000"/>
              <a:defRPr sz="4500"/>
            </a:lvl2pPr>
            <a:lvl3pPr lvl="2" rtl="0" algn="ctr">
              <a:spcBef>
                <a:spcPts val="0"/>
              </a:spcBef>
              <a:buSzPct val="100000"/>
              <a:defRPr sz="4500"/>
            </a:lvl3pPr>
            <a:lvl4pPr lvl="3" rtl="0" algn="ctr">
              <a:spcBef>
                <a:spcPts val="0"/>
              </a:spcBef>
              <a:buSzPct val="100000"/>
              <a:defRPr sz="4500"/>
            </a:lvl4pPr>
            <a:lvl5pPr lvl="4" rtl="0" algn="ctr">
              <a:spcBef>
                <a:spcPts val="0"/>
              </a:spcBef>
              <a:buSzPct val="100000"/>
              <a:defRPr sz="4500"/>
            </a:lvl5pPr>
            <a:lvl6pPr lvl="5" rtl="0" algn="ctr">
              <a:spcBef>
                <a:spcPts val="0"/>
              </a:spcBef>
              <a:buSzPct val="100000"/>
              <a:defRPr sz="4500"/>
            </a:lvl6pPr>
            <a:lvl7pPr lvl="6" rtl="0" algn="ctr">
              <a:spcBef>
                <a:spcPts val="0"/>
              </a:spcBef>
              <a:buSzPct val="100000"/>
              <a:defRPr sz="4500"/>
            </a:lvl7pPr>
            <a:lvl8pPr lvl="7" rtl="0" algn="ctr">
              <a:spcBef>
                <a:spcPts val="0"/>
              </a:spcBef>
              <a:buSzPct val="100000"/>
              <a:defRPr sz="4500"/>
            </a:lvl8pPr>
            <a:lvl9pPr lvl="8" rtl="0" algn="ctr">
              <a:spcBef>
                <a:spcPts val="0"/>
              </a:spcBef>
              <a:buSzPct val="100000"/>
              <a:defRPr sz="4500"/>
            </a:lvl9pPr>
          </a:lstStyle>
          <a:p/>
        </p:txBody>
      </p:sp>
      <p:sp>
        <p:nvSpPr>
          <p:cNvPr id="110" name="Shape 11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117750" lIns="117750" rIns="117750" tIns="11775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>
            <p:ph type="title"/>
          </p:nvPr>
        </p:nvSpPr>
        <p:spPr>
          <a:xfrm>
            <a:off x="311700" y="445025"/>
            <a:ext cx="8520600" cy="571800"/>
          </a:xfrm>
          <a:prstGeom prst="rect">
            <a:avLst/>
          </a:prstGeom>
        </p:spPr>
        <p:txBody>
          <a:bodyPr anchorCtr="0" anchor="t" bIns="117750" lIns="117750" rIns="117750" tIns="11775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13" name="Shape 113"/>
          <p:cNvSpPr txBox="1"/>
          <p:nvPr>
            <p:ph idx="1" type="body"/>
          </p:nvPr>
        </p:nvSpPr>
        <p:spPr>
          <a:xfrm>
            <a:off x="311700" y="1152474"/>
            <a:ext cx="8520600" cy="3416700"/>
          </a:xfrm>
          <a:prstGeom prst="rect">
            <a:avLst/>
          </a:prstGeom>
        </p:spPr>
        <p:txBody>
          <a:bodyPr anchorCtr="0" anchor="t" bIns="117750" lIns="117750" rIns="117750" tIns="11775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14" name="Shape 11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117750" lIns="117750" rIns="117750" tIns="11775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Body (not Confidential)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Font typeface="Arial"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5" name="Shape 25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Font typeface="Arial"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buFont typeface="Arial"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buFont typeface="Arial"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buFont typeface="Arial"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buFont typeface="Arial"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buFont typeface="Arial"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buFont typeface="Arial"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buFont typeface="Arial"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buFont typeface="Arial"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/>
          <p:nvPr>
            <p:ph type="title"/>
          </p:nvPr>
        </p:nvSpPr>
        <p:spPr>
          <a:xfrm>
            <a:off x="311700" y="445025"/>
            <a:ext cx="8520600" cy="571800"/>
          </a:xfrm>
          <a:prstGeom prst="rect">
            <a:avLst/>
          </a:prstGeom>
        </p:spPr>
        <p:txBody>
          <a:bodyPr anchorCtr="0" anchor="t" bIns="117750" lIns="117750" rIns="117750" tIns="11775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17" name="Shape 117"/>
          <p:cNvSpPr txBox="1"/>
          <p:nvPr>
            <p:ph idx="1" type="body"/>
          </p:nvPr>
        </p:nvSpPr>
        <p:spPr>
          <a:xfrm>
            <a:off x="311700" y="1152474"/>
            <a:ext cx="3999000" cy="3416700"/>
          </a:xfrm>
          <a:prstGeom prst="rect">
            <a:avLst/>
          </a:prstGeom>
        </p:spPr>
        <p:txBody>
          <a:bodyPr anchorCtr="0" anchor="t" bIns="117750" lIns="117750" rIns="117750" tIns="117750"/>
          <a:lstStyle>
            <a:lvl1pPr lvl="0" rtl="0">
              <a:spcBef>
                <a:spcPts val="0"/>
              </a:spcBef>
              <a:buSzPct val="100000"/>
              <a:defRPr sz="2000"/>
            </a:lvl1pPr>
            <a:lvl2pPr lvl="1" rtl="0">
              <a:spcBef>
                <a:spcPts val="0"/>
              </a:spcBef>
              <a:buSzPct val="100000"/>
              <a:defRPr sz="1500"/>
            </a:lvl2pPr>
            <a:lvl3pPr lvl="2" rtl="0">
              <a:spcBef>
                <a:spcPts val="0"/>
              </a:spcBef>
              <a:buSzPct val="100000"/>
              <a:defRPr sz="1500"/>
            </a:lvl3pPr>
            <a:lvl4pPr lvl="3" rtl="0">
              <a:spcBef>
                <a:spcPts val="0"/>
              </a:spcBef>
              <a:buSzPct val="100000"/>
              <a:defRPr sz="1500"/>
            </a:lvl4pPr>
            <a:lvl5pPr lvl="4" rtl="0">
              <a:spcBef>
                <a:spcPts val="0"/>
              </a:spcBef>
              <a:buSzPct val="100000"/>
              <a:defRPr sz="1500"/>
            </a:lvl5pPr>
            <a:lvl6pPr lvl="5" rtl="0">
              <a:spcBef>
                <a:spcPts val="0"/>
              </a:spcBef>
              <a:buSzPct val="100000"/>
              <a:defRPr sz="1500"/>
            </a:lvl6pPr>
            <a:lvl7pPr lvl="6" rtl="0">
              <a:spcBef>
                <a:spcPts val="0"/>
              </a:spcBef>
              <a:buSzPct val="100000"/>
              <a:defRPr sz="1500"/>
            </a:lvl7pPr>
            <a:lvl8pPr lvl="7" rtl="0">
              <a:spcBef>
                <a:spcPts val="0"/>
              </a:spcBef>
              <a:buSzPct val="100000"/>
              <a:defRPr sz="1500"/>
            </a:lvl8pPr>
            <a:lvl9pPr lvl="8" rtl="0">
              <a:spcBef>
                <a:spcPts val="0"/>
              </a:spcBef>
              <a:buSzPct val="100000"/>
              <a:defRPr sz="1500"/>
            </a:lvl9pPr>
          </a:lstStyle>
          <a:p/>
        </p:txBody>
      </p:sp>
      <p:sp>
        <p:nvSpPr>
          <p:cNvPr id="118" name="Shape 118"/>
          <p:cNvSpPr txBox="1"/>
          <p:nvPr>
            <p:ph idx="2" type="body"/>
          </p:nvPr>
        </p:nvSpPr>
        <p:spPr>
          <a:xfrm>
            <a:off x="4832400" y="1152474"/>
            <a:ext cx="3999000" cy="3416700"/>
          </a:xfrm>
          <a:prstGeom prst="rect">
            <a:avLst/>
          </a:prstGeom>
        </p:spPr>
        <p:txBody>
          <a:bodyPr anchorCtr="0" anchor="t" bIns="117750" lIns="117750" rIns="117750" tIns="117750"/>
          <a:lstStyle>
            <a:lvl1pPr lvl="0" rtl="0">
              <a:spcBef>
                <a:spcPts val="0"/>
              </a:spcBef>
              <a:buSzPct val="100000"/>
              <a:defRPr sz="2000"/>
            </a:lvl1pPr>
            <a:lvl2pPr lvl="1" rtl="0">
              <a:spcBef>
                <a:spcPts val="0"/>
              </a:spcBef>
              <a:buSzPct val="100000"/>
              <a:defRPr sz="1500"/>
            </a:lvl2pPr>
            <a:lvl3pPr lvl="2" rtl="0">
              <a:spcBef>
                <a:spcPts val="0"/>
              </a:spcBef>
              <a:buSzPct val="100000"/>
              <a:defRPr sz="1500"/>
            </a:lvl3pPr>
            <a:lvl4pPr lvl="3" rtl="0">
              <a:spcBef>
                <a:spcPts val="0"/>
              </a:spcBef>
              <a:buSzPct val="100000"/>
              <a:defRPr sz="1500"/>
            </a:lvl4pPr>
            <a:lvl5pPr lvl="4" rtl="0">
              <a:spcBef>
                <a:spcPts val="0"/>
              </a:spcBef>
              <a:buSzPct val="100000"/>
              <a:defRPr sz="1500"/>
            </a:lvl5pPr>
            <a:lvl6pPr lvl="5" rtl="0">
              <a:spcBef>
                <a:spcPts val="0"/>
              </a:spcBef>
              <a:buSzPct val="100000"/>
              <a:defRPr sz="1500"/>
            </a:lvl6pPr>
            <a:lvl7pPr lvl="6" rtl="0">
              <a:spcBef>
                <a:spcPts val="0"/>
              </a:spcBef>
              <a:buSzPct val="100000"/>
              <a:defRPr sz="1500"/>
            </a:lvl7pPr>
            <a:lvl8pPr lvl="7" rtl="0">
              <a:spcBef>
                <a:spcPts val="0"/>
              </a:spcBef>
              <a:buSzPct val="100000"/>
              <a:defRPr sz="1500"/>
            </a:lvl8pPr>
            <a:lvl9pPr lvl="8" rtl="0">
              <a:spcBef>
                <a:spcPts val="0"/>
              </a:spcBef>
              <a:buSzPct val="100000"/>
              <a:defRPr sz="1500"/>
            </a:lvl9pPr>
          </a:lstStyle>
          <a:p/>
        </p:txBody>
      </p:sp>
      <p:sp>
        <p:nvSpPr>
          <p:cNvPr id="119" name="Shape 11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117750" lIns="117750" rIns="117750" tIns="11775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/>
          <p:nvPr>
            <p:ph type="title"/>
          </p:nvPr>
        </p:nvSpPr>
        <p:spPr>
          <a:xfrm>
            <a:off x="311700" y="445025"/>
            <a:ext cx="8520600" cy="571800"/>
          </a:xfrm>
          <a:prstGeom prst="rect">
            <a:avLst/>
          </a:prstGeom>
        </p:spPr>
        <p:txBody>
          <a:bodyPr anchorCtr="0" anchor="t" bIns="117750" lIns="117750" rIns="117750" tIns="11775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22" name="Shape 12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117750" lIns="117750" rIns="117750" tIns="11775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/>
          <p:nvPr>
            <p:ph type="title"/>
          </p:nvPr>
        </p:nvSpPr>
        <p:spPr>
          <a:xfrm>
            <a:off x="311700" y="555600"/>
            <a:ext cx="2808000" cy="754799"/>
          </a:xfrm>
          <a:prstGeom prst="rect">
            <a:avLst/>
          </a:prstGeom>
        </p:spPr>
        <p:txBody>
          <a:bodyPr anchorCtr="0" anchor="b" bIns="117750" lIns="117750" rIns="117750" tIns="117750"/>
          <a:lstStyle>
            <a:lvl1pPr lvl="0" rtl="0">
              <a:spcBef>
                <a:spcPts val="0"/>
              </a:spcBef>
              <a:buSzPct val="100000"/>
              <a:defRPr sz="3000"/>
            </a:lvl1pPr>
            <a:lvl2pPr lvl="1" rtl="0">
              <a:spcBef>
                <a:spcPts val="0"/>
              </a:spcBef>
              <a:buSzPct val="100000"/>
              <a:defRPr sz="3000"/>
            </a:lvl2pPr>
            <a:lvl3pPr lvl="2" rtl="0">
              <a:spcBef>
                <a:spcPts val="0"/>
              </a:spcBef>
              <a:buSzPct val="100000"/>
              <a:defRPr sz="3000"/>
            </a:lvl3pPr>
            <a:lvl4pPr lvl="3" rtl="0">
              <a:spcBef>
                <a:spcPts val="0"/>
              </a:spcBef>
              <a:buSzPct val="100000"/>
              <a:defRPr sz="3000"/>
            </a:lvl4pPr>
            <a:lvl5pPr lvl="4" rtl="0">
              <a:spcBef>
                <a:spcPts val="0"/>
              </a:spcBef>
              <a:buSzPct val="100000"/>
              <a:defRPr sz="3000"/>
            </a:lvl5pPr>
            <a:lvl6pPr lvl="5" rtl="0">
              <a:spcBef>
                <a:spcPts val="0"/>
              </a:spcBef>
              <a:buSzPct val="100000"/>
              <a:defRPr sz="3000"/>
            </a:lvl6pPr>
            <a:lvl7pPr lvl="6" rtl="0">
              <a:spcBef>
                <a:spcPts val="0"/>
              </a:spcBef>
              <a:buSzPct val="100000"/>
              <a:defRPr sz="3000"/>
            </a:lvl7pPr>
            <a:lvl8pPr lvl="7" rtl="0">
              <a:spcBef>
                <a:spcPts val="0"/>
              </a:spcBef>
              <a:buSzPct val="100000"/>
              <a:defRPr sz="3000"/>
            </a:lvl8pPr>
            <a:lvl9pPr lvl="8" rtl="0">
              <a:spcBef>
                <a:spcPts val="0"/>
              </a:spcBef>
              <a:buSzPct val="100000"/>
              <a:defRPr sz="3000"/>
            </a:lvl9pPr>
          </a:lstStyle>
          <a:p/>
        </p:txBody>
      </p:sp>
      <p:sp>
        <p:nvSpPr>
          <p:cNvPr id="125" name="Shape 125"/>
          <p:cNvSpPr txBox="1"/>
          <p:nvPr>
            <p:ph idx="1" type="body"/>
          </p:nvPr>
        </p:nvSpPr>
        <p:spPr>
          <a:xfrm>
            <a:off x="311700" y="1389600"/>
            <a:ext cx="2808000" cy="3180000"/>
          </a:xfrm>
          <a:prstGeom prst="rect">
            <a:avLst/>
          </a:prstGeom>
        </p:spPr>
        <p:txBody>
          <a:bodyPr anchorCtr="0" anchor="t" bIns="117750" lIns="117750" rIns="117750" tIns="117750"/>
          <a:lstStyle>
            <a:lvl1pPr lvl="0" rtl="0">
              <a:spcBef>
                <a:spcPts val="0"/>
              </a:spcBef>
              <a:buSzPct val="100000"/>
              <a:defRPr sz="1500"/>
            </a:lvl1pPr>
            <a:lvl2pPr lvl="1" rtl="0">
              <a:spcBef>
                <a:spcPts val="0"/>
              </a:spcBef>
              <a:buSzPct val="100000"/>
              <a:defRPr sz="1500"/>
            </a:lvl2pPr>
            <a:lvl3pPr lvl="2" rtl="0">
              <a:spcBef>
                <a:spcPts val="0"/>
              </a:spcBef>
              <a:buSzPct val="100000"/>
              <a:defRPr sz="1500"/>
            </a:lvl3pPr>
            <a:lvl4pPr lvl="3" rtl="0">
              <a:spcBef>
                <a:spcPts val="0"/>
              </a:spcBef>
              <a:buSzPct val="100000"/>
              <a:defRPr sz="1500"/>
            </a:lvl4pPr>
            <a:lvl5pPr lvl="4" rtl="0">
              <a:spcBef>
                <a:spcPts val="0"/>
              </a:spcBef>
              <a:buSzPct val="100000"/>
              <a:defRPr sz="1500"/>
            </a:lvl5pPr>
            <a:lvl6pPr lvl="5" rtl="0">
              <a:spcBef>
                <a:spcPts val="0"/>
              </a:spcBef>
              <a:buSzPct val="100000"/>
              <a:defRPr sz="1500"/>
            </a:lvl6pPr>
            <a:lvl7pPr lvl="6" rtl="0">
              <a:spcBef>
                <a:spcPts val="0"/>
              </a:spcBef>
              <a:buSzPct val="100000"/>
              <a:defRPr sz="1500"/>
            </a:lvl7pPr>
            <a:lvl8pPr lvl="7" rtl="0">
              <a:spcBef>
                <a:spcPts val="0"/>
              </a:spcBef>
              <a:buSzPct val="100000"/>
              <a:defRPr sz="1500"/>
            </a:lvl8pPr>
            <a:lvl9pPr lvl="8" rtl="0">
              <a:spcBef>
                <a:spcPts val="0"/>
              </a:spcBef>
              <a:buSzPct val="100000"/>
              <a:defRPr sz="1500"/>
            </a:lvl9pPr>
          </a:lstStyle>
          <a:p/>
        </p:txBody>
      </p:sp>
      <p:sp>
        <p:nvSpPr>
          <p:cNvPr id="126" name="Shape 126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117750" lIns="117750" rIns="117750" tIns="11775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/>
          <p:nvPr>
            <p:ph type="title"/>
          </p:nvPr>
        </p:nvSpPr>
        <p:spPr>
          <a:xfrm>
            <a:off x="490250" y="450149"/>
            <a:ext cx="6367799" cy="4090500"/>
          </a:xfrm>
          <a:prstGeom prst="rect">
            <a:avLst/>
          </a:prstGeom>
        </p:spPr>
        <p:txBody>
          <a:bodyPr anchorCtr="0" anchor="ctr" bIns="117750" lIns="117750" rIns="117750" tIns="117750"/>
          <a:lstStyle>
            <a:lvl1pPr lvl="0" rtl="0">
              <a:spcBef>
                <a:spcPts val="0"/>
              </a:spcBef>
              <a:buSzPct val="100000"/>
              <a:defRPr sz="6000"/>
            </a:lvl1pPr>
            <a:lvl2pPr lvl="1" rtl="0">
              <a:spcBef>
                <a:spcPts val="0"/>
              </a:spcBef>
              <a:buSzPct val="100000"/>
              <a:defRPr sz="6000"/>
            </a:lvl2pPr>
            <a:lvl3pPr lvl="2" rtl="0">
              <a:spcBef>
                <a:spcPts val="0"/>
              </a:spcBef>
              <a:buSzPct val="100000"/>
              <a:defRPr sz="6000"/>
            </a:lvl3pPr>
            <a:lvl4pPr lvl="3" rtl="0">
              <a:spcBef>
                <a:spcPts val="0"/>
              </a:spcBef>
              <a:buSzPct val="100000"/>
              <a:defRPr sz="6000"/>
            </a:lvl4pPr>
            <a:lvl5pPr lvl="4" rtl="0">
              <a:spcBef>
                <a:spcPts val="0"/>
              </a:spcBef>
              <a:buSzPct val="100000"/>
              <a:defRPr sz="6000"/>
            </a:lvl5pPr>
            <a:lvl6pPr lvl="5" rtl="0">
              <a:spcBef>
                <a:spcPts val="0"/>
              </a:spcBef>
              <a:buSzPct val="100000"/>
              <a:defRPr sz="6000"/>
            </a:lvl6pPr>
            <a:lvl7pPr lvl="6" rtl="0">
              <a:spcBef>
                <a:spcPts val="0"/>
              </a:spcBef>
              <a:buSzPct val="100000"/>
              <a:defRPr sz="6000"/>
            </a:lvl7pPr>
            <a:lvl8pPr lvl="7" rtl="0">
              <a:spcBef>
                <a:spcPts val="0"/>
              </a:spcBef>
              <a:buSzPct val="100000"/>
              <a:defRPr sz="6000"/>
            </a:lvl8pPr>
            <a:lvl9pPr lvl="8" rtl="0">
              <a:spcBef>
                <a:spcPts val="0"/>
              </a:spcBef>
              <a:buSzPct val="100000"/>
              <a:defRPr sz="6000"/>
            </a:lvl9pPr>
          </a:lstStyle>
          <a:p/>
        </p:txBody>
      </p:sp>
      <p:sp>
        <p:nvSpPr>
          <p:cNvPr id="129" name="Shape 12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117750" lIns="117750" rIns="117750" tIns="11775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117750" lIns="117750" rIns="117750" tIns="11775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2" name="Shape 132"/>
          <p:cNvSpPr txBox="1"/>
          <p:nvPr>
            <p:ph type="title"/>
          </p:nvPr>
        </p:nvSpPr>
        <p:spPr>
          <a:xfrm>
            <a:off x="265500" y="1233175"/>
            <a:ext cx="4044900" cy="1482299"/>
          </a:xfrm>
          <a:prstGeom prst="rect">
            <a:avLst/>
          </a:prstGeom>
        </p:spPr>
        <p:txBody>
          <a:bodyPr anchorCtr="0" anchor="b" bIns="117750" lIns="117750" rIns="117750" tIns="117750"/>
          <a:lstStyle>
            <a:lvl1pPr lvl="0" rtl="0" algn="ctr">
              <a:spcBef>
                <a:spcPts val="0"/>
              </a:spcBef>
              <a:buSzPct val="100000"/>
              <a:defRPr sz="5500"/>
            </a:lvl1pPr>
            <a:lvl2pPr lvl="1" rtl="0" algn="ctr">
              <a:spcBef>
                <a:spcPts val="0"/>
              </a:spcBef>
              <a:buSzPct val="100000"/>
              <a:defRPr sz="5500"/>
            </a:lvl2pPr>
            <a:lvl3pPr lvl="2" rtl="0" algn="ctr">
              <a:spcBef>
                <a:spcPts val="0"/>
              </a:spcBef>
              <a:buSzPct val="100000"/>
              <a:defRPr sz="5500"/>
            </a:lvl3pPr>
            <a:lvl4pPr lvl="3" rtl="0" algn="ctr">
              <a:spcBef>
                <a:spcPts val="0"/>
              </a:spcBef>
              <a:buSzPct val="100000"/>
              <a:defRPr sz="5500"/>
            </a:lvl4pPr>
            <a:lvl5pPr lvl="4" rtl="0" algn="ctr">
              <a:spcBef>
                <a:spcPts val="0"/>
              </a:spcBef>
              <a:buSzPct val="100000"/>
              <a:defRPr sz="5500"/>
            </a:lvl5pPr>
            <a:lvl6pPr lvl="5" rtl="0" algn="ctr">
              <a:spcBef>
                <a:spcPts val="0"/>
              </a:spcBef>
              <a:buSzPct val="100000"/>
              <a:defRPr sz="5500"/>
            </a:lvl6pPr>
            <a:lvl7pPr lvl="6" rtl="0" algn="ctr">
              <a:spcBef>
                <a:spcPts val="0"/>
              </a:spcBef>
              <a:buSzPct val="100000"/>
              <a:defRPr sz="5500"/>
            </a:lvl7pPr>
            <a:lvl8pPr lvl="7" rtl="0" algn="ctr">
              <a:spcBef>
                <a:spcPts val="0"/>
              </a:spcBef>
              <a:buSzPct val="100000"/>
              <a:defRPr sz="5500"/>
            </a:lvl8pPr>
            <a:lvl9pPr lvl="8" rtl="0" algn="ctr">
              <a:spcBef>
                <a:spcPts val="0"/>
              </a:spcBef>
              <a:buSzPct val="100000"/>
              <a:defRPr sz="5500"/>
            </a:lvl9pPr>
          </a:lstStyle>
          <a:p/>
        </p:txBody>
      </p:sp>
      <p:sp>
        <p:nvSpPr>
          <p:cNvPr id="133" name="Shape 133"/>
          <p:cNvSpPr txBox="1"/>
          <p:nvPr>
            <p:ph idx="1" type="subTitle"/>
          </p:nvPr>
        </p:nvSpPr>
        <p:spPr>
          <a:xfrm>
            <a:off x="265500" y="2803074"/>
            <a:ext cx="4044900" cy="1234500"/>
          </a:xfrm>
          <a:prstGeom prst="rect">
            <a:avLst/>
          </a:prstGeom>
        </p:spPr>
        <p:txBody>
          <a:bodyPr anchorCtr="0" anchor="t" bIns="117750" lIns="117750" rIns="117750" tIns="117750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5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5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5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5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5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5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5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500"/>
            </a:lvl9pPr>
          </a:lstStyle>
          <a:p/>
        </p:txBody>
      </p:sp>
      <p:sp>
        <p:nvSpPr>
          <p:cNvPr id="134" name="Shape 134"/>
          <p:cNvSpPr txBox="1"/>
          <p:nvPr>
            <p:ph idx="2" type="body"/>
          </p:nvPr>
        </p:nvSpPr>
        <p:spPr>
          <a:xfrm>
            <a:off x="4939500" y="724199"/>
            <a:ext cx="3837600" cy="3695100"/>
          </a:xfrm>
          <a:prstGeom prst="rect">
            <a:avLst/>
          </a:prstGeom>
        </p:spPr>
        <p:txBody>
          <a:bodyPr anchorCtr="0" anchor="ctr" bIns="117750" lIns="117750" rIns="117750" tIns="117750"/>
          <a:lstStyle>
            <a:lvl1pPr lvl="0"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5" name="Shape 13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117750" lIns="117750" rIns="117750" tIns="11775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/>
          <p:nvPr>
            <p:ph idx="1" type="body"/>
          </p:nvPr>
        </p:nvSpPr>
        <p:spPr>
          <a:xfrm>
            <a:off x="311700" y="4230575"/>
            <a:ext cx="5999100" cy="606000"/>
          </a:xfrm>
          <a:prstGeom prst="rect">
            <a:avLst/>
          </a:prstGeom>
        </p:spPr>
        <p:txBody>
          <a:bodyPr anchorCtr="0" anchor="ctr" bIns="117750" lIns="117750" rIns="117750" tIns="11775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138" name="Shape 13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117750" lIns="117750" rIns="117750" tIns="11775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/>
          <p:nvPr>
            <p:ph type="title"/>
          </p:nvPr>
        </p:nvSpPr>
        <p:spPr>
          <a:xfrm>
            <a:off x="311700" y="1106124"/>
            <a:ext cx="8520600" cy="1963500"/>
          </a:xfrm>
          <a:prstGeom prst="rect">
            <a:avLst/>
          </a:prstGeom>
        </p:spPr>
        <p:txBody>
          <a:bodyPr anchorCtr="0" anchor="b" bIns="117750" lIns="117750" rIns="117750" tIns="117750"/>
          <a:lstStyle>
            <a:lvl1pPr lvl="0" rtl="0" algn="ctr">
              <a:spcBef>
                <a:spcPts val="0"/>
              </a:spcBef>
              <a:buSzPct val="100000"/>
              <a:defRPr sz="15500"/>
            </a:lvl1pPr>
            <a:lvl2pPr lvl="1" rtl="0" algn="ctr">
              <a:spcBef>
                <a:spcPts val="0"/>
              </a:spcBef>
              <a:buSzPct val="100000"/>
              <a:defRPr sz="15500"/>
            </a:lvl2pPr>
            <a:lvl3pPr lvl="2" rtl="0" algn="ctr">
              <a:spcBef>
                <a:spcPts val="0"/>
              </a:spcBef>
              <a:buSzPct val="100000"/>
              <a:defRPr sz="15500"/>
            </a:lvl3pPr>
            <a:lvl4pPr lvl="3" rtl="0" algn="ctr">
              <a:spcBef>
                <a:spcPts val="0"/>
              </a:spcBef>
              <a:buSzPct val="100000"/>
              <a:defRPr sz="15500"/>
            </a:lvl4pPr>
            <a:lvl5pPr lvl="4" rtl="0" algn="ctr">
              <a:spcBef>
                <a:spcPts val="0"/>
              </a:spcBef>
              <a:buSzPct val="100000"/>
              <a:defRPr sz="15500"/>
            </a:lvl5pPr>
            <a:lvl6pPr lvl="5" rtl="0" algn="ctr">
              <a:spcBef>
                <a:spcPts val="0"/>
              </a:spcBef>
              <a:buSzPct val="100000"/>
              <a:defRPr sz="15500"/>
            </a:lvl6pPr>
            <a:lvl7pPr lvl="6" rtl="0" algn="ctr">
              <a:spcBef>
                <a:spcPts val="0"/>
              </a:spcBef>
              <a:buSzPct val="100000"/>
              <a:defRPr sz="15500"/>
            </a:lvl7pPr>
            <a:lvl8pPr lvl="7" rtl="0" algn="ctr">
              <a:spcBef>
                <a:spcPts val="0"/>
              </a:spcBef>
              <a:buSzPct val="100000"/>
              <a:defRPr sz="15500"/>
            </a:lvl8pPr>
            <a:lvl9pPr lvl="8" rtl="0" algn="ctr">
              <a:spcBef>
                <a:spcPts val="0"/>
              </a:spcBef>
              <a:buSzPct val="100000"/>
              <a:defRPr sz="15500"/>
            </a:lvl9pPr>
          </a:lstStyle>
          <a:p/>
        </p:txBody>
      </p:sp>
      <p:sp>
        <p:nvSpPr>
          <p:cNvPr id="141" name="Shape 141"/>
          <p:cNvSpPr txBox="1"/>
          <p:nvPr>
            <p:ph idx="1" type="body"/>
          </p:nvPr>
        </p:nvSpPr>
        <p:spPr>
          <a:xfrm>
            <a:off x="311700" y="3152224"/>
            <a:ext cx="8520600" cy="1300800"/>
          </a:xfrm>
          <a:prstGeom prst="rect">
            <a:avLst/>
          </a:prstGeom>
        </p:spPr>
        <p:txBody>
          <a:bodyPr anchorCtr="0" anchor="t" bIns="117750" lIns="117750" rIns="117750" tIns="117750"/>
          <a:lstStyle>
            <a:lvl1pPr lvl="0" rtl="0" algn="ctr">
              <a:spcBef>
                <a:spcPts val="0"/>
              </a:spcBef>
              <a:defRPr/>
            </a:lvl1pPr>
            <a:lvl2pPr lvl="1" rtl="0" algn="ctr">
              <a:spcBef>
                <a:spcPts val="0"/>
              </a:spcBef>
              <a:defRPr/>
            </a:lvl2pPr>
            <a:lvl3pPr lvl="2" rtl="0" algn="ctr">
              <a:spcBef>
                <a:spcPts val="0"/>
              </a:spcBef>
              <a:defRPr/>
            </a:lvl3pPr>
            <a:lvl4pPr lvl="3" rtl="0" algn="ctr">
              <a:spcBef>
                <a:spcPts val="0"/>
              </a:spcBef>
              <a:defRPr/>
            </a:lvl4pPr>
            <a:lvl5pPr lvl="4" rtl="0" algn="ctr">
              <a:spcBef>
                <a:spcPts val="0"/>
              </a:spcBef>
              <a:defRPr/>
            </a:lvl5pPr>
            <a:lvl6pPr lvl="5" rtl="0" algn="ctr">
              <a:spcBef>
                <a:spcPts val="0"/>
              </a:spcBef>
              <a:defRPr/>
            </a:lvl6pPr>
            <a:lvl7pPr lvl="6" rtl="0" algn="ctr">
              <a:spcBef>
                <a:spcPts val="0"/>
              </a:spcBef>
              <a:defRPr/>
            </a:lvl7pPr>
            <a:lvl8pPr lvl="7" rtl="0" algn="ctr">
              <a:spcBef>
                <a:spcPts val="0"/>
              </a:spcBef>
              <a:defRPr/>
            </a:lvl8pPr>
            <a:lvl9pPr lvl="8" rtl="0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142" name="Shape 14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117750" lIns="117750" rIns="117750" tIns="11775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117750" lIns="117750" rIns="117750" tIns="11775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/>
          <p:nvPr>
            <p:ph idx="12" type="sldNum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161" name="Shape 161"/>
          <p:cNvSpPr txBox="1"/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buSzPct val="100000"/>
              <a:defRPr sz="4800"/>
            </a:lvl1pPr>
            <a:lvl2pPr lvl="1" rtl="0" algn="ctr">
              <a:spcBef>
                <a:spcPts val="0"/>
              </a:spcBef>
              <a:buSzPct val="100000"/>
              <a:defRPr sz="4800"/>
            </a:lvl2pPr>
            <a:lvl3pPr lvl="2" rtl="0" algn="ctr">
              <a:spcBef>
                <a:spcPts val="0"/>
              </a:spcBef>
              <a:buSzPct val="100000"/>
              <a:defRPr sz="4800"/>
            </a:lvl3pPr>
            <a:lvl4pPr lvl="3" rtl="0" algn="ctr">
              <a:spcBef>
                <a:spcPts val="0"/>
              </a:spcBef>
              <a:buSzPct val="100000"/>
              <a:defRPr sz="4800"/>
            </a:lvl4pPr>
            <a:lvl5pPr lvl="4" rtl="0" algn="ctr">
              <a:spcBef>
                <a:spcPts val="0"/>
              </a:spcBef>
              <a:buSzPct val="100000"/>
              <a:defRPr sz="4800"/>
            </a:lvl5pPr>
            <a:lvl6pPr lvl="5" rtl="0" algn="ctr">
              <a:spcBef>
                <a:spcPts val="0"/>
              </a:spcBef>
              <a:buSzPct val="100000"/>
              <a:defRPr sz="4800"/>
            </a:lvl6pPr>
            <a:lvl7pPr lvl="6" rtl="0" algn="ctr">
              <a:spcBef>
                <a:spcPts val="0"/>
              </a:spcBef>
              <a:buSzPct val="100000"/>
              <a:defRPr sz="4800"/>
            </a:lvl7pPr>
            <a:lvl8pPr lvl="7" rtl="0" algn="ctr">
              <a:spcBef>
                <a:spcPts val="0"/>
              </a:spcBef>
              <a:buSzPct val="100000"/>
              <a:defRPr sz="4800"/>
            </a:lvl8pPr>
            <a:lvl9pPr lvl="8" rtl="0"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62" name="Shape 162"/>
          <p:cNvSpPr txBox="1"/>
          <p:nvPr>
            <p:ph idx="1" type="subTitle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spcBef>
                <a:spcPts val="0"/>
              </a:spcBef>
              <a:buNone/>
              <a:defRPr/>
            </a:lvl1pPr>
            <a:lvl2pPr lvl="1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65" name="Shape 165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66" name="Shape 166"/>
          <p:cNvSpPr txBox="1"/>
          <p:nvPr>
            <p:ph idx="12" type="sldNum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Body (Confidential)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Font typeface="Arial"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9" name="Shape 29"/>
          <p:cNvSpPr txBox="1"/>
          <p:nvPr>
            <p:ph idx="1" type="body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Font typeface="Arial"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buFont typeface="Arial"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buFont typeface="Arial"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buFont typeface="Arial"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buFont typeface="Arial"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buFont typeface="Arial"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buFont typeface="Arial"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buFont typeface="Arial"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buFont typeface="Arial"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Shape 30"/>
          <p:cNvSpPr txBox="1"/>
          <p:nvPr>
            <p:ph idx="2" type="body"/>
          </p:nvPr>
        </p:nvSpPr>
        <p:spPr>
          <a:xfrm>
            <a:off x="4692273" y="1200150"/>
            <a:ext cx="3994500" cy="3725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Font typeface="Arial"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buFont typeface="Arial"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buFont typeface="Arial"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buFont typeface="Arial"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buFont typeface="Arial"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buFont typeface="Arial"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buFont typeface="Arial"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buFont typeface="Arial"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buFont typeface="Arial"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32" name="Shape 32"/>
          <p:cNvSpPr txBox="1"/>
          <p:nvPr/>
        </p:nvSpPr>
        <p:spPr>
          <a:xfrm>
            <a:off x="1077575" y="4730050"/>
            <a:ext cx="32400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rgbClr val="ADADA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CoreOS Confidential - Do Not Distribute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69" name="Shape 169"/>
          <p:cNvSpPr txBox="1"/>
          <p:nvPr>
            <p:ph idx="1" type="body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70" name="Shape 170"/>
          <p:cNvSpPr txBox="1"/>
          <p:nvPr>
            <p:ph idx="2" type="body"/>
          </p:nvPr>
        </p:nvSpPr>
        <p:spPr>
          <a:xfrm>
            <a:off x="4692273" y="1200150"/>
            <a:ext cx="3994500" cy="3725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71" name="Shape 171"/>
          <p:cNvSpPr txBox="1"/>
          <p:nvPr>
            <p:ph idx="12" type="sldNum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and body 2">
    <p:bg>
      <p:bgPr>
        <a:noFill/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/>
        </p:nvSpPr>
        <p:spPr>
          <a:xfrm>
            <a:off x="0" y="0"/>
            <a:ext cx="9144000" cy="1099200"/>
          </a:xfrm>
          <a:prstGeom prst="rect">
            <a:avLst/>
          </a:prstGeom>
          <a:solidFill>
            <a:srgbClr val="1D415A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16:9 CoreOS_SlideBackground-blue.png" id="174" name="Shape 174"/>
          <p:cNvPicPr preferRelativeResize="0"/>
          <p:nvPr/>
        </p:nvPicPr>
        <p:blipFill rotWithShape="1">
          <a:blip r:embed="rId2">
            <a:alphaModFix amt="50000"/>
          </a:blip>
          <a:srcRect b="78629" l="0" r="0" t="0"/>
          <a:stretch/>
        </p:blipFill>
        <p:spPr>
          <a:xfrm>
            <a:off x="0" y="0"/>
            <a:ext cx="9144002" cy="109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Shape 175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Clr>
                <a:srgbClr val="1D415A"/>
              </a:buClr>
              <a:defRPr>
                <a:solidFill>
                  <a:srgbClr val="1D415A"/>
                </a:solidFill>
              </a:defRPr>
            </a:lvl1pPr>
            <a:lvl2pPr lvl="1" rtl="0">
              <a:spcBef>
                <a:spcPts val="0"/>
              </a:spcBef>
              <a:buClr>
                <a:srgbClr val="1D415A"/>
              </a:buClr>
              <a:defRPr>
                <a:solidFill>
                  <a:srgbClr val="1D415A"/>
                </a:solidFill>
              </a:defRPr>
            </a:lvl2pPr>
            <a:lvl3pPr lvl="2" rtl="0">
              <a:spcBef>
                <a:spcPts val="0"/>
              </a:spcBef>
              <a:buClr>
                <a:srgbClr val="1D415A"/>
              </a:buClr>
              <a:defRPr>
                <a:solidFill>
                  <a:srgbClr val="1D415A"/>
                </a:solidFill>
              </a:defRPr>
            </a:lvl3pPr>
            <a:lvl4pPr lvl="3" rtl="0">
              <a:spcBef>
                <a:spcPts val="0"/>
              </a:spcBef>
              <a:buClr>
                <a:srgbClr val="1D415A"/>
              </a:buClr>
              <a:defRPr>
                <a:solidFill>
                  <a:srgbClr val="1D415A"/>
                </a:solidFill>
              </a:defRPr>
            </a:lvl4pPr>
            <a:lvl5pPr lvl="4" rtl="0">
              <a:spcBef>
                <a:spcPts val="0"/>
              </a:spcBef>
              <a:buClr>
                <a:srgbClr val="1D415A"/>
              </a:buClr>
              <a:defRPr>
                <a:solidFill>
                  <a:srgbClr val="1D415A"/>
                </a:solidFill>
              </a:defRPr>
            </a:lvl5pPr>
            <a:lvl6pPr lvl="5" rtl="0">
              <a:spcBef>
                <a:spcPts val="0"/>
              </a:spcBef>
              <a:buClr>
                <a:srgbClr val="1D415A"/>
              </a:buClr>
              <a:defRPr>
                <a:solidFill>
                  <a:srgbClr val="1D415A"/>
                </a:solidFill>
              </a:defRPr>
            </a:lvl6pPr>
            <a:lvl7pPr lvl="6" rtl="0">
              <a:spcBef>
                <a:spcPts val="0"/>
              </a:spcBef>
              <a:buClr>
                <a:srgbClr val="1D415A"/>
              </a:buClr>
              <a:defRPr>
                <a:solidFill>
                  <a:srgbClr val="1D415A"/>
                </a:solidFill>
              </a:defRPr>
            </a:lvl7pPr>
            <a:lvl8pPr lvl="7" rtl="0">
              <a:spcBef>
                <a:spcPts val="0"/>
              </a:spcBef>
              <a:buClr>
                <a:srgbClr val="1D415A"/>
              </a:buClr>
              <a:defRPr>
                <a:solidFill>
                  <a:srgbClr val="1D415A"/>
                </a:solidFill>
              </a:defRPr>
            </a:lvl8pPr>
            <a:lvl9pPr lvl="8" rtl="0">
              <a:spcBef>
                <a:spcPts val="0"/>
              </a:spcBef>
              <a:buClr>
                <a:srgbClr val="1D415A"/>
              </a:buClr>
              <a:defRPr>
                <a:solidFill>
                  <a:srgbClr val="1D415A"/>
                </a:solidFill>
              </a:defRPr>
            </a:lvl9pPr>
          </a:lstStyle>
          <a:p/>
        </p:txBody>
      </p:sp>
      <p:sp>
        <p:nvSpPr>
          <p:cNvPr id="176" name="Shape 176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  <p:sp>
        <p:nvSpPr>
          <p:cNvPr id="177" name="Shape 177"/>
          <p:cNvSpPr txBox="1"/>
          <p:nvPr>
            <p:ph type="title"/>
          </p:nvPr>
        </p:nvSpPr>
        <p:spPr>
          <a:xfrm>
            <a:off x="311700" y="259673"/>
            <a:ext cx="8520600" cy="6132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Clr>
                <a:srgbClr val="FFFFFF"/>
              </a:buClr>
              <a:defRPr b="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bg>
      <p:bgPr>
        <a:solidFill>
          <a:srgbClr val="1D415A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 algn="ctr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80" name="Shape 180"/>
          <p:cNvSpPr txBox="1"/>
          <p:nvPr>
            <p:ph idx="12" type="sldNum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spcBef>
                <a:spcPts val="360"/>
              </a:spcBef>
              <a:buSzPct val="100000"/>
              <a:buNone/>
              <a:defRPr sz="1800"/>
            </a:lvl1pPr>
          </a:lstStyle>
          <a:p/>
        </p:txBody>
      </p:sp>
      <p:sp>
        <p:nvSpPr>
          <p:cNvPr id="183" name="Shape 183"/>
          <p:cNvSpPr txBox="1"/>
          <p:nvPr>
            <p:ph idx="12" type="sldNum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/>
          <p:nvPr>
            <p:ph idx="12" type="sldNum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188" name="Shape 188"/>
          <p:cNvSpPr txBox="1"/>
          <p:nvPr>
            <p:ph type="title"/>
          </p:nvPr>
        </p:nvSpPr>
        <p:spPr>
          <a:xfrm>
            <a:off x="301575" y="452375"/>
            <a:ext cx="8520600" cy="5670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None/>
              <a:defRPr b="1" sz="3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  <p:sp>
        <p:nvSpPr>
          <p:cNvPr id="189" name="Shape 18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buFont typeface="Source Sans Pro"/>
              <a:defRPr sz="3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buFont typeface="Source Sans Pro"/>
              <a:defRPr sz="24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Font typeface="Source Sans Pro"/>
              <a:defRPr sz="1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Font typeface="Source Sans Pro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Font typeface="Source Sans Pro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Font typeface="Source Sans Pro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Font typeface="Source Sans Pro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Font typeface="Source Sans Pro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Font typeface="Source Sans Pro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slide 1">
    <p:bg>
      <p:bgPr>
        <a:solidFill>
          <a:srgbClr val="1D415A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/>
          <p:nvPr>
            <p:ph type="title"/>
          </p:nvPr>
        </p:nvSpPr>
        <p:spPr>
          <a:xfrm>
            <a:off x="311700" y="648925"/>
            <a:ext cx="8520600" cy="1963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spcBef>
                <a:spcPts val="0"/>
              </a:spcBef>
              <a:buClr>
                <a:srgbClr val="FFFFFF"/>
              </a:buClr>
              <a:buSzPct val="100000"/>
              <a:buFont typeface="Source Sans Pro"/>
              <a:defRPr sz="12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ctr">
              <a:spcBef>
                <a:spcPts val="0"/>
              </a:spcBef>
              <a:buClr>
                <a:srgbClr val="FFFFFF"/>
              </a:buClr>
              <a:buSzPct val="100000"/>
              <a:buFont typeface="Source Sans Pro"/>
              <a:defRPr sz="12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 algn="ctr">
              <a:spcBef>
                <a:spcPts val="0"/>
              </a:spcBef>
              <a:buClr>
                <a:srgbClr val="FFFFFF"/>
              </a:buClr>
              <a:buSzPct val="100000"/>
              <a:buFont typeface="Source Sans Pro"/>
              <a:defRPr sz="12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 algn="ctr">
              <a:spcBef>
                <a:spcPts val="0"/>
              </a:spcBef>
              <a:buClr>
                <a:srgbClr val="FFFFFF"/>
              </a:buClr>
              <a:buSzPct val="100000"/>
              <a:buFont typeface="Source Sans Pro"/>
              <a:defRPr sz="12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 algn="ctr">
              <a:spcBef>
                <a:spcPts val="0"/>
              </a:spcBef>
              <a:buClr>
                <a:srgbClr val="FFFFFF"/>
              </a:buClr>
              <a:buSzPct val="100000"/>
              <a:buFont typeface="Source Sans Pro"/>
              <a:defRPr sz="12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 algn="ctr">
              <a:spcBef>
                <a:spcPts val="0"/>
              </a:spcBef>
              <a:buClr>
                <a:srgbClr val="FFFFFF"/>
              </a:buClr>
              <a:buSzPct val="100000"/>
              <a:buFont typeface="Source Sans Pro"/>
              <a:defRPr sz="12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 algn="ctr">
              <a:spcBef>
                <a:spcPts val="0"/>
              </a:spcBef>
              <a:buClr>
                <a:srgbClr val="FFFFFF"/>
              </a:buClr>
              <a:buSzPct val="100000"/>
              <a:buFont typeface="Source Sans Pro"/>
              <a:defRPr sz="12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 algn="ctr">
              <a:spcBef>
                <a:spcPts val="0"/>
              </a:spcBef>
              <a:buClr>
                <a:srgbClr val="FFFFFF"/>
              </a:buClr>
              <a:buSzPct val="100000"/>
              <a:buFont typeface="Source Sans Pro"/>
              <a:defRPr sz="12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 algn="ctr">
              <a:spcBef>
                <a:spcPts val="0"/>
              </a:spcBef>
              <a:buClr>
                <a:srgbClr val="FFFFFF"/>
              </a:buClr>
              <a:buSzPct val="100000"/>
              <a:buFont typeface="Source Sans Pro"/>
              <a:defRPr sz="12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311700" y="26950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 algn="ctr">
              <a:spcBef>
                <a:spcPts val="0"/>
              </a:spcBef>
              <a:buClr>
                <a:srgbClr val="FFFFFF"/>
              </a:buClr>
              <a:buFont typeface="Source Sans Pro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 algn="ctr">
              <a:spcBef>
                <a:spcPts val="0"/>
              </a:spcBef>
              <a:buClr>
                <a:srgbClr val="FFFFFF"/>
              </a:buClr>
              <a:buFont typeface="Source Sans Pro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 algn="ctr">
              <a:spcBef>
                <a:spcPts val="0"/>
              </a:spcBef>
              <a:buClr>
                <a:srgbClr val="FFFFFF"/>
              </a:buClr>
              <a:buFont typeface="Source Sans Pro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 algn="ctr">
              <a:spcBef>
                <a:spcPts val="0"/>
              </a:spcBef>
              <a:buClr>
                <a:srgbClr val="FFFFFF"/>
              </a:buClr>
              <a:buFont typeface="Source Sans Pro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 algn="ctr">
              <a:spcBef>
                <a:spcPts val="0"/>
              </a:spcBef>
              <a:buClr>
                <a:srgbClr val="FFFFFF"/>
              </a:buClr>
              <a:buFont typeface="Source Sans Pro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 algn="ctr">
              <a:spcBef>
                <a:spcPts val="0"/>
              </a:spcBef>
              <a:buClr>
                <a:srgbClr val="FFFFFF"/>
              </a:buClr>
              <a:buFont typeface="Source Sans Pro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 algn="ctr">
              <a:spcBef>
                <a:spcPts val="0"/>
              </a:spcBef>
              <a:buClr>
                <a:srgbClr val="FFFFFF"/>
              </a:buClr>
              <a:buFont typeface="Source Sans Pro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 algn="ctr">
              <a:spcBef>
                <a:spcPts val="0"/>
              </a:spcBef>
              <a:buClr>
                <a:srgbClr val="FFFFFF"/>
              </a:buClr>
              <a:buFont typeface="Source Sans Pro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 algn="ctr">
              <a:spcBef>
                <a:spcPts val="0"/>
              </a:spcBef>
              <a:buClr>
                <a:srgbClr val="FFFFFF"/>
              </a:buClr>
              <a:buFont typeface="Source Sans Pro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95" name="Shape 19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and body 1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buFont typeface="Source Sans Pro"/>
              <a:defRPr sz="3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buClr>
                <a:srgbClr val="FFFFFF"/>
              </a:buClr>
              <a:buSzPct val="100000"/>
              <a:buFont typeface="Source Sans Pro"/>
              <a:defRPr sz="24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buClr>
                <a:srgbClr val="FFFFFF"/>
              </a:buClr>
              <a:buSzPct val="100000"/>
              <a:buFont typeface="Source Sans Pro"/>
              <a:defRPr sz="1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buClr>
                <a:srgbClr val="FFFFFF"/>
              </a:buClr>
              <a:buFont typeface="Source Sans Pro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buClr>
                <a:srgbClr val="FFFFFF"/>
              </a:buClr>
              <a:buFont typeface="Source Sans Pro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buClr>
                <a:srgbClr val="FFFFFF"/>
              </a:buClr>
              <a:buFont typeface="Source Sans Pro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buClr>
                <a:srgbClr val="FFFFFF"/>
              </a:buClr>
              <a:buFont typeface="Source Sans Pro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buClr>
                <a:srgbClr val="FFFFFF"/>
              </a:buClr>
              <a:buFont typeface="Source Sans Pro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buClr>
                <a:srgbClr val="FFFFFF"/>
              </a:buClr>
              <a:buFont typeface="Source Sans Pro"/>
              <a:defRPr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98" name="Shape 19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199" name="Shape 199"/>
          <p:cNvSpPr txBox="1"/>
          <p:nvPr>
            <p:ph type="title"/>
          </p:nvPr>
        </p:nvSpPr>
        <p:spPr>
          <a:xfrm>
            <a:off x="301575" y="452375"/>
            <a:ext cx="8520600" cy="5670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None/>
              <a:defRPr b="1" sz="3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buNone/>
              <a:defRPr/>
            </a:lvl2pPr>
            <a:lvl3pPr lvl="2" rtl="0">
              <a:spcBef>
                <a:spcPts val="0"/>
              </a:spcBef>
              <a:buNone/>
              <a:defRPr/>
            </a:lvl3pPr>
            <a:lvl4pPr lvl="3" rtl="0">
              <a:spcBef>
                <a:spcPts val="0"/>
              </a:spcBef>
              <a:buNone/>
              <a:defRPr/>
            </a:lvl4pPr>
            <a:lvl5pPr lvl="4" rtl="0">
              <a:spcBef>
                <a:spcPts val="0"/>
              </a:spcBef>
              <a:buNone/>
              <a:defRPr/>
            </a:lvl5pPr>
            <a:lvl6pPr lvl="5" rtl="0">
              <a:spcBef>
                <a:spcPts val="0"/>
              </a:spcBef>
              <a:buNone/>
              <a:defRPr/>
            </a:lvl6pPr>
            <a:lvl7pPr lvl="6" rtl="0">
              <a:spcBef>
                <a:spcPts val="0"/>
              </a:spcBef>
              <a:buNone/>
              <a:defRPr/>
            </a:lvl7pPr>
            <a:lvl8pPr lvl="7" rtl="0">
              <a:spcBef>
                <a:spcPts val="0"/>
              </a:spcBef>
              <a:buNone/>
              <a:defRPr/>
            </a:lvl8pPr>
            <a:lvl9pPr lvl="8" rtl="0">
              <a:spcBef>
                <a:spcPts val="0"/>
              </a:spcBef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White (Confidential)">
    <p:bg>
      <p:bgPr>
        <a:noFill/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/>
        </p:nvSpPr>
        <p:spPr>
          <a:xfrm>
            <a:off x="0" y="0"/>
            <a:ext cx="9144000" cy="1099200"/>
          </a:xfrm>
          <a:prstGeom prst="rect">
            <a:avLst/>
          </a:prstGeom>
          <a:solidFill>
            <a:srgbClr val="1D415A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" name="Shape 35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Clr>
                <a:srgbClr val="1D415A"/>
              </a:buClr>
              <a:buFont typeface="Arial"/>
              <a:defRPr>
                <a:solidFill>
                  <a:srgbClr val="1D415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buClr>
                <a:srgbClr val="1D415A"/>
              </a:buClr>
              <a:buFont typeface="Arial"/>
              <a:defRPr>
                <a:solidFill>
                  <a:srgbClr val="1D415A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buClr>
                <a:srgbClr val="1D415A"/>
              </a:buClr>
              <a:buFont typeface="Arial"/>
              <a:defRPr>
                <a:solidFill>
                  <a:srgbClr val="1D415A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buClr>
                <a:srgbClr val="1D415A"/>
              </a:buClr>
              <a:buFont typeface="Arial"/>
              <a:defRPr>
                <a:solidFill>
                  <a:srgbClr val="1D415A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buClr>
                <a:srgbClr val="1D415A"/>
              </a:buClr>
              <a:buFont typeface="Arial"/>
              <a:defRPr>
                <a:solidFill>
                  <a:srgbClr val="1D415A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buClr>
                <a:srgbClr val="1D415A"/>
              </a:buClr>
              <a:buFont typeface="Arial"/>
              <a:defRPr>
                <a:solidFill>
                  <a:srgbClr val="1D415A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buClr>
                <a:srgbClr val="1D415A"/>
              </a:buClr>
              <a:buFont typeface="Arial"/>
              <a:defRPr>
                <a:solidFill>
                  <a:srgbClr val="1D415A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buClr>
                <a:srgbClr val="1D415A"/>
              </a:buClr>
              <a:buFont typeface="Arial"/>
              <a:defRPr>
                <a:solidFill>
                  <a:srgbClr val="1D415A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buClr>
                <a:srgbClr val="1D415A"/>
              </a:buClr>
              <a:buFont typeface="Arial"/>
              <a:defRPr>
                <a:solidFill>
                  <a:srgbClr val="1D415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16:9 CoreOS_SlideBackground-blue.png" id="36" name="Shape 36"/>
          <p:cNvPicPr preferRelativeResize="0"/>
          <p:nvPr/>
        </p:nvPicPr>
        <p:blipFill rotWithShape="1">
          <a:blip r:embed="rId2">
            <a:alphaModFix/>
          </a:blip>
          <a:srcRect b="78629" l="0" r="0" t="0"/>
          <a:stretch/>
        </p:blipFill>
        <p:spPr>
          <a:xfrm>
            <a:off x="0" y="0"/>
            <a:ext cx="9144002" cy="10992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Shape 3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  <p:sp>
        <p:nvSpPr>
          <p:cNvPr id="38" name="Shape 38"/>
          <p:cNvSpPr txBox="1"/>
          <p:nvPr/>
        </p:nvSpPr>
        <p:spPr>
          <a:xfrm>
            <a:off x="1077575" y="4730050"/>
            <a:ext cx="3240000" cy="3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000">
                <a:solidFill>
                  <a:srgbClr val="A2D4E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CoreOS Confidential - Do Not Distribute</a:t>
            </a:r>
          </a:p>
        </p:txBody>
      </p:sp>
      <p:sp>
        <p:nvSpPr>
          <p:cNvPr id="39" name="Shape 39"/>
          <p:cNvSpPr txBox="1"/>
          <p:nvPr>
            <p:ph type="title"/>
          </p:nvPr>
        </p:nvSpPr>
        <p:spPr>
          <a:xfrm>
            <a:off x="311700" y="291742"/>
            <a:ext cx="8520600" cy="6132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Clr>
                <a:srgbClr val="FFFFFF"/>
              </a:buClr>
              <a:buFont typeface="Arial"/>
              <a:defRPr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pic>
        <p:nvPicPr>
          <p:cNvPr descr="coreos-wordmark-horiz-color-trans.png" id="40" name="Shape 40"/>
          <p:cNvPicPr preferRelativeResize="0"/>
          <p:nvPr/>
        </p:nvPicPr>
        <p:blipFill rotWithShape="1">
          <a:blip r:embed="rId3">
            <a:alphaModFix/>
          </a:blip>
          <a:srcRect b="0" l="29" r="19" t="0"/>
          <a:stretch/>
        </p:blipFill>
        <p:spPr>
          <a:xfrm>
            <a:off x="104375" y="4733800"/>
            <a:ext cx="845700" cy="32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White (not Confidential)">
    <p:bg>
      <p:bgPr>
        <a:noFill/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/>
        </p:nvSpPr>
        <p:spPr>
          <a:xfrm>
            <a:off x="0" y="0"/>
            <a:ext cx="9144000" cy="1099200"/>
          </a:xfrm>
          <a:prstGeom prst="rect">
            <a:avLst/>
          </a:prstGeom>
          <a:solidFill>
            <a:srgbClr val="1D415A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" name="Shape 43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Clr>
                <a:srgbClr val="1D415A"/>
              </a:buClr>
              <a:buFont typeface="Arial"/>
              <a:defRPr>
                <a:solidFill>
                  <a:srgbClr val="1D415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buClr>
                <a:srgbClr val="1D415A"/>
              </a:buClr>
              <a:buFont typeface="Arial"/>
              <a:defRPr>
                <a:solidFill>
                  <a:srgbClr val="1D415A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buClr>
                <a:srgbClr val="1D415A"/>
              </a:buClr>
              <a:buFont typeface="Arial"/>
              <a:defRPr>
                <a:solidFill>
                  <a:srgbClr val="1D415A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buClr>
                <a:srgbClr val="1D415A"/>
              </a:buClr>
              <a:buFont typeface="Arial"/>
              <a:defRPr>
                <a:solidFill>
                  <a:srgbClr val="1D415A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buClr>
                <a:srgbClr val="1D415A"/>
              </a:buClr>
              <a:buFont typeface="Arial"/>
              <a:defRPr>
                <a:solidFill>
                  <a:srgbClr val="1D415A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buClr>
                <a:srgbClr val="1D415A"/>
              </a:buClr>
              <a:buFont typeface="Arial"/>
              <a:defRPr>
                <a:solidFill>
                  <a:srgbClr val="1D415A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buClr>
                <a:srgbClr val="1D415A"/>
              </a:buClr>
              <a:buFont typeface="Arial"/>
              <a:defRPr>
                <a:solidFill>
                  <a:srgbClr val="1D415A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buClr>
                <a:srgbClr val="1D415A"/>
              </a:buClr>
              <a:buFont typeface="Arial"/>
              <a:defRPr>
                <a:solidFill>
                  <a:srgbClr val="1D415A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buClr>
                <a:srgbClr val="1D415A"/>
              </a:buClr>
              <a:buFont typeface="Arial"/>
              <a:defRPr>
                <a:solidFill>
                  <a:srgbClr val="1D415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16:9 CoreOS_SlideBackground-blue.png" id="44" name="Shape 44"/>
          <p:cNvPicPr preferRelativeResize="0"/>
          <p:nvPr/>
        </p:nvPicPr>
        <p:blipFill rotWithShape="1">
          <a:blip r:embed="rId2">
            <a:alphaModFix/>
          </a:blip>
          <a:srcRect b="78629" l="0" r="0" t="0"/>
          <a:stretch/>
        </p:blipFill>
        <p:spPr>
          <a:xfrm>
            <a:off x="0" y="0"/>
            <a:ext cx="9144002" cy="109920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Shape 4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  <p:sp>
        <p:nvSpPr>
          <p:cNvPr id="46" name="Shape 46"/>
          <p:cNvSpPr txBox="1"/>
          <p:nvPr>
            <p:ph type="title"/>
          </p:nvPr>
        </p:nvSpPr>
        <p:spPr>
          <a:xfrm>
            <a:off x="311700" y="291742"/>
            <a:ext cx="8520600" cy="6132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Clr>
                <a:srgbClr val="FFFFFF"/>
              </a:buClr>
              <a:buFont typeface="Arial"/>
              <a:defRPr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pic>
        <p:nvPicPr>
          <p:cNvPr descr="coreos-wordmark-horiz-color-trans.png" id="47" name="Shape 47"/>
          <p:cNvPicPr preferRelativeResize="0"/>
          <p:nvPr/>
        </p:nvPicPr>
        <p:blipFill rotWithShape="1">
          <a:blip r:embed="rId3">
            <a:alphaModFix/>
          </a:blip>
          <a:srcRect b="0" l="29" r="19" t="0"/>
          <a:stretch/>
        </p:blipFill>
        <p:spPr>
          <a:xfrm>
            <a:off x="104375" y="4733800"/>
            <a:ext cx="845700" cy="32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 (not Confidential)">
    <p:bg>
      <p:bgPr>
        <a:solidFill>
          <a:srgbClr val="1D415A"/>
        </a:solid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Font typeface="Arial"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50" name="Shape 50"/>
          <p:cNvSpPr txBox="1"/>
          <p:nvPr>
            <p:ph idx="12" type="sldNum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Footer only (non Confidential)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360"/>
              </a:spcBef>
              <a:buSzPct val="100000"/>
              <a:buFont typeface="Arial"/>
              <a:buNone/>
              <a:defRPr sz="1800"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53" name="Shape 53"/>
          <p:cNvSpPr txBox="1"/>
          <p:nvPr>
            <p:ph idx="12" type="sldNum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 (not Confidential)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>
            <p:ph idx="12" type="sldNum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White">
    <p:bg>
      <p:bgPr>
        <a:noFill/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buClr>
                <a:srgbClr val="1D415A"/>
              </a:buClr>
              <a:buFont typeface="Arial"/>
              <a:defRPr>
                <a:solidFill>
                  <a:srgbClr val="1D415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buClr>
                <a:srgbClr val="1D415A"/>
              </a:buClr>
              <a:buFont typeface="Arial"/>
              <a:defRPr>
                <a:solidFill>
                  <a:srgbClr val="1D415A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buClr>
                <a:srgbClr val="1D415A"/>
              </a:buClr>
              <a:buFont typeface="Arial"/>
              <a:defRPr>
                <a:solidFill>
                  <a:srgbClr val="1D415A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buClr>
                <a:srgbClr val="1D415A"/>
              </a:buClr>
              <a:buFont typeface="Arial"/>
              <a:defRPr>
                <a:solidFill>
                  <a:srgbClr val="1D415A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buClr>
                <a:srgbClr val="1D415A"/>
              </a:buClr>
              <a:buFont typeface="Arial"/>
              <a:defRPr>
                <a:solidFill>
                  <a:srgbClr val="1D415A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buClr>
                <a:srgbClr val="1D415A"/>
              </a:buClr>
              <a:buFont typeface="Arial"/>
              <a:defRPr>
                <a:solidFill>
                  <a:srgbClr val="1D415A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buClr>
                <a:srgbClr val="1D415A"/>
              </a:buClr>
              <a:buFont typeface="Arial"/>
              <a:defRPr>
                <a:solidFill>
                  <a:srgbClr val="1D415A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buClr>
                <a:srgbClr val="1D415A"/>
              </a:buClr>
              <a:buFont typeface="Arial"/>
              <a:defRPr>
                <a:solidFill>
                  <a:srgbClr val="1D415A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buClr>
                <a:srgbClr val="1D415A"/>
              </a:buClr>
              <a:buFont typeface="Arial"/>
              <a:defRPr>
                <a:solidFill>
                  <a:srgbClr val="1D415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‹#›</a:t>
            </a:fld>
          </a:p>
        </p:txBody>
      </p:sp>
      <p:sp>
        <p:nvSpPr>
          <p:cNvPr id="59" name="Shape 59"/>
          <p:cNvSpPr txBox="1"/>
          <p:nvPr>
            <p:ph type="title"/>
          </p:nvPr>
        </p:nvSpPr>
        <p:spPr>
          <a:xfrm>
            <a:off x="311700" y="291742"/>
            <a:ext cx="8520600" cy="6132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Clr>
                <a:srgbClr val="FFFFFF"/>
              </a:buClr>
              <a:buFont typeface="Arial"/>
              <a:defRPr b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pic>
        <p:nvPicPr>
          <p:cNvPr descr="coreos-wordmark-horiz-color-trans.png" id="60" name="Shape 60"/>
          <p:cNvPicPr preferRelativeResize="0"/>
          <p:nvPr/>
        </p:nvPicPr>
        <p:blipFill rotWithShape="1">
          <a:blip r:embed="rId2">
            <a:alphaModFix/>
          </a:blip>
          <a:srcRect b="0" l="29" r="19" t="0"/>
          <a:stretch/>
        </p:blipFill>
        <p:spPr>
          <a:xfrm>
            <a:off x="104375" y="4733800"/>
            <a:ext cx="845700" cy="32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02.png"/><Relationship Id="rId2" Type="http://schemas.openxmlformats.org/officeDocument/2006/relationships/image" Target="../media/image00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3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4.xml"/><Relationship Id="rId1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7.xml"/><Relationship Id="rId1" Type="http://schemas.openxmlformats.org/officeDocument/2006/relationships/image" Target="../media/image06.png"/><Relationship Id="rId2" Type="http://schemas.openxmlformats.org/officeDocument/2006/relationships/image" Target="../media/image07.png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4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1D415A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buFont typeface="Source Sans Pro"/>
              <a:buNone/>
              <a:defRPr b="1"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600"/>
              </a:spcBef>
              <a:buClr>
                <a:srgbClr val="FFFFFF"/>
              </a:buClr>
              <a:buSzPct val="100000"/>
              <a:buFont typeface="Source Sans Pro"/>
              <a:defRPr sz="3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480"/>
              </a:spcBef>
              <a:buClr>
                <a:srgbClr val="FFFFFF"/>
              </a:buClr>
              <a:buSzPct val="100000"/>
              <a:buFont typeface="Source Sans Pro"/>
              <a:defRPr sz="24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>
              <a:spcBef>
                <a:spcPts val="480"/>
              </a:spcBef>
              <a:buClr>
                <a:srgbClr val="FFFFFF"/>
              </a:buClr>
              <a:buSzPct val="100000"/>
              <a:buFont typeface="Source Sans Pro"/>
              <a:defRPr sz="24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>
              <a:spcBef>
                <a:spcPts val="360"/>
              </a:spcBef>
              <a:buClr>
                <a:srgbClr val="FFFFFF"/>
              </a:buClr>
              <a:buSzPct val="100000"/>
              <a:buFont typeface="Source Sans Pro"/>
              <a:defRPr sz="1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>
              <a:spcBef>
                <a:spcPts val="360"/>
              </a:spcBef>
              <a:buClr>
                <a:srgbClr val="FFFFFF"/>
              </a:buClr>
              <a:buSzPct val="100000"/>
              <a:buFont typeface="Source Sans Pro"/>
              <a:defRPr sz="1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>
              <a:spcBef>
                <a:spcPts val="360"/>
              </a:spcBef>
              <a:buClr>
                <a:srgbClr val="FFFFFF"/>
              </a:buClr>
              <a:buSzPct val="100000"/>
              <a:buFont typeface="Source Sans Pro"/>
              <a:defRPr sz="1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>
              <a:spcBef>
                <a:spcPts val="360"/>
              </a:spcBef>
              <a:buClr>
                <a:srgbClr val="FFFFFF"/>
              </a:buClr>
              <a:buSzPct val="100000"/>
              <a:buFont typeface="Source Sans Pro"/>
              <a:defRPr sz="1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>
              <a:spcBef>
                <a:spcPts val="360"/>
              </a:spcBef>
              <a:buClr>
                <a:srgbClr val="FFFFFF"/>
              </a:buClr>
              <a:buSzPct val="100000"/>
              <a:buFont typeface="Source Sans Pro"/>
              <a:defRPr sz="1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>
              <a:spcBef>
                <a:spcPts val="360"/>
              </a:spcBef>
              <a:buClr>
                <a:srgbClr val="FFFFFF"/>
              </a:buClr>
              <a:buSzPct val="100000"/>
              <a:buFont typeface="Source Sans Pro"/>
              <a:defRPr sz="1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300">
                <a:solidFill>
                  <a:schemeClr val="dk1"/>
                </a:solidFill>
              </a:rPr>
              <a:t>‹#›</a:t>
            </a:fld>
          </a:p>
        </p:txBody>
      </p:sp>
      <p:pic>
        <p:nvPicPr>
          <p:cNvPr descr="hexagons.png" id="9" name="Shape 9"/>
          <p:cNvPicPr preferRelativeResize="0"/>
          <p:nvPr/>
        </p:nvPicPr>
        <p:blipFill>
          <a:blip r:embed="rId1">
            <a:alphaModFix amt="50000"/>
          </a:blip>
          <a:stretch>
            <a:fillRect/>
          </a:stretch>
        </p:blipFill>
        <p:spPr>
          <a:xfrm>
            <a:off x="0" y="0"/>
            <a:ext cx="3810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exagons.png" id="10" name="Shape 10"/>
          <p:cNvPicPr preferRelativeResize="0"/>
          <p:nvPr/>
        </p:nvPicPr>
        <p:blipFill>
          <a:blip r:embed="rId1">
            <a:alphaModFix amt="50000"/>
          </a:blip>
          <a:stretch>
            <a:fillRect/>
          </a:stretch>
        </p:blipFill>
        <p:spPr>
          <a:xfrm>
            <a:off x="0" y="1905000"/>
            <a:ext cx="3810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exagons.png" id="11" name="Shape 11"/>
          <p:cNvPicPr preferRelativeResize="0"/>
          <p:nvPr/>
        </p:nvPicPr>
        <p:blipFill>
          <a:blip r:embed="rId1">
            <a:alphaModFix amt="50000"/>
          </a:blip>
          <a:stretch>
            <a:fillRect/>
          </a:stretch>
        </p:blipFill>
        <p:spPr>
          <a:xfrm>
            <a:off x="0" y="3810000"/>
            <a:ext cx="3810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exagons.png" id="12" name="Shape 12"/>
          <p:cNvPicPr preferRelativeResize="0"/>
          <p:nvPr/>
        </p:nvPicPr>
        <p:blipFill>
          <a:blip r:embed="rId1">
            <a:alphaModFix amt="50000"/>
          </a:blip>
          <a:stretch>
            <a:fillRect/>
          </a:stretch>
        </p:blipFill>
        <p:spPr>
          <a:xfrm>
            <a:off x="3810000" y="1904987"/>
            <a:ext cx="3810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exagons.png" id="13" name="Shape 13"/>
          <p:cNvPicPr preferRelativeResize="0"/>
          <p:nvPr/>
        </p:nvPicPr>
        <p:blipFill>
          <a:blip r:embed="rId1">
            <a:alphaModFix amt="50000"/>
          </a:blip>
          <a:stretch>
            <a:fillRect/>
          </a:stretch>
        </p:blipFill>
        <p:spPr>
          <a:xfrm>
            <a:off x="3810000" y="3809987"/>
            <a:ext cx="3810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exagons.png" id="14" name="Shape 14"/>
          <p:cNvPicPr preferRelativeResize="0"/>
          <p:nvPr/>
        </p:nvPicPr>
        <p:blipFill>
          <a:blip r:embed="rId1">
            <a:alphaModFix amt="50000"/>
          </a:blip>
          <a:stretch>
            <a:fillRect/>
          </a:stretch>
        </p:blipFill>
        <p:spPr>
          <a:xfrm>
            <a:off x="3810000" y="-12"/>
            <a:ext cx="3810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exagons.png" id="15" name="Shape 15"/>
          <p:cNvPicPr preferRelativeResize="0"/>
          <p:nvPr/>
        </p:nvPicPr>
        <p:blipFill>
          <a:blip r:embed="rId1">
            <a:alphaModFix amt="50000"/>
          </a:blip>
          <a:stretch>
            <a:fillRect/>
          </a:stretch>
        </p:blipFill>
        <p:spPr>
          <a:xfrm>
            <a:off x="7620000" y="1904987"/>
            <a:ext cx="3810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exagons.png" id="16" name="Shape 16"/>
          <p:cNvPicPr preferRelativeResize="0"/>
          <p:nvPr/>
        </p:nvPicPr>
        <p:blipFill>
          <a:blip r:embed="rId1">
            <a:alphaModFix amt="50000"/>
          </a:blip>
          <a:stretch>
            <a:fillRect/>
          </a:stretch>
        </p:blipFill>
        <p:spPr>
          <a:xfrm>
            <a:off x="7620000" y="3809987"/>
            <a:ext cx="3810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exagons.png" id="17" name="Shape 17"/>
          <p:cNvPicPr preferRelativeResize="0"/>
          <p:nvPr/>
        </p:nvPicPr>
        <p:blipFill>
          <a:blip r:embed="rId1">
            <a:alphaModFix amt="50000"/>
          </a:blip>
          <a:stretch>
            <a:fillRect/>
          </a:stretch>
        </p:blipFill>
        <p:spPr>
          <a:xfrm>
            <a:off x="7620000" y="-12"/>
            <a:ext cx="3810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18"/>
          <p:cNvPicPr preferRelativeResize="0"/>
          <p:nvPr/>
        </p:nvPicPr>
        <p:blipFill rotWithShape="1">
          <a:blip r:embed="rId2">
            <a:alphaModFix amt="30000"/>
          </a:blip>
          <a:srcRect b="0" l="0" r="0" t="0"/>
          <a:stretch/>
        </p:blipFill>
        <p:spPr>
          <a:xfrm>
            <a:off x="104375" y="4733800"/>
            <a:ext cx="845700" cy="3267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/>
          <p:nvPr>
            <p:ph type="title"/>
          </p:nvPr>
        </p:nvSpPr>
        <p:spPr>
          <a:xfrm>
            <a:off x="311700" y="445025"/>
            <a:ext cx="8520600" cy="5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117750" lIns="117750" rIns="117750" tIns="117750"/>
          <a:lstStyle>
            <a:lvl1pPr lvl="0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5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5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5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5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5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5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5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None/>
              <a:defRPr sz="3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311700" y="1152474"/>
            <a:ext cx="8520600" cy="3416700"/>
          </a:xfrm>
          <a:prstGeom prst="rect">
            <a:avLst/>
          </a:prstGeom>
          <a:noFill/>
          <a:ln>
            <a:noFill/>
          </a:ln>
        </p:spPr>
        <p:txBody>
          <a:bodyPr anchorCtr="0" anchor="t" bIns="117750" lIns="117750" rIns="117750" tIns="117750"/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2000"/>
              </a:spcAft>
              <a:buClr>
                <a:schemeClr val="lt2"/>
              </a:buClr>
              <a:buSzPct val="100000"/>
              <a:defRPr sz="2500">
                <a:solidFill>
                  <a:schemeClr val="lt2"/>
                </a:solidFill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2000"/>
              </a:spcAft>
              <a:buClr>
                <a:schemeClr val="lt2"/>
              </a:buClr>
              <a:buSzPct val="100000"/>
              <a:defRPr sz="2000">
                <a:solidFill>
                  <a:schemeClr val="lt2"/>
                </a:solidFill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2000"/>
              </a:spcAft>
              <a:buClr>
                <a:schemeClr val="lt2"/>
              </a:buClr>
              <a:buSzPct val="100000"/>
              <a:defRPr sz="2000">
                <a:solidFill>
                  <a:schemeClr val="lt2"/>
                </a:solidFill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2000"/>
              </a:spcAft>
              <a:buClr>
                <a:schemeClr val="lt2"/>
              </a:buClr>
              <a:buSzPct val="100000"/>
              <a:defRPr sz="2000">
                <a:solidFill>
                  <a:schemeClr val="lt2"/>
                </a:solidFill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2000"/>
              </a:spcAft>
              <a:buClr>
                <a:schemeClr val="lt2"/>
              </a:buClr>
              <a:buSzPct val="100000"/>
              <a:defRPr sz="2000">
                <a:solidFill>
                  <a:schemeClr val="lt2"/>
                </a:solidFill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2000"/>
              </a:spcAft>
              <a:buClr>
                <a:schemeClr val="lt2"/>
              </a:buClr>
              <a:buSzPct val="100000"/>
              <a:defRPr sz="2000">
                <a:solidFill>
                  <a:schemeClr val="lt2"/>
                </a:solidFill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2000"/>
              </a:spcAft>
              <a:buClr>
                <a:schemeClr val="lt2"/>
              </a:buClr>
              <a:buSzPct val="100000"/>
              <a:defRPr sz="2000">
                <a:solidFill>
                  <a:schemeClr val="lt2"/>
                </a:solidFill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2000"/>
              </a:spcAft>
              <a:buClr>
                <a:schemeClr val="lt2"/>
              </a:buClr>
              <a:buSzPct val="100000"/>
              <a:defRPr sz="2000">
                <a:solidFill>
                  <a:schemeClr val="lt2"/>
                </a:solidFill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2000"/>
              </a:spcAft>
              <a:buClr>
                <a:schemeClr val="lt2"/>
              </a:buClr>
              <a:buSzPct val="100000"/>
              <a:defRPr sz="2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03" name="Shape 10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7750" lIns="117750" rIns="117750" tIns="117750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fld id="{00000000-1234-1234-1234-123412341234}" type="slidenum">
              <a:rPr lang="en" sz="1500">
                <a:solidFill>
                  <a:schemeClr val="lt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1D415A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buFont typeface="Source Sans Pro"/>
              <a:buNone/>
              <a:defRPr b="1"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47" name="Shape 147"/>
          <p:cNvSpPr txBox="1"/>
          <p:nvPr>
            <p:ph idx="1" type="body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600"/>
              </a:spcBef>
              <a:buClr>
                <a:srgbClr val="FFFFFF"/>
              </a:buClr>
              <a:buSzPct val="100000"/>
              <a:buFont typeface="Source Sans Pro"/>
              <a:defRPr sz="3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rtl="0">
              <a:spcBef>
                <a:spcPts val="480"/>
              </a:spcBef>
              <a:buClr>
                <a:srgbClr val="FFFFFF"/>
              </a:buClr>
              <a:buSzPct val="100000"/>
              <a:buFont typeface="Source Sans Pro"/>
              <a:defRPr sz="24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480"/>
              </a:spcBef>
              <a:buClr>
                <a:srgbClr val="FFFFFF"/>
              </a:buClr>
              <a:buSzPct val="100000"/>
              <a:buFont typeface="Source Sans Pro"/>
              <a:defRPr sz="24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360"/>
              </a:spcBef>
              <a:buClr>
                <a:srgbClr val="FFFFFF"/>
              </a:buClr>
              <a:buSzPct val="100000"/>
              <a:buFont typeface="Source Sans Pro"/>
              <a:defRPr sz="1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360"/>
              </a:spcBef>
              <a:buClr>
                <a:srgbClr val="FFFFFF"/>
              </a:buClr>
              <a:buSzPct val="100000"/>
              <a:buFont typeface="Source Sans Pro"/>
              <a:defRPr sz="1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360"/>
              </a:spcBef>
              <a:buClr>
                <a:srgbClr val="FFFFFF"/>
              </a:buClr>
              <a:buSzPct val="100000"/>
              <a:buFont typeface="Source Sans Pro"/>
              <a:defRPr sz="1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360"/>
              </a:spcBef>
              <a:buClr>
                <a:srgbClr val="FFFFFF"/>
              </a:buClr>
              <a:buSzPct val="100000"/>
              <a:buFont typeface="Source Sans Pro"/>
              <a:defRPr sz="1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360"/>
              </a:spcBef>
              <a:buClr>
                <a:srgbClr val="FFFFFF"/>
              </a:buClr>
              <a:buSzPct val="100000"/>
              <a:buFont typeface="Source Sans Pro"/>
              <a:defRPr sz="1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360"/>
              </a:spcBef>
              <a:buClr>
                <a:srgbClr val="FFFFFF"/>
              </a:buClr>
              <a:buSzPct val="100000"/>
              <a:buFont typeface="Source Sans Pro"/>
              <a:defRPr sz="1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48" name="Shape 148"/>
          <p:cNvSpPr txBox="1"/>
          <p:nvPr>
            <p:ph idx="12" type="sldNum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fld id="{00000000-1234-1234-1234-123412341234}" type="slidenum">
              <a:rPr lang="en" sz="1300">
                <a:solidFill>
                  <a:schemeClr val="dk1"/>
                </a:solidFill>
              </a:rPr>
              <a:t>‹#›</a:t>
            </a:fld>
          </a:p>
        </p:txBody>
      </p:sp>
      <p:pic>
        <p:nvPicPr>
          <p:cNvPr descr="hexagons.png" id="149" name="Shape 149"/>
          <p:cNvPicPr preferRelativeResize="0"/>
          <p:nvPr/>
        </p:nvPicPr>
        <p:blipFill>
          <a:blip r:embed="rId1">
            <a:alphaModFix amt="50000"/>
          </a:blip>
          <a:stretch>
            <a:fillRect/>
          </a:stretch>
        </p:blipFill>
        <p:spPr>
          <a:xfrm>
            <a:off x="0" y="0"/>
            <a:ext cx="3810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exagons.png" id="150" name="Shape 150"/>
          <p:cNvPicPr preferRelativeResize="0"/>
          <p:nvPr/>
        </p:nvPicPr>
        <p:blipFill>
          <a:blip r:embed="rId1">
            <a:alphaModFix amt="50000"/>
          </a:blip>
          <a:stretch>
            <a:fillRect/>
          </a:stretch>
        </p:blipFill>
        <p:spPr>
          <a:xfrm>
            <a:off x="0" y="1905000"/>
            <a:ext cx="3810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exagons.png" id="151" name="Shape 151"/>
          <p:cNvPicPr preferRelativeResize="0"/>
          <p:nvPr/>
        </p:nvPicPr>
        <p:blipFill>
          <a:blip r:embed="rId1">
            <a:alphaModFix amt="50000"/>
          </a:blip>
          <a:stretch>
            <a:fillRect/>
          </a:stretch>
        </p:blipFill>
        <p:spPr>
          <a:xfrm>
            <a:off x="0" y="3810000"/>
            <a:ext cx="3810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exagons.png" id="152" name="Shape 152"/>
          <p:cNvPicPr preferRelativeResize="0"/>
          <p:nvPr/>
        </p:nvPicPr>
        <p:blipFill>
          <a:blip r:embed="rId1">
            <a:alphaModFix amt="50000"/>
          </a:blip>
          <a:stretch>
            <a:fillRect/>
          </a:stretch>
        </p:blipFill>
        <p:spPr>
          <a:xfrm>
            <a:off x="3810000" y="1904987"/>
            <a:ext cx="3810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exagons.png" id="153" name="Shape 153"/>
          <p:cNvPicPr preferRelativeResize="0"/>
          <p:nvPr/>
        </p:nvPicPr>
        <p:blipFill>
          <a:blip r:embed="rId1">
            <a:alphaModFix amt="50000"/>
          </a:blip>
          <a:stretch>
            <a:fillRect/>
          </a:stretch>
        </p:blipFill>
        <p:spPr>
          <a:xfrm>
            <a:off x="3810000" y="3809987"/>
            <a:ext cx="3810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exagons.png" id="154" name="Shape 154"/>
          <p:cNvPicPr preferRelativeResize="0"/>
          <p:nvPr/>
        </p:nvPicPr>
        <p:blipFill>
          <a:blip r:embed="rId1">
            <a:alphaModFix amt="50000"/>
          </a:blip>
          <a:stretch>
            <a:fillRect/>
          </a:stretch>
        </p:blipFill>
        <p:spPr>
          <a:xfrm>
            <a:off x="3810000" y="-12"/>
            <a:ext cx="3810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exagons.png" id="155" name="Shape 155"/>
          <p:cNvPicPr preferRelativeResize="0"/>
          <p:nvPr/>
        </p:nvPicPr>
        <p:blipFill>
          <a:blip r:embed="rId1">
            <a:alphaModFix amt="50000"/>
          </a:blip>
          <a:stretch>
            <a:fillRect/>
          </a:stretch>
        </p:blipFill>
        <p:spPr>
          <a:xfrm>
            <a:off x="7620000" y="1904987"/>
            <a:ext cx="3810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exagons.png" id="156" name="Shape 156"/>
          <p:cNvPicPr preferRelativeResize="0"/>
          <p:nvPr/>
        </p:nvPicPr>
        <p:blipFill>
          <a:blip r:embed="rId1">
            <a:alphaModFix amt="50000"/>
          </a:blip>
          <a:stretch>
            <a:fillRect/>
          </a:stretch>
        </p:blipFill>
        <p:spPr>
          <a:xfrm>
            <a:off x="7620000" y="3809987"/>
            <a:ext cx="3810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exagons.png" id="157" name="Shape 157"/>
          <p:cNvPicPr preferRelativeResize="0"/>
          <p:nvPr/>
        </p:nvPicPr>
        <p:blipFill>
          <a:blip r:embed="rId1">
            <a:alphaModFix amt="50000"/>
          </a:blip>
          <a:stretch>
            <a:fillRect/>
          </a:stretch>
        </p:blipFill>
        <p:spPr>
          <a:xfrm>
            <a:off x="7620000" y="-12"/>
            <a:ext cx="3810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Shape 158"/>
          <p:cNvPicPr preferRelativeResize="0"/>
          <p:nvPr/>
        </p:nvPicPr>
        <p:blipFill rotWithShape="1">
          <a:blip r:embed="rId2">
            <a:alphaModFix amt="30000"/>
          </a:blip>
          <a:srcRect b="0" l="0" r="0" t="0"/>
          <a:stretch/>
        </p:blipFill>
        <p:spPr>
          <a:xfrm>
            <a:off x="104375" y="4733800"/>
            <a:ext cx="845700" cy="3267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45.gif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01.xml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02.xml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03.xml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38.pn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05.xml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38.pn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38.pn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9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46.gif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57.gif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3.xml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4.xml"/><Relationship Id="rId3" Type="http://schemas.openxmlformats.org/officeDocument/2006/relationships/hyperlink" Target="https://github.com/kubernetes/features" TargetMode="External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5.xml"/></Relationships>
</file>

<file path=ppt/slides/_rels/slide1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11.png"/><Relationship Id="rId4" Type="http://schemas.openxmlformats.org/officeDocument/2006/relationships/image" Target="../media/image12.jpg"/><Relationship Id="rId5" Type="http://schemas.openxmlformats.org/officeDocument/2006/relationships/image" Target="../media/image14.png"/></Relationships>
</file>

<file path=ppt/slides/_rels/slide1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11.png"/></Relationships>
</file>

<file path=ppt/slides/_rels/slide1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11.png"/></Relationships>
</file>

<file path=ppt/slides/_rels/slide1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9.xml"/><Relationship Id="rId3" Type="http://schemas.openxmlformats.org/officeDocument/2006/relationships/image" Target="../media/image44.png"/><Relationship Id="rId4" Type="http://schemas.openxmlformats.org/officeDocument/2006/relationships/image" Target="../media/image5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g"/></Relationships>
</file>

<file path=ppt/slides/_rels/slide1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0.xml"/><Relationship Id="rId3" Type="http://schemas.openxmlformats.org/officeDocument/2006/relationships/image" Target="../media/image49.png"/><Relationship Id="rId4" Type="http://schemas.openxmlformats.org/officeDocument/2006/relationships/image" Target="../media/image47.png"/><Relationship Id="rId5" Type="http://schemas.openxmlformats.org/officeDocument/2006/relationships/image" Target="../media/image52.png"/><Relationship Id="rId6" Type="http://schemas.openxmlformats.org/officeDocument/2006/relationships/image" Target="../media/image50.png"/></Relationships>
</file>

<file path=ppt/slides/_rels/slide1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1.xml"/><Relationship Id="rId3" Type="http://schemas.openxmlformats.org/officeDocument/2006/relationships/image" Target="../media/image79.png"/><Relationship Id="rId4" Type="http://schemas.openxmlformats.org/officeDocument/2006/relationships/image" Target="../media/image83.png"/></Relationships>
</file>

<file path=ppt/slides/_rels/slide1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2.xml"/><Relationship Id="rId3" Type="http://schemas.openxmlformats.org/officeDocument/2006/relationships/image" Target="../media/image53.jpg"/></Relationships>
</file>

<file path=ppt/slides/_rels/slide1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3.xml"/><Relationship Id="rId3" Type="http://schemas.openxmlformats.org/officeDocument/2006/relationships/image" Target="../media/image84.png"/></Relationships>
</file>

<file path=ppt/slides/_rels/slide1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4.xml"/><Relationship Id="rId3" Type="http://schemas.openxmlformats.org/officeDocument/2006/relationships/image" Target="../media/image82.gif"/></Relationships>
</file>

<file path=ppt/slides/_rels/slide1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5.xml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8.png"/></Relationships>
</file>

<file path=ppt/slides/_rels/slide1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6.xml"/><Relationship Id="rId3" Type="http://schemas.openxmlformats.org/officeDocument/2006/relationships/image" Target="../media/image56.png"/><Relationship Id="rId4" Type="http://schemas.openxmlformats.org/officeDocument/2006/relationships/image" Target="../media/image58.png"/></Relationships>
</file>

<file path=ppt/slides/_rels/slide1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7.xml"/><Relationship Id="rId3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8.xml"/><Relationship Id="rId3" Type="http://schemas.openxmlformats.org/officeDocument/2006/relationships/image" Target="../media/image60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/Relationships>
</file>

<file path=ppt/slides/_rels/slide1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9.xml"/><Relationship Id="rId3" Type="http://schemas.openxmlformats.org/officeDocument/2006/relationships/image" Target="../media/image60.png"/><Relationship Id="rId4" Type="http://schemas.openxmlformats.org/officeDocument/2006/relationships/image" Target="../media/image5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/Relationships>
</file>

<file path=ppt/slides/_rels/slide1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0.xml"/><Relationship Id="rId3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1.xml"/><Relationship Id="rId3" Type="http://schemas.openxmlformats.org/officeDocument/2006/relationships/image" Target="../media/image61.png"/></Relationships>
</file>

<file path=ppt/slides/_rels/slide1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2.xml"/><Relationship Id="rId3" Type="http://schemas.openxmlformats.org/officeDocument/2006/relationships/image" Target="../media/image61.png"/></Relationships>
</file>

<file path=ppt/slides/_rels/slide1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3.xml"/></Relationships>
</file>

<file path=ppt/slides/_rels/slide1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4.xml"/><Relationship Id="rId3" Type="http://schemas.openxmlformats.org/officeDocument/2006/relationships/image" Target="../media/image64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/Relationships>
</file>

<file path=ppt/slides/_rels/slide1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5.xml"/><Relationship Id="rId3" Type="http://schemas.openxmlformats.org/officeDocument/2006/relationships/image" Target="../media/image66.png"/></Relationships>
</file>

<file path=ppt/slides/_rels/slide1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6.xml"/></Relationships>
</file>

<file path=ppt/slides/_rels/slide1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7.xml"/><Relationship Id="rId3" Type="http://schemas.openxmlformats.org/officeDocument/2006/relationships/image" Target="../media/image65.png"/><Relationship Id="rId4" Type="http://schemas.openxmlformats.org/officeDocument/2006/relationships/image" Target="../media/image76.png"/><Relationship Id="rId5" Type="http://schemas.openxmlformats.org/officeDocument/2006/relationships/image" Target="../media/image67.png"/></Relationships>
</file>

<file path=ppt/slides/_rels/slide1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8.xml"/><Relationship Id="rId3" Type="http://schemas.openxmlformats.org/officeDocument/2006/relationships/image" Target="../media/image68.png"/></Relationships>
</file>

<file path=ppt/slides/_rels/slide1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9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.xml"/></Relationships>
</file>

<file path=ppt/slides/_rels/slide1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0.xml"/><Relationship Id="rId3" Type="http://schemas.openxmlformats.org/officeDocument/2006/relationships/image" Target="../media/image71.png"/><Relationship Id="rId4" Type="http://schemas.openxmlformats.org/officeDocument/2006/relationships/image" Target="../media/image70.png"/><Relationship Id="rId5" Type="http://schemas.openxmlformats.org/officeDocument/2006/relationships/image" Target="../media/image80.png"/><Relationship Id="rId6" Type="http://schemas.openxmlformats.org/officeDocument/2006/relationships/image" Target="../media/image72.png"/></Relationships>
</file>

<file path=ppt/slides/_rels/slide1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1.xml"/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81.png"/><Relationship Id="rId7" Type="http://schemas.openxmlformats.org/officeDocument/2006/relationships/image" Target="../media/image77.png"/></Relationships>
</file>

<file path=ppt/slides/_rels/slide1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42.xml"/><Relationship Id="rId3" Type="http://schemas.openxmlformats.org/officeDocument/2006/relationships/image" Target="../media/image78.png"/></Relationships>
</file>

<file path=ppt/slides/_rels/slide1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43.xml"/></Relationships>
</file>

<file path=ppt/slides/_rels/slide1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2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1.png"/><Relationship Id="rId4" Type="http://schemas.openxmlformats.org/officeDocument/2006/relationships/image" Target="../media/image18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12.jpg"/><Relationship Id="rId5" Type="http://schemas.openxmlformats.org/officeDocument/2006/relationships/image" Target="../media/image14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8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9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24.png"/><Relationship Id="rId4" Type="http://schemas.openxmlformats.org/officeDocument/2006/relationships/image" Target="../media/image11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24.png"/><Relationship Id="rId4" Type="http://schemas.openxmlformats.org/officeDocument/2006/relationships/image" Target="../media/image11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9.png"/><Relationship Id="rId4" Type="http://schemas.openxmlformats.org/officeDocument/2006/relationships/image" Target="../media/image11.png"/><Relationship Id="rId5" Type="http://schemas.openxmlformats.org/officeDocument/2006/relationships/image" Target="../media/image20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25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26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30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4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42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48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54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27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35.png"/><Relationship Id="rId4" Type="http://schemas.openxmlformats.org/officeDocument/2006/relationships/image" Target="../media/image27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35.png"/><Relationship Id="rId4" Type="http://schemas.openxmlformats.org/officeDocument/2006/relationships/image" Target="../media/image27.png"/><Relationship Id="rId5" Type="http://schemas.openxmlformats.org/officeDocument/2006/relationships/image" Target="../media/image29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28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28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2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28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28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28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4.xml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11.png"/><Relationship Id="rId4" Type="http://schemas.openxmlformats.org/officeDocument/2006/relationships/image" Target="../media/image24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11.png"/><Relationship Id="rId4" Type="http://schemas.openxmlformats.org/officeDocument/2006/relationships/image" Target="../media/image24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11.png"/><Relationship Id="rId4" Type="http://schemas.openxmlformats.org/officeDocument/2006/relationships/image" Target="../media/image24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31.png"/><Relationship Id="rId4" Type="http://schemas.openxmlformats.org/officeDocument/2006/relationships/image" Target="../media/image11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85.png"/><Relationship Id="rId4" Type="http://schemas.openxmlformats.org/officeDocument/2006/relationships/image" Target="../media/image31.png"/><Relationship Id="rId5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85.png"/><Relationship Id="rId4" Type="http://schemas.openxmlformats.org/officeDocument/2006/relationships/image" Target="../media/image1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85.png"/><Relationship Id="rId4" Type="http://schemas.openxmlformats.org/officeDocument/2006/relationships/image" Target="../media/image1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2.xml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3.xml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4.xml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5.xml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6.xml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7.xml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37.pn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/>
          <p:nvPr>
            <p:ph type="title"/>
          </p:nvPr>
        </p:nvSpPr>
        <p:spPr>
          <a:xfrm>
            <a:off x="457200" y="1327503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Containing Infrastructure</a:t>
            </a:r>
          </a:p>
          <a:p>
            <a:pPr lvl="0" rtl="0">
              <a:spcBef>
                <a:spcPts val="0"/>
              </a:spcBef>
              <a:buNone/>
            </a:pPr>
            <a:r>
              <a:rPr b="0" lang="en"/>
              <a:t>The Internet on Kubernetes </a:t>
            </a:r>
          </a:p>
        </p:txBody>
      </p:sp>
      <p:sp>
        <p:nvSpPr>
          <p:cNvPr id="205" name="Shape 205"/>
          <p:cNvSpPr txBox="1"/>
          <p:nvPr>
            <p:ph idx="4294967295" type="subTitle"/>
          </p:nvPr>
        </p:nvSpPr>
        <p:spPr>
          <a:xfrm>
            <a:off x="685800" y="2592023"/>
            <a:ext cx="7772400" cy="575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Brandon Philips</a:t>
            </a:r>
          </a:p>
        </p:txBody>
      </p:sp>
      <p:sp>
        <p:nvSpPr>
          <p:cNvPr id="206" name="Shape 206"/>
          <p:cNvSpPr txBox="1"/>
          <p:nvPr>
            <p:ph idx="4294967295" type="subTitle"/>
          </p:nvPr>
        </p:nvSpPr>
        <p:spPr>
          <a:xfrm>
            <a:off x="670600" y="3100619"/>
            <a:ext cx="7772400" cy="447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000"/>
              <a:t>CTO &amp; Co-Founder, CoreOS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2000"/>
              <a:t>@BrandonPhilips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99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0" name="Shape 2000"/>
          <p:cNvSpPr txBox="1"/>
          <p:nvPr>
            <p:ph idx="1" type="body"/>
          </p:nvPr>
        </p:nvSpPr>
        <p:spPr>
          <a:xfrm>
            <a:off x="311700" y="52125"/>
            <a:ext cx="8520600" cy="1582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6000"/>
              <a:t>100+ Per Person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/>
              <a:t>At the Internet Giants</a:t>
            </a:r>
          </a:p>
        </p:txBody>
      </p:sp>
      <p:pic>
        <p:nvPicPr>
          <p:cNvPr id="2001" name="Shape 20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2" name="Shape 20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3" name="Shape 20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4" name="Shape 20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5" name="Shape 20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6" name="Shape 20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7" name="Shape 20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241831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8" name="Shape 20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9" name="Shape 20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0" name="Shape 20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1" name="Shape 20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2" name="Shape 20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3" name="Shape 20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4" name="Shape 20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5" name="Shape 20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3035383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6" name="Shape 20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7" name="Shape 20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242208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8" name="Shape 20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8369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9" name="Shape 20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0" name="Shape 20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1" name="Shape 20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2" name="Shape 20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3" name="Shape 20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4" name="Shape 20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5" name="Shape 20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180101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6" name="Shape 20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7" name="Shape 20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180477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8" name="Shape 20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241442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9" name="Shape 20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241442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0" name="Shape 20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241442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1" name="Shape 20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241442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2" name="Shape 20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3" name="Shape 20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4" name="Shape 20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5" name="Shape 20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3031495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6" name="Shape 20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24181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7" name="Shape 20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7294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8" name="Shape 20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179712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9" name="Shape 20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179712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0" name="Shape 20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179712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1" name="Shape 20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179712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2" name="Shape 20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180089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3" name="Shape 20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4" name="Shape 20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5" name="Shape 20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6" name="Shape 20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7" name="Shape 20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8" name="Shape 20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9" name="Shape 20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427364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Shape 20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Shape 20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Shape 20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3" name="Shape 20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4" name="Shape 20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5" name="Shape 20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6" name="Shape 20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7" name="Shape 20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4890708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8" name="Shape 20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9" name="Shape 20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427740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0" name="Shape 20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8369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1" name="Shape 20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2" name="Shape 20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3" name="Shape 20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4" name="Shape 20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5" name="Shape 20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6" name="Shape 20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7" name="Shape 20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365633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8" name="Shape 20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9" name="Shape 20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366010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0" name="Shape 20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42697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1" name="Shape 20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42697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2" name="Shape 20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42697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3" name="Shape 20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426975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4" name="Shape 20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5" name="Shape 20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6" name="Shape 20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7" name="Shape 20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4886820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8" name="Shape 20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42735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9" name="Shape 20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7294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0" name="Shape 20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36524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1" name="Shape 20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36524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2" name="Shape 20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36524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3" name="Shape 20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365244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4" name="Shape 20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365621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5" name="Shape 20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6" name="Shape 20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7" name="Shape 20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8" name="Shape 20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242025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9" name="Shape 20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0" name="Shape 20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1" name="Shape 20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2" name="Shape 20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3" name="Shape 20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3037320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4" name="Shape 20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5" name="Shape 20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18029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6" name="Shape 20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18029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" name="Shape 20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18029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8" name="Shape 20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180294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9" name="Shape 20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18029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0" name="Shape 21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1" name="Shape 21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2" name="Shape 21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3" name="Shape 21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427557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4" name="Shape 21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5" name="Shape 21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6" name="Shape 21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7" name="Shape 21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8" name="Shape 21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4892645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9" name="Shape 21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0" name="Shape 21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1" name="Shape 21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2" name="Shape 21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3" name="Shape 21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365827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4" name="Shape 21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21" name="Shape 5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tectonic console demo.gif" id="5422" name="Shape 54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8887" y="149575"/>
            <a:ext cx="7686225" cy="455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26" name="Shape 5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" name="Shape 5427"/>
          <p:cNvSpPr txBox="1"/>
          <p:nvPr>
            <p:ph type="title"/>
          </p:nvPr>
        </p:nvSpPr>
        <p:spPr>
          <a:xfrm>
            <a:off x="311700" y="1203317"/>
            <a:ext cx="8520600" cy="1157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0" lang="en" sz="3600">
                <a:solidFill>
                  <a:srgbClr val="52A3D9"/>
                </a:solidFill>
              </a:rPr>
              <a:t>Overview</a:t>
            </a:r>
          </a:p>
        </p:txBody>
      </p:sp>
      <p:sp>
        <p:nvSpPr>
          <p:cNvPr id="5428" name="Shape 5428"/>
          <p:cNvSpPr txBox="1"/>
          <p:nvPr>
            <p:ph type="title"/>
          </p:nvPr>
        </p:nvSpPr>
        <p:spPr>
          <a:xfrm>
            <a:off x="311700" y="2155500"/>
            <a:ext cx="8520600" cy="12951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0" lang="en" sz="4800"/>
              <a:t>Scaling Complex Apps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32" name="Shape 5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3" name="Shape 5433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$ kubectl run db --image=quay.io/my/db</a:t>
            </a:r>
          </a:p>
        </p:txBody>
      </p:sp>
      <p:sp>
        <p:nvSpPr>
          <p:cNvPr id="5434" name="Shape 5434"/>
          <p:cNvSpPr txBox="1"/>
          <p:nvPr>
            <p:ph type="title"/>
          </p:nvPr>
        </p:nvSpPr>
        <p:spPr>
          <a:xfrm>
            <a:off x="311700" y="259673"/>
            <a:ext cx="8520600" cy="613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Creating a Database is Easy on Kubernetes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38" name="Shape 5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9" name="Shape 5439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lnSpc>
                <a:spcPct val="200000"/>
              </a:lnSpc>
              <a:spcBef>
                <a:spcPts val="0"/>
              </a:spcBef>
              <a:buChar char="●"/>
            </a:pPr>
            <a:r>
              <a:rPr b="1" lang="en"/>
              <a:t>Resize/Upgrade </a:t>
            </a:r>
            <a:r>
              <a:rPr lang="en"/>
              <a:t>- coordination for availability</a:t>
            </a:r>
          </a:p>
          <a:p>
            <a:pPr indent="-228600" lvl="0" marL="457200" rtl="0">
              <a:lnSpc>
                <a:spcPct val="200000"/>
              </a:lnSpc>
              <a:spcBef>
                <a:spcPts val="0"/>
              </a:spcBef>
              <a:buChar char="●"/>
            </a:pPr>
            <a:r>
              <a:rPr b="1" lang="en"/>
              <a:t>Reconfigure </a:t>
            </a:r>
            <a:r>
              <a:rPr lang="en"/>
              <a:t>- tedious generation / templating</a:t>
            </a:r>
          </a:p>
          <a:p>
            <a:pPr indent="-228600" lvl="0" marL="457200" rtl="0">
              <a:lnSpc>
                <a:spcPct val="200000"/>
              </a:lnSpc>
              <a:spcBef>
                <a:spcPts val="0"/>
              </a:spcBef>
              <a:buChar char="●"/>
            </a:pPr>
            <a:r>
              <a:rPr b="1" lang="en"/>
              <a:t>Backup </a:t>
            </a:r>
            <a:r>
              <a:rPr lang="en"/>
              <a:t>- requires coordination on instances</a:t>
            </a:r>
          </a:p>
          <a:p>
            <a:pPr indent="-228600" lvl="0" marL="457200" rtl="0">
              <a:lnSpc>
                <a:spcPct val="200000"/>
              </a:lnSpc>
              <a:spcBef>
                <a:spcPts val="0"/>
              </a:spcBef>
              <a:buChar char="●"/>
            </a:pPr>
            <a:r>
              <a:rPr b="1" lang="en"/>
              <a:t>Healing</a:t>
            </a:r>
            <a:r>
              <a:rPr lang="en"/>
              <a:t> - observe and act for recovery</a:t>
            </a:r>
          </a:p>
        </p:txBody>
      </p:sp>
      <p:sp>
        <p:nvSpPr>
          <p:cNvPr id="5440" name="Shape 5440"/>
          <p:cNvSpPr txBox="1"/>
          <p:nvPr>
            <p:ph type="title"/>
          </p:nvPr>
        </p:nvSpPr>
        <p:spPr>
          <a:xfrm>
            <a:off x="311700" y="259673"/>
            <a:ext cx="8520600" cy="613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Managing a Distributed Database is Harder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44" name="Shape 5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5" name="Shape 5445"/>
          <p:cNvSpPr txBox="1"/>
          <p:nvPr>
            <p:ph type="title"/>
          </p:nvPr>
        </p:nvSpPr>
        <p:spPr>
          <a:xfrm>
            <a:off x="311700" y="1203317"/>
            <a:ext cx="8520600" cy="1157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0" lang="en" sz="3600">
                <a:solidFill>
                  <a:srgbClr val="52A3D9"/>
                </a:solidFill>
              </a:rPr>
              <a:t>Introducing</a:t>
            </a:r>
          </a:p>
        </p:txBody>
      </p:sp>
      <p:sp>
        <p:nvSpPr>
          <p:cNvPr id="5446" name="Shape 5446"/>
          <p:cNvSpPr txBox="1"/>
          <p:nvPr/>
        </p:nvSpPr>
        <p:spPr>
          <a:xfrm>
            <a:off x="3512567" y="2307900"/>
            <a:ext cx="3000000" cy="97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8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Operators</a:t>
            </a:r>
          </a:p>
        </p:txBody>
      </p:sp>
      <p:pic>
        <p:nvPicPr>
          <p:cNvPr id="5447" name="Shape 5447"/>
          <p:cNvPicPr preferRelativeResize="0"/>
          <p:nvPr/>
        </p:nvPicPr>
        <p:blipFill rotWithShape="1">
          <a:blip r:embed="rId3">
            <a:alphaModFix/>
          </a:blip>
          <a:srcRect b="70266" l="40497" r="48117" t="3646"/>
          <a:stretch/>
        </p:blipFill>
        <p:spPr>
          <a:xfrm>
            <a:off x="2662625" y="2455050"/>
            <a:ext cx="868349" cy="866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51" name="Shape 5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2" name="Shape 5452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latin typeface="Source Code Pro"/>
                <a:ea typeface="Source Code Pro"/>
                <a:cs typeface="Source Code Pro"/>
                <a:sym typeface="Source Code Pro"/>
              </a:rPr>
              <a:t>$ cat my-db-cluster.yaml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600">
                <a:latin typeface="Source Code Pro"/>
                <a:ea typeface="Source Code Pro"/>
                <a:cs typeface="Source Code Pro"/>
                <a:sym typeface="Source Code Pro"/>
              </a:rPr>
              <a:t>spec: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600">
                <a:latin typeface="Source Code Pro"/>
                <a:ea typeface="Source Code Pro"/>
                <a:cs typeface="Source Code Pro"/>
                <a:sym typeface="Source Code Pro"/>
              </a:rPr>
              <a:t>  clusterSize: 3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600">
                <a:latin typeface="Source Code Pro"/>
                <a:ea typeface="Source Code Pro"/>
                <a:cs typeface="Source Code Pro"/>
                <a:sym typeface="Source Code Pro"/>
              </a:rPr>
              <a:t>  readReplicas: 2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600">
                <a:latin typeface="Source Code Pro"/>
                <a:ea typeface="Source Code Pro"/>
                <a:cs typeface="Source Code Pro"/>
                <a:sym typeface="Source Code Pro"/>
              </a:rPr>
              <a:t>  version: v4.0.1</a:t>
            </a:r>
          </a:p>
        </p:txBody>
      </p:sp>
      <p:sp>
        <p:nvSpPr>
          <p:cNvPr id="5453" name="Shape 5453"/>
          <p:cNvSpPr txBox="1"/>
          <p:nvPr>
            <p:ph type="title"/>
          </p:nvPr>
        </p:nvSpPr>
        <p:spPr>
          <a:xfrm>
            <a:off x="311700" y="259673"/>
            <a:ext cx="8520600" cy="613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Dream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57" name="Shape 5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8" name="Shape 5458"/>
          <p:cNvPicPr preferRelativeResize="0"/>
          <p:nvPr/>
        </p:nvPicPr>
        <p:blipFill rotWithShape="1">
          <a:blip r:embed="rId3">
            <a:alphaModFix/>
          </a:blip>
          <a:srcRect b="23100" l="0" r="0" t="0"/>
          <a:stretch/>
        </p:blipFill>
        <p:spPr>
          <a:xfrm>
            <a:off x="1243000" y="1160797"/>
            <a:ext cx="6950300" cy="232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62" name="Shape 5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3" name="Shape 5463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600">
                <a:latin typeface="Source Code Pro"/>
                <a:ea typeface="Source Code Pro"/>
                <a:cs typeface="Source Code Pro"/>
                <a:sym typeface="Source Code Pro"/>
              </a:rPr>
              <a:t>$ cat etcd-cluster.yaml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600">
                <a:latin typeface="Source Code Pro"/>
                <a:ea typeface="Source Code Pro"/>
                <a:cs typeface="Source Code Pro"/>
                <a:sym typeface="Source Code Pro"/>
              </a:rPr>
              <a:t>spec: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600">
                <a:latin typeface="Source Code Pro"/>
                <a:ea typeface="Source Code Pro"/>
                <a:cs typeface="Source Code Pro"/>
                <a:sym typeface="Source Code Pro"/>
              </a:rPr>
              <a:t>  clusterSize: 3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3600">
                <a:latin typeface="Source Code Pro"/>
                <a:ea typeface="Source Code Pro"/>
                <a:cs typeface="Source Code Pro"/>
                <a:sym typeface="Source Code Pro"/>
              </a:rPr>
              <a:t>  version: v3.1.0</a:t>
            </a:r>
          </a:p>
        </p:txBody>
      </p:sp>
      <p:sp>
        <p:nvSpPr>
          <p:cNvPr id="5464" name="Shape 5464"/>
          <p:cNvSpPr txBox="1"/>
          <p:nvPr>
            <p:ph type="title"/>
          </p:nvPr>
        </p:nvSpPr>
        <p:spPr>
          <a:xfrm>
            <a:off x="817768" y="259673"/>
            <a:ext cx="8520600" cy="613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etcd Operator Resource</a:t>
            </a:r>
          </a:p>
        </p:txBody>
      </p:sp>
      <p:pic>
        <p:nvPicPr>
          <p:cNvPr id="5465" name="Shape 5465"/>
          <p:cNvPicPr preferRelativeResize="0"/>
          <p:nvPr/>
        </p:nvPicPr>
        <p:blipFill rotWithShape="1">
          <a:blip r:embed="rId3">
            <a:alphaModFix/>
          </a:blip>
          <a:srcRect b="70266" l="40497" r="48117" t="3646"/>
          <a:stretch/>
        </p:blipFill>
        <p:spPr>
          <a:xfrm>
            <a:off x="250028" y="259674"/>
            <a:ext cx="614439" cy="61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69" name="Shape 5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0" name="Shape 5470"/>
          <p:cNvSpPr txBox="1"/>
          <p:nvPr>
            <p:ph type="title"/>
          </p:nvPr>
        </p:nvSpPr>
        <p:spPr>
          <a:xfrm>
            <a:off x="817768" y="259673"/>
            <a:ext cx="8520600" cy="613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etcd Operator</a:t>
            </a:r>
          </a:p>
        </p:txBody>
      </p:sp>
      <p:pic>
        <p:nvPicPr>
          <p:cNvPr id="5471" name="Shape 5471"/>
          <p:cNvPicPr preferRelativeResize="0"/>
          <p:nvPr/>
        </p:nvPicPr>
        <p:blipFill rotWithShape="1">
          <a:blip r:embed="rId3">
            <a:alphaModFix/>
          </a:blip>
          <a:srcRect b="70266" l="40497" r="48117" t="3646"/>
          <a:stretch/>
        </p:blipFill>
        <p:spPr>
          <a:xfrm>
            <a:off x="250028" y="259674"/>
            <a:ext cx="614439" cy="613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tcd-operator-full@4x.png" id="5472" name="Shape 5472"/>
          <p:cNvPicPr preferRelativeResize="0"/>
          <p:nvPr/>
        </p:nvPicPr>
        <p:blipFill rotWithShape="1">
          <a:blip r:embed="rId4">
            <a:alphaModFix/>
          </a:blip>
          <a:srcRect b="0" l="41752" r="0" t="13337"/>
          <a:stretch/>
        </p:blipFill>
        <p:spPr>
          <a:xfrm>
            <a:off x="-152400" y="1414024"/>
            <a:ext cx="4763525" cy="3367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3" name="Shape 5473"/>
          <p:cNvPicPr preferRelativeResize="0"/>
          <p:nvPr/>
        </p:nvPicPr>
        <p:blipFill rotWithShape="1">
          <a:blip r:embed="rId5">
            <a:alphaModFix/>
          </a:blip>
          <a:srcRect b="0" l="0" r="59860" t="0"/>
          <a:stretch/>
        </p:blipFill>
        <p:spPr>
          <a:xfrm>
            <a:off x="4730425" y="1985000"/>
            <a:ext cx="3670300" cy="2102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77" name="Shape 5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" name="Shape 5478"/>
          <p:cNvSpPr txBox="1"/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Monitoring</a:t>
            </a:r>
          </a:p>
        </p:txBody>
      </p:sp>
      <p:sp>
        <p:nvSpPr>
          <p:cNvPr id="5479" name="Shape 5479"/>
          <p:cNvSpPr txBox="1"/>
          <p:nvPr>
            <p:ph idx="1" type="subTitle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Foundation of Production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18" name="Shape 2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" name="Shape 2119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4800"/>
              <a:t>How do they do it?</a:t>
            </a:r>
          </a:p>
        </p:txBody>
      </p:sp>
      <p:sp>
        <p:nvSpPr>
          <p:cNvPr id="2120" name="Shape 2120"/>
          <p:cNvSpPr txBox="1"/>
          <p:nvPr>
            <p:ph type="title"/>
          </p:nvPr>
        </p:nvSpPr>
        <p:spPr>
          <a:xfrm>
            <a:off x="311700" y="291742"/>
            <a:ext cx="8520600" cy="613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83" name="Shape 5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4" name="Shape 5484"/>
          <p:cNvSpPr txBox="1"/>
          <p:nvPr>
            <p:ph type="title"/>
          </p:nvPr>
        </p:nvSpPr>
        <p:spPr>
          <a:xfrm>
            <a:off x="817768" y="259673"/>
            <a:ext cx="8520600" cy="613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Prometheus Operator</a:t>
            </a:r>
          </a:p>
        </p:txBody>
      </p:sp>
      <p:sp>
        <p:nvSpPr>
          <p:cNvPr id="5485" name="Shape 5485"/>
          <p:cNvSpPr txBox="1"/>
          <p:nvPr>
            <p:ph idx="1" type="body"/>
          </p:nvPr>
        </p:nvSpPr>
        <p:spPr>
          <a:xfrm>
            <a:off x="311700" y="1272950"/>
            <a:ext cx="4770000" cy="3397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lnSpc>
                <a:spcPct val="115000"/>
              </a:lnSpc>
              <a:spcBef>
                <a:spcPts val="0"/>
              </a:spcBef>
              <a:buSzPct val="100000"/>
            </a:pPr>
            <a:r>
              <a:rPr lang="en" sz="2400"/>
              <a:t>Operates Prometheus on k8s</a:t>
            </a:r>
          </a:p>
          <a:p>
            <a:pPr indent="-381000" lvl="0" marL="457200" rtl="0">
              <a:lnSpc>
                <a:spcPct val="115000"/>
              </a:lnSpc>
              <a:spcBef>
                <a:spcPts val="0"/>
              </a:spcBef>
              <a:buSzPct val="100000"/>
            </a:pPr>
            <a:r>
              <a:rPr lang="en" sz="2400"/>
              <a:t>Handles common tasks:</a:t>
            </a:r>
          </a:p>
          <a:p>
            <a:pPr indent="-228600" lvl="1" marL="914400" rtl="0">
              <a:lnSpc>
                <a:spcPct val="115000"/>
              </a:lnSpc>
              <a:spcBef>
                <a:spcPts val="0"/>
              </a:spcBef>
            </a:pPr>
            <a:r>
              <a:rPr lang="en"/>
              <a:t>Create/Destroy</a:t>
            </a:r>
          </a:p>
          <a:p>
            <a:pPr indent="-228600" lvl="1" marL="914400" rtl="0">
              <a:lnSpc>
                <a:spcPct val="115000"/>
              </a:lnSpc>
              <a:spcBef>
                <a:spcPts val="0"/>
              </a:spcBef>
            </a:pPr>
            <a:r>
              <a:rPr lang="en"/>
              <a:t>Monitor Configuration</a:t>
            </a:r>
          </a:p>
          <a:p>
            <a:pPr indent="-228600" lvl="1" marL="914400" rtl="0">
              <a:lnSpc>
                <a:spcPct val="115000"/>
              </a:lnSpc>
              <a:spcBef>
                <a:spcPts val="0"/>
              </a:spcBef>
            </a:pPr>
            <a:r>
              <a:rPr b="1" lang="en"/>
              <a:t>Services Targets via Labels</a:t>
            </a:r>
          </a:p>
          <a:p>
            <a:pPr indent="-381000" lvl="0" marL="457200" rtl="0">
              <a:lnSpc>
                <a:spcPct val="115000"/>
              </a:lnSpc>
              <a:spcBef>
                <a:spcPts val="0"/>
              </a:spcBef>
              <a:buSzPct val="100000"/>
            </a:pPr>
            <a:r>
              <a:rPr lang="en" sz="2400"/>
              <a:t>Configured by resources</a:t>
            </a:r>
          </a:p>
          <a:p>
            <a:pPr indent="0" lvl="0" marL="457200" rtl="0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486" name="Shape 5486"/>
          <p:cNvPicPr preferRelativeResize="0"/>
          <p:nvPr/>
        </p:nvPicPr>
        <p:blipFill rotWithShape="1">
          <a:blip r:embed="rId3">
            <a:alphaModFix/>
          </a:blip>
          <a:srcRect b="0" l="0" r="59860" t="0"/>
          <a:stretch/>
        </p:blipFill>
        <p:spPr>
          <a:xfrm>
            <a:off x="5035225" y="1985000"/>
            <a:ext cx="3670300" cy="210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7" name="Shape 5487"/>
          <p:cNvPicPr preferRelativeResize="0"/>
          <p:nvPr/>
        </p:nvPicPr>
        <p:blipFill rotWithShape="1">
          <a:blip r:embed="rId4">
            <a:alphaModFix/>
          </a:blip>
          <a:srcRect b="70266" l="40497" r="48117" t="3646"/>
          <a:stretch/>
        </p:blipFill>
        <p:spPr>
          <a:xfrm>
            <a:off x="250028" y="259674"/>
            <a:ext cx="614439" cy="61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91" name="Shape 5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2" name="Shape 5492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493" name="Shape 5493"/>
          <p:cNvSpPr txBox="1"/>
          <p:nvPr>
            <p:ph type="title"/>
          </p:nvPr>
        </p:nvSpPr>
        <p:spPr>
          <a:xfrm>
            <a:off x="311700" y="259673"/>
            <a:ext cx="8520600" cy="613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Tectonic Monitoring Drill.gif" id="5494" name="Shape 54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8228"/>
            <a:ext cx="9143999" cy="4787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98" name="Shape 5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9" name="Shape 5499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500" name="Shape 5500"/>
          <p:cNvSpPr txBox="1"/>
          <p:nvPr>
            <p:ph type="title"/>
          </p:nvPr>
        </p:nvSpPr>
        <p:spPr>
          <a:xfrm>
            <a:off x="311700" y="259673"/>
            <a:ext cx="8520600" cy="613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host-info-demo.gif" id="5501" name="Shape 55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997" y="0"/>
            <a:ext cx="852600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05" name="Shape 5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6" name="Shape 5506"/>
          <p:cNvSpPr txBox="1"/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What's Next?</a:t>
            </a:r>
          </a:p>
        </p:txBody>
      </p:sp>
      <p:sp>
        <p:nvSpPr>
          <p:cNvPr id="5507" name="Shape 5507"/>
          <p:cNvSpPr txBox="1"/>
          <p:nvPr>
            <p:ph idx="1" type="subTitle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Kubernetes Next Steps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11" name="Shape 5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2" name="Shape 5512"/>
          <p:cNvSpPr txBox="1"/>
          <p:nvPr>
            <p:ph type="title"/>
          </p:nvPr>
        </p:nvSpPr>
        <p:spPr>
          <a:xfrm>
            <a:off x="311700" y="291742"/>
            <a:ext cx="8520600" cy="613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Kubernetes Next Steps</a:t>
            </a:r>
          </a:p>
        </p:txBody>
      </p:sp>
      <p:sp>
        <p:nvSpPr>
          <p:cNvPr id="5513" name="Shape 5513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Healthy growth of the open source community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Better metrics and monitoring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Ever improving security defaults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Support for more cloud platforms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/>
              <a:t>More pre-packaged applications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https://github.com/kubernetes/features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1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1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1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1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1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1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17" name="Shape 5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8" name="Shape 5518"/>
          <p:cNvSpPr txBox="1"/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CoreOS Mission</a:t>
            </a:r>
          </a:p>
        </p:txBody>
      </p:sp>
      <p:sp>
        <p:nvSpPr>
          <p:cNvPr id="5519" name="Shape 5519"/>
          <p:cNvSpPr txBox="1"/>
          <p:nvPr>
            <p:ph idx="1" type="subTitle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Secure the Internet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23" name="Shape 5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4" name="Shape 55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28937" y="1702075"/>
            <a:ext cx="960225" cy="16246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martphone, Mobile, Cell Phone ..." id="5525" name="Shape 5525"/>
          <p:cNvPicPr preferRelativeResize="0"/>
          <p:nvPr/>
        </p:nvPicPr>
        <p:blipFill rotWithShape="1">
          <a:blip r:embed="rId4">
            <a:alphaModFix/>
          </a:blip>
          <a:srcRect b="18982" l="33664" r="34016" t="18368"/>
          <a:stretch/>
        </p:blipFill>
        <p:spPr>
          <a:xfrm>
            <a:off x="1731325" y="1286850"/>
            <a:ext cx="615499" cy="11931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mputer, Laptop, Electronics ..." id="5526" name="Shape 55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54837" y="3021423"/>
            <a:ext cx="1168475" cy="740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27" name="Shape 5527"/>
          <p:cNvCxnSpPr/>
          <p:nvPr/>
        </p:nvCxnSpPr>
        <p:spPr>
          <a:xfrm>
            <a:off x="3139162" y="2030500"/>
            <a:ext cx="2934000" cy="459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5528" name="Shape 5528"/>
          <p:cNvCxnSpPr/>
          <p:nvPr/>
        </p:nvCxnSpPr>
        <p:spPr>
          <a:xfrm flipH="1" rot="10800000">
            <a:off x="3139162" y="2807150"/>
            <a:ext cx="2934000" cy="459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5529" name="Shape 5529"/>
          <p:cNvSpPr txBox="1"/>
          <p:nvPr>
            <p:ph type="title"/>
          </p:nvPr>
        </p:nvSpPr>
        <p:spPr>
          <a:xfrm>
            <a:off x="311700" y="291742"/>
            <a:ext cx="8520600" cy="613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33" name="Shape 5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4" name="Shape 55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28937" y="1702075"/>
            <a:ext cx="960225" cy="16246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35" name="Shape 5535"/>
          <p:cNvCxnSpPr/>
          <p:nvPr/>
        </p:nvCxnSpPr>
        <p:spPr>
          <a:xfrm>
            <a:off x="3139162" y="2030500"/>
            <a:ext cx="2934000" cy="459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5536" name="Shape 5536"/>
          <p:cNvCxnSpPr/>
          <p:nvPr/>
        </p:nvCxnSpPr>
        <p:spPr>
          <a:xfrm flipH="1" rot="10800000">
            <a:off x="3139162" y="2807150"/>
            <a:ext cx="2934000" cy="459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5537" name="Shape 5537"/>
          <p:cNvSpPr txBox="1"/>
          <p:nvPr/>
        </p:nvSpPr>
        <p:spPr>
          <a:xfrm>
            <a:off x="511275" y="1483025"/>
            <a:ext cx="2484900" cy="219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Documents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lvl="0" rtl="0" algn="ctr">
              <a:spcBef>
                <a:spcPts val="0"/>
              </a:spcBef>
              <a:buNone/>
            </a:pPr>
            <a:r>
              <a:rPr lang="en" sz="2400"/>
              <a:t>Commerce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lvl="0" rtl="0" algn="ctr">
              <a:spcBef>
                <a:spcPts val="0"/>
              </a:spcBef>
              <a:buNone/>
            </a:pPr>
            <a:r>
              <a:rPr lang="en" sz="2400"/>
              <a:t>Communications</a:t>
            </a:r>
          </a:p>
        </p:txBody>
      </p:sp>
      <p:sp>
        <p:nvSpPr>
          <p:cNvPr id="5538" name="Shape 5538"/>
          <p:cNvSpPr txBox="1"/>
          <p:nvPr>
            <p:ph type="title"/>
          </p:nvPr>
        </p:nvSpPr>
        <p:spPr>
          <a:xfrm>
            <a:off x="311700" y="291742"/>
            <a:ext cx="8520600" cy="613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42" name="Shape 5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3" name="Shape 5543"/>
          <p:cNvSpPr txBox="1"/>
          <p:nvPr>
            <p:ph idx="1" type="body"/>
          </p:nvPr>
        </p:nvSpPr>
        <p:spPr>
          <a:xfrm>
            <a:off x="311700" y="52125"/>
            <a:ext cx="8520600" cy="1582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6000"/>
              <a:t>~100,000,000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/>
              <a:t>Servers Worldwide</a:t>
            </a:r>
          </a:p>
        </p:txBody>
      </p:sp>
      <p:pic>
        <p:nvPicPr>
          <p:cNvPr id="5544" name="Shape 55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42253" y="20634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5" name="Shape 55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2686" y="20634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6" name="Shape 55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12045" y="20634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7" name="Shape 55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1177" y="20634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8" name="Shape 55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81609" y="20634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9" name="Shape 55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20968" y="20634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0" name="Shape 55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59879" y="20634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1" name="Shape 55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90312" y="20634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2" name="Shape 55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42253" y="22137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3" name="Shape 55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2686" y="22137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4" name="Shape 55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12045" y="22137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5" name="Shape 55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1177" y="22137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6" name="Shape 55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81609" y="22137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7" name="Shape 55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20968" y="22137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8" name="Shape 55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59879" y="22137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9" name="Shape 55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90312" y="22137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0" name="Shape 55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01688" y="20644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1" name="Shape 55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02901" y="22137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2" name="Shape 55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42253" y="19131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3" name="Shape 55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2686" y="19131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4" name="Shape 55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12045" y="19131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5" name="Shape 55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1177" y="19131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6" name="Shape 55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81609" y="19131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7" name="Shape 55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20968" y="19131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8" name="Shape 55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59879" y="19131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9" name="Shape 55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90312" y="19131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0" name="Shape 55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01688" y="1914072"/>
            <a:ext cx="130431" cy="145691"/>
          </a:xfrm>
          <a:prstGeom prst="rect">
            <a:avLst/>
          </a:prstGeom>
          <a:noFill/>
          <a:ln>
            <a:noFill/>
          </a:ln>
        </p:spPr>
      </p:pic>
      <p:sp>
        <p:nvSpPr>
          <p:cNvPr id="5571" name="Shape 5571"/>
          <p:cNvSpPr/>
          <p:nvPr/>
        </p:nvSpPr>
        <p:spPr>
          <a:xfrm>
            <a:off x="86429" y="2627523"/>
            <a:ext cx="441300" cy="109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572" name="Shape 55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8807" y="20625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3" name="Shape 55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99240" y="20625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4" name="Shape 55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8599" y="20625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5" name="Shape 55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7730" y="20625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6" name="Shape 55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163" y="20625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7" name="Shape 55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522" y="20625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8" name="Shape 55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433" y="20625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9" name="Shape 55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6866" y="20625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0" name="Shape 55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8807" y="22128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1" name="Shape 55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99240" y="22128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2" name="Shape 55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8599" y="22128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3" name="Shape 55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7730" y="22128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4" name="Shape 55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163" y="22128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5" name="Shape 55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522" y="22128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6" name="Shape 55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433" y="22128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7" name="Shape 55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6866" y="22128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8" name="Shape 55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28242" y="206345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9" name="Shape 55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29455" y="22128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0" name="Shape 55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8807" y="19122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1" name="Shape 55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99240" y="19122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2" name="Shape 55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8599" y="19122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3" name="Shape 55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7730" y="19122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4" name="Shape 55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163" y="19122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5" name="Shape 55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522" y="19122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6" name="Shape 55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433" y="19122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7" name="Shape 55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6866" y="19122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8" name="Shape 55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28242" y="191312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9" name="Shape 55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42253" y="25153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0" name="Shape 56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2686" y="25153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1" name="Shape 56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12045" y="25153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2" name="Shape 56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1177" y="25153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3" name="Shape 56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81609" y="25153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4" name="Shape 56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20968" y="25153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5" name="Shape 56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59879" y="25153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6" name="Shape 56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90312" y="25153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7" name="Shape 56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42253" y="26655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8" name="Shape 56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2686" y="26655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9" name="Shape 56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12045" y="26655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0" name="Shape 56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1177" y="26655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1" name="Shape 56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81609" y="26655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2" name="Shape 56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20968" y="26655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3" name="Shape 56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59879" y="26655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4" name="Shape 56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90312" y="26655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5" name="Shape 56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01688" y="251623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6" name="Shape 56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02901" y="26655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7" name="Shape 56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42253" y="23649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8" name="Shape 56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2686" y="23649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9" name="Shape 56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12045" y="23649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0" name="Shape 56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1177" y="23649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1" name="Shape 56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81609" y="23649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2" name="Shape 56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20968" y="23649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3" name="Shape 56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59879" y="23649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4" name="Shape 56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90312" y="23649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5" name="Shape 56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01688" y="236590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6" name="Shape 56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8807" y="251437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7" name="Shape 56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99240" y="251437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8" name="Shape 56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8599" y="251437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9" name="Shape 56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7730" y="251437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0" name="Shape 56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163" y="251437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1" name="Shape 56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522" y="251437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2" name="Shape 56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433" y="251437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3" name="Shape 56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6866" y="251437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4" name="Shape 56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8807" y="266464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5" name="Shape 56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99240" y="266464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6" name="Shape 56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8599" y="266464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7" name="Shape 56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7730" y="266464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8" name="Shape 56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163" y="266464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9" name="Shape 56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522" y="266464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0" name="Shape 56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433" y="266464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1" name="Shape 56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6866" y="266464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2" name="Shape 56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28242" y="251529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3" name="Shape 56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29455" y="266464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4" name="Shape 56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8807" y="236403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5" name="Shape 56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99240" y="236403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6" name="Shape 56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8599" y="236403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7" name="Shape 56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7730" y="2364039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8" name="Shape 56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163" y="236403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9" name="Shape 56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522" y="2364039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0" name="Shape 56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433" y="2364039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1" name="Shape 56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6866" y="2364039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2" name="Shape 56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28242" y="236495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3" name="Shape 56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664159" y="241391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4" name="Shape 56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017747" y="241391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5" name="Shape 56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311179" y="241391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6" name="Shape 56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603996" y="241391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7" name="Shape 56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957583" y="241391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8" name="Shape 56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251016" y="241391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9" name="Shape 56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543235" y="241391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0" name="Shape 56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896822" y="241391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1" name="Shape 56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664159" y="3030983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2" name="Shape 56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017747" y="3030983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3" name="Shape 56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311179" y="3030983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4" name="Shape 56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603996" y="3030983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5" name="Shape 56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957583" y="3030983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6" name="Shape 56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251016" y="3030983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7" name="Shape 56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543235" y="3030983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8" name="Shape 56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896822" y="3030983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9" name="Shape 56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367457" y="241768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0" name="Shape 56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370744" y="3030983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1" name="Shape 56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664159" y="179661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2" name="Shape 56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017747" y="179661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3" name="Shape 56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311179" y="179661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4" name="Shape 56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603996" y="179661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5" name="Shape 56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957583" y="179661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6" name="Shape 56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251016" y="179661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7" name="Shape 56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543235" y="179661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8" name="Shape 56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896822" y="179661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9" name="Shape 56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367457" y="180037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0" name="Shape 56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215699" y="206396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1" name="Shape 56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46132" y="206396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2" name="Shape 56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5491" y="206396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3" name="Shape 56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24623" y="206396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4" name="Shape 56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55055" y="206396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5" name="Shape 56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94414" y="206396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6" name="Shape 56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33325" y="206396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7" name="Shape 56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563758" y="206396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8" name="Shape 56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215699" y="22142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9" name="Shape 56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46132" y="22142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0" name="Shape 56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5491" y="22142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1" name="Shape 56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24623" y="22142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2" name="Shape 56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55055" y="22142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3" name="Shape 56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94414" y="22142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4" name="Shape 56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33325" y="22142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5" name="Shape 56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563758" y="22142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6" name="Shape 56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5134" y="206487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7" name="Shape 56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6347" y="22142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8" name="Shape 56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215699" y="191362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9" name="Shape 56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46132" y="191362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0" name="Shape 57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5491" y="191362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1" name="Shape 57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24623" y="191362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2" name="Shape 57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55055" y="191362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3" name="Shape 57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94414" y="191362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4" name="Shape 57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33325" y="191362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5" name="Shape 57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563758" y="191362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6" name="Shape 57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5134" y="191454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7" name="Shape 57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664159" y="426924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8" name="Shape 57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017747" y="426924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9" name="Shape 57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311179" y="426924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0" name="Shape 57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603996" y="426924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1" name="Shape 57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957583" y="426924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2" name="Shape 57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251016" y="426924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3" name="Shape 57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543235" y="426924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4" name="Shape 57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896822" y="426924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5" name="Shape 57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664159" y="4886308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6" name="Shape 57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017747" y="4886308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7" name="Shape 57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311179" y="4886308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8" name="Shape 57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603996" y="4886308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9" name="Shape 57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957583" y="4886308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0" name="Shape 57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251016" y="4886308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1" name="Shape 57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543235" y="4886308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2" name="Shape 57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896822" y="4886308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3" name="Shape 57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367457" y="427300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4" name="Shape 57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370744" y="4886308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5" name="Shape 57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664159" y="365193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6" name="Shape 57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017747" y="365193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7" name="Shape 57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311179" y="365193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8" name="Shape 57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603996" y="365193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9" name="Shape 57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957583" y="365193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0" name="Shape 57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251016" y="365193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1" name="Shape 57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543235" y="365193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2" name="Shape 57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896822" y="365193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3" name="Shape 57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367457" y="365570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4" name="Shape 57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215699" y="25157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5" name="Shape 57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46132" y="25157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6" name="Shape 57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5491" y="25157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7" name="Shape 57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24623" y="25157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8" name="Shape 57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55055" y="25157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9" name="Shape 57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94414" y="25157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0" name="Shape 57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33325" y="25157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1" name="Shape 57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563758" y="25157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2" name="Shape 57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215699" y="26660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3" name="Shape 57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46132" y="26660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4" name="Shape 57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5491" y="26660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5" name="Shape 57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24623" y="26660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6" name="Shape 57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55055" y="26660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7" name="Shape 57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94414" y="26660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8" name="Shape 57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33325" y="26660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9" name="Shape 57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563758" y="26660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0" name="Shape 57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5134" y="251670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1" name="Shape 57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6347" y="26660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2" name="Shape 57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215699" y="23654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3" name="Shape 57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46132" y="23654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4" name="Shape 57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5491" y="23654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5" name="Shape 57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24623" y="23654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6" name="Shape 57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55055" y="23654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7" name="Shape 57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94414" y="23654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8" name="Shape 57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33325" y="23654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9" name="Shape 57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563758" y="23654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0" name="Shape 57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5134" y="236637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1" name="Shape 57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42478" y="29676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2" name="Shape 57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2911" y="29676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3" name="Shape 57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12270" y="29676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4" name="Shape 57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1402" y="29676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5" name="Shape 57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81834" y="29676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6" name="Shape 57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21193" y="29676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7" name="Shape 57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60104" y="29676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8" name="Shape 57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90537" y="29676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9" name="Shape 57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42478" y="31179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0" name="Shape 57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2911" y="31179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1" name="Shape 57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12270" y="31179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2" name="Shape 57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1402" y="31179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3" name="Shape 57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81834" y="31179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4" name="Shape 57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21193" y="31179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5" name="Shape 57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60104" y="31179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6" name="Shape 57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90537" y="31179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7" name="Shape 57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01913" y="29685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8" name="Shape 57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03126" y="31179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9" name="Shape 57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42478" y="28173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0" name="Shape 57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2911" y="28173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1" name="Shape 57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12270" y="28173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2" name="Shape 57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1402" y="28173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3" name="Shape 57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81834" y="28173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4" name="Shape 57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21193" y="28173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5" name="Shape 57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60104" y="28173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6" name="Shape 57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90537" y="28173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7" name="Shape 57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01913" y="2818222"/>
            <a:ext cx="130431" cy="145691"/>
          </a:xfrm>
          <a:prstGeom prst="rect">
            <a:avLst/>
          </a:prstGeom>
          <a:noFill/>
          <a:ln>
            <a:noFill/>
          </a:ln>
        </p:spPr>
      </p:pic>
      <p:sp>
        <p:nvSpPr>
          <p:cNvPr id="5788" name="Shape 5788"/>
          <p:cNvSpPr/>
          <p:nvPr/>
        </p:nvSpPr>
        <p:spPr>
          <a:xfrm>
            <a:off x="86654" y="3531673"/>
            <a:ext cx="441300" cy="109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789" name="Shape 57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032" y="29666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0" name="Shape 57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99465" y="29666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1" name="Shape 57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8824" y="29666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2" name="Shape 57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7955" y="29666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3" name="Shape 57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388" y="29666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4" name="Shape 57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747" y="29666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5" name="Shape 57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658" y="29666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6" name="Shape 57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091" y="29666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7" name="Shape 57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032" y="31169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8" name="Shape 57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99465" y="31169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9" name="Shape 57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8824" y="31169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0" name="Shape 58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7955" y="31169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1" name="Shape 58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388" y="31169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2" name="Shape 58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747" y="31169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3" name="Shape 58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658" y="31169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4" name="Shape 58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091" y="31169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5" name="Shape 58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28467" y="296760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6" name="Shape 58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29680" y="31169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7" name="Shape 58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032" y="28163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8" name="Shape 58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99465" y="28163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9" name="Shape 58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8824" y="28163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0" name="Shape 58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7955" y="28163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1" name="Shape 58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388" y="28163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2" name="Shape 58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747" y="28163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3" name="Shape 58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658" y="28163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4" name="Shape 58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091" y="28163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5" name="Shape 58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28467" y="281727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6" name="Shape 58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42478" y="34194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7" name="Shape 58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2911" y="34194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8" name="Shape 58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12270" y="34194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9" name="Shape 58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1402" y="34194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0" name="Shape 58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81834" y="34194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1" name="Shape 58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21193" y="34194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2" name="Shape 58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60104" y="34194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3" name="Shape 58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90537" y="34194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4" name="Shape 58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42478" y="35697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5" name="Shape 58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2911" y="35697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6" name="Shape 58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12270" y="35697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7" name="Shape 58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1402" y="35697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8" name="Shape 58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81834" y="35697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9" name="Shape 58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21193" y="35697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0" name="Shape 58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60104" y="35697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1" name="Shape 58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90537" y="35697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2" name="Shape 58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01913" y="342038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3" name="Shape 58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03126" y="35697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4" name="Shape 58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42478" y="32691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5" name="Shape 58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2911" y="32691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6" name="Shape 58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12270" y="32691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7" name="Shape 58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1402" y="32691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8" name="Shape 58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81834" y="32691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9" name="Shape 58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21193" y="32691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0" name="Shape 58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60104" y="32691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1" name="Shape 58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90537" y="32691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2" name="Shape 58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01913" y="327005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3" name="Shape 58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032" y="341852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4" name="Shape 58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99465" y="341852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5" name="Shape 58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8824" y="341852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6" name="Shape 58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7955" y="341852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7" name="Shape 58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388" y="341852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8" name="Shape 58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747" y="341852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9" name="Shape 58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658" y="341852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0" name="Shape 58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091" y="341852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1" name="Shape 58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032" y="356879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2" name="Shape 58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99465" y="356879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3" name="Shape 58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8824" y="356879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4" name="Shape 58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7955" y="356879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5" name="Shape 58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388" y="356879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6" name="Shape 58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747" y="356879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7" name="Shape 58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658" y="356879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8" name="Shape 58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091" y="356879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9" name="Shape 58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28467" y="341944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0" name="Shape 58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29680" y="356879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1" name="Shape 58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032" y="326818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2" name="Shape 58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99465" y="326818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3" name="Shape 58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8824" y="326818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4" name="Shape 58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7955" y="3268189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5" name="Shape 58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388" y="326818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6" name="Shape 58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747" y="3268189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7" name="Shape 58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658" y="3268189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8" name="Shape 58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091" y="3268189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9" name="Shape 58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28467" y="326910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0" name="Shape 58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215924" y="296811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1" name="Shape 58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46357" y="296811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2" name="Shape 58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5716" y="296811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3" name="Shape 58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24848" y="296811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4" name="Shape 58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55280" y="296811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5" name="Shape 58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94639" y="296811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6" name="Shape 58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33550" y="296811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7" name="Shape 58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563983" y="296811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8" name="Shape 58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215924" y="31183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9" name="Shape 58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46357" y="31183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0" name="Shape 58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5716" y="31183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1" name="Shape 58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24848" y="31183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2" name="Shape 58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55280" y="31183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3" name="Shape 58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94639" y="31183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4" name="Shape 58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33550" y="31183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5" name="Shape 58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563983" y="31183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6" name="Shape 58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5359" y="296902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7" name="Shape 58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6572" y="31183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8" name="Shape 58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215924" y="281777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9" name="Shape 58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46357" y="281777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0" name="Shape 58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5716" y="281777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1" name="Shape 58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24848" y="281777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2" name="Shape 58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55280" y="281777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3" name="Shape 58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94639" y="281777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4" name="Shape 58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33550" y="281777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5" name="Shape 58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563983" y="281777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6" name="Shape 58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5359" y="281869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7" name="Shape 58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215924" y="34199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8" name="Shape 58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46357" y="34199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9" name="Shape 58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5716" y="34199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0" name="Shape 59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24848" y="34199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1" name="Shape 59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55280" y="34199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2" name="Shape 59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94639" y="34199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3" name="Shape 59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33550" y="34199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4" name="Shape 59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563983" y="34199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5" name="Shape 59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215924" y="35702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6" name="Shape 59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46357" y="35702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7" name="Shape 59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5716" y="35702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8" name="Shape 59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24848" y="35702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9" name="Shape 59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55280" y="35702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0" name="Shape 59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94639" y="35702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1" name="Shape 59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33550" y="35702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2" name="Shape 59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563983" y="35702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3" name="Shape 59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5359" y="342085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4" name="Shape 59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6572" y="35702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5" name="Shape 59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215924" y="32696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6" name="Shape 59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46357" y="32696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7" name="Shape 59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5716" y="32696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8" name="Shape 59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24848" y="32696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9" name="Shape 59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55280" y="32696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0" name="Shape 59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94639" y="32696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1" name="Shape 59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33550" y="32696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2" name="Shape 59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563983" y="32696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3" name="Shape 59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5359" y="327052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4" name="Shape 59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65090" y="20658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5" name="Shape 59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695523" y="20658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6" name="Shape 59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34882" y="20658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7" name="Shape 59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74013" y="20658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8" name="Shape 59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04446" y="20658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9" name="Shape 59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043805" y="20658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0" name="Shape 59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2716" y="20658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1" name="Shape 59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13149" y="20658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2" name="Shape 59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65090" y="22161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3" name="Shape 59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695523" y="22161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4" name="Shape 59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34882" y="22161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5" name="Shape 59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74013" y="22161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6" name="Shape 59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04446" y="22161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7" name="Shape 59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043805" y="22161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8" name="Shape 59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2716" y="22161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9" name="Shape 59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13149" y="22161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0" name="Shape 59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24525" y="20667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1" name="Shape 59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25738" y="22161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2" name="Shape 59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65090" y="19155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3" name="Shape 59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695523" y="19155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4" name="Shape 59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34882" y="19155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5" name="Shape 59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74013" y="19155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6" name="Shape 59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04446" y="19155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7" name="Shape 59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043805" y="19155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8" name="Shape 59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2716" y="19155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9" name="Shape 59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13149" y="19155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0" name="Shape 59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24525" y="1916422"/>
            <a:ext cx="130431" cy="145691"/>
          </a:xfrm>
          <a:prstGeom prst="rect">
            <a:avLst/>
          </a:prstGeom>
          <a:noFill/>
          <a:ln>
            <a:noFill/>
          </a:ln>
        </p:spPr>
      </p:pic>
      <p:sp>
        <p:nvSpPr>
          <p:cNvPr id="5951" name="Shape 5951"/>
          <p:cNvSpPr/>
          <p:nvPr/>
        </p:nvSpPr>
        <p:spPr>
          <a:xfrm>
            <a:off x="3609266" y="2629873"/>
            <a:ext cx="441300" cy="109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952" name="Shape 59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1644" y="20648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3" name="Shape 59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22076" y="20648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4" name="Shape 59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61435" y="20648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5" name="Shape 59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00567" y="20648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6" name="Shape 59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31000" y="20648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7" name="Shape 59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870359" y="20648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8" name="Shape 59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09270" y="20648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9" name="Shape 59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39702" y="20648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0" name="Shape 59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1644" y="22151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1" name="Shape 59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22076" y="22151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2" name="Shape 59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61435" y="22151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3" name="Shape 59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00567" y="22151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4" name="Shape 59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31000" y="22151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5" name="Shape 59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870359" y="22151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6" name="Shape 59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09270" y="22151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7" name="Shape 59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39702" y="22151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8" name="Shape 59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51079" y="206580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9" name="Shape 59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52291" y="22151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0" name="Shape 59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1644" y="19145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1" name="Shape 59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22076" y="19145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2" name="Shape 59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61435" y="19145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3" name="Shape 59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00567" y="19145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4" name="Shape 59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31000" y="19145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5" name="Shape 59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870359" y="19145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6" name="Shape 59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09270" y="19145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7" name="Shape 59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39702" y="19145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8" name="Shape 59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51079" y="191547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9" name="Shape 59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65090" y="25176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0" name="Shape 59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695523" y="25176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1" name="Shape 59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34882" y="25176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2" name="Shape 59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74013" y="25176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3" name="Shape 59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04446" y="25176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4" name="Shape 59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043805" y="25176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5" name="Shape 59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2716" y="25176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6" name="Shape 59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13149" y="25176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7" name="Shape 59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65090" y="26679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8" name="Shape 59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695523" y="26679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9" name="Shape 59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34882" y="26679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0" name="Shape 59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74013" y="26679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1" name="Shape 59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04446" y="26679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2" name="Shape 59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043805" y="26679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3" name="Shape 59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2716" y="26679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4" name="Shape 59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13149" y="26679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5" name="Shape 59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24525" y="251858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6" name="Shape 59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25738" y="26679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7" name="Shape 59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65090" y="23673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8" name="Shape 59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695523" y="23673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9" name="Shape 59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34882" y="23673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0" name="Shape 60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74013" y="23673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1" name="Shape 60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04446" y="23673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2" name="Shape 60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043805" y="23673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3" name="Shape 60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2716" y="23673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4" name="Shape 60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13149" y="23673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5" name="Shape 60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24525" y="236825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6" name="Shape 60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1644" y="251672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7" name="Shape 60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22076" y="251672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8" name="Shape 60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61435" y="251672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9" name="Shape 60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00567" y="251672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0" name="Shape 60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31000" y="251672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1" name="Shape 60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870359" y="251672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2" name="Shape 60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09270" y="251672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3" name="Shape 60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39702" y="251672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4" name="Shape 60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1644" y="266699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5" name="Shape 60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22076" y="266699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6" name="Shape 60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61435" y="266699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7" name="Shape 60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00567" y="266699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8" name="Shape 60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31000" y="266699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9" name="Shape 60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870359" y="266699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0" name="Shape 60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09270" y="266699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1" name="Shape 60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39702" y="266699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2" name="Shape 60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51079" y="251764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3" name="Shape 60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52291" y="266699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4" name="Shape 60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1644" y="236638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5" name="Shape 60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22076" y="236638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6" name="Shape 60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61435" y="236638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7" name="Shape 60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00567" y="236638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8" name="Shape 60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31000" y="236638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9" name="Shape 60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870359" y="236638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0" name="Shape 60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09270" y="236638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1" name="Shape 60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39702" y="236638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2" name="Shape 60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51079" y="236730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3" name="Shape 60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38536" y="206631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4" name="Shape 60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8969" y="206631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5" name="Shape 60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08328" y="206631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6" name="Shape 60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347460" y="206631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7" name="Shape 60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77892" y="206631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8" name="Shape 60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17251" y="206631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9" name="Shape 60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56162" y="206631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0" name="Shape 60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6595" y="206631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1" name="Shape 60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38536" y="22165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2" name="Shape 60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8969" y="22165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3" name="Shape 60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08328" y="22165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4" name="Shape 60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347460" y="22165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5" name="Shape 60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77892" y="22165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6" name="Shape 60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17251" y="22165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7" name="Shape 60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56162" y="22165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8" name="Shape 60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6595" y="22165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9" name="Shape 60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997971" y="206722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0" name="Shape 60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999184" y="22165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1" name="Shape 60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38536" y="191597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2" name="Shape 60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8969" y="191597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3" name="Shape 60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08328" y="191597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4" name="Shape 60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347460" y="191597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5" name="Shape 60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77892" y="191597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6" name="Shape 60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17251" y="191597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7" name="Shape 60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56162" y="191597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8" name="Shape 60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6595" y="191597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9" name="Shape 60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997971" y="191689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0" name="Shape 60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38536" y="25181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1" name="Shape 60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8969" y="25181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2" name="Shape 60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08328" y="25181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3" name="Shape 60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347460" y="25181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4" name="Shape 60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77892" y="25181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5" name="Shape 60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17251" y="25181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6" name="Shape 60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56162" y="25181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7" name="Shape 60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6595" y="25181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8" name="Shape 60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38536" y="26684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9" name="Shape 60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8969" y="26684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0" name="Shape 60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08328" y="26684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1" name="Shape 60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347460" y="26684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2" name="Shape 60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77892" y="26684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3" name="Shape 60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17251" y="26684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4" name="Shape 60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56162" y="26684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5" name="Shape 60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6595" y="26684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6" name="Shape 60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997971" y="2519059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7" name="Shape 60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999184" y="26684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8" name="Shape 60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38536" y="23678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9" name="Shape 60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8969" y="23678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0" name="Shape 60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08328" y="23678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1" name="Shape 60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347460" y="23678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2" name="Shape 60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77892" y="23678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3" name="Shape 60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17251" y="23678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4" name="Shape 60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56162" y="23678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5" name="Shape 60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6595" y="23678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6" name="Shape 60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997971" y="236872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7" name="Shape 60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65203" y="29699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8" name="Shape 60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695635" y="29699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9" name="Shape 60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34994" y="29699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0" name="Shape 60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74126" y="29699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1" name="Shape 60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04558" y="29699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2" name="Shape 60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043917" y="29699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3" name="Shape 60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2829" y="29699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4" name="Shape 60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13261" y="29699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5" name="Shape 60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65203" y="31202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6" name="Shape 60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695635" y="31202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7" name="Shape 60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34994" y="31202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8" name="Shape 60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74126" y="31202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9" name="Shape 60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04558" y="31202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0" name="Shape 61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043917" y="31202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1" name="Shape 61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2829" y="31202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2" name="Shape 61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13261" y="31202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3" name="Shape 61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24638" y="29709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4" name="Shape 61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25850" y="31202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5" name="Shape 61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65203" y="28196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6" name="Shape 61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695635" y="28196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7" name="Shape 61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34994" y="28196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8" name="Shape 61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74126" y="28196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9" name="Shape 61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04558" y="28196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0" name="Shape 61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043917" y="28196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1" name="Shape 61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2829" y="28196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2" name="Shape 61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13261" y="28196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3" name="Shape 61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24638" y="2820572"/>
            <a:ext cx="130431" cy="145691"/>
          </a:xfrm>
          <a:prstGeom prst="rect">
            <a:avLst/>
          </a:prstGeom>
          <a:noFill/>
          <a:ln>
            <a:noFill/>
          </a:ln>
        </p:spPr>
      </p:pic>
      <p:sp>
        <p:nvSpPr>
          <p:cNvPr id="6114" name="Shape 6114"/>
          <p:cNvSpPr/>
          <p:nvPr/>
        </p:nvSpPr>
        <p:spPr>
          <a:xfrm>
            <a:off x="3609379" y="3534023"/>
            <a:ext cx="441300" cy="109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115" name="Shape 61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1757" y="29690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6" name="Shape 61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22189" y="29690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7" name="Shape 61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61548" y="29690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8" name="Shape 61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00680" y="29690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9" name="Shape 61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31112" y="29690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0" name="Shape 61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870471" y="29690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1" name="Shape 61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09382" y="29690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2" name="Shape 61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39815" y="29690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3" name="Shape 61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1757" y="31193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4" name="Shape 61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22189" y="31193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5" name="Shape 61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61548" y="31193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6" name="Shape 61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00680" y="31193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7" name="Shape 61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31112" y="31193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8" name="Shape 61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870471" y="31193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9" name="Shape 61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09382" y="31193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0" name="Shape 61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39815" y="31193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1" name="Shape 61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51191" y="296995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2" name="Shape 61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52404" y="31193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3" name="Shape 61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1757" y="28187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4" name="Shape 61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22189" y="28187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5" name="Shape 61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61548" y="28187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6" name="Shape 61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00680" y="28187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7" name="Shape 61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31112" y="28187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8" name="Shape 61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870471" y="28187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9" name="Shape 61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09382" y="28187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0" name="Shape 61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39815" y="28187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1" name="Shape 61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51191" y="281962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2" name="Shape 61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65203" y="34218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3" name="Shape 61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695635" y="34218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4" name="Shape 61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34994" y="34218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5" name="Shape 61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74126" y="34218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Shape 61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04558" y="34218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7" name="Shape 61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043917" y="34218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8" name="Shape 61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2829" y="34218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9" name="Shape 61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13261" y="34218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0" name="Shape 61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65203" y="35720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1" name="Shape 61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695635" y="35720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2" name="Shape 61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34994" y="35720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3" name="Shape 61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74126" y="35720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4" name="Shape 61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04558" y="35720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5" name="Shape 61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043917" y="35720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6" name="Shape 61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2829" y="35720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7" name="Shape 61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13261" y="35720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8" name="Shape 61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24638" y="342273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9" name="Shape 61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25850" y="35720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0" name="Shape 61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65203" y="32714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1" name="Shape 61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695635" y="32714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2" name="Shape 61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34994" y="32714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3" name="Shape 61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74126" y="32714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4" name="Shape 61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04558" y="32714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5" name="Shape 61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043917" y="32714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6" name="Shape 61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2829" y="32714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7" name="Shape 61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13261" y="32714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8" name="Shape 61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24638" y="327240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9" name="Shape 61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1757" y="342087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0" name="Shape 61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22189" y="342087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1" name="Shape 61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61548" y="342087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2" name="Shape 61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00680" y="342087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3" name="Shape 61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31112" y="342087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4" name="Shape 61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870471" y="342087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5" name="Shape 61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09382" y="342087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6" name="Shape 61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39815" y="342087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7" name="Shape 61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1757" y="357114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8" name="Shape 61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22189" y="357114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9" name="Shape 61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61548" y="357114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0" name="Shape 61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00680" y="357114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1" name="Shape 61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31112" y="357114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2" name="Shape 61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870471" y="357114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3" name="Shape 61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09382" y="357114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4" name="Shape 61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39815" y="357114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5" name="Shape 61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51191" y="342179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6" name="Shape 61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52404" y="357114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7" name="Shape 61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1757" y="327053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8" name="Shape 61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22189" y="327053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9" name="Shape 61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61548" y="327053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0" name="Shape 61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00680" y="327053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1" name="Shape 61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31112" y="327053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2" name="Shape 61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870471" y="327053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3" name="Shape 61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09382" y="327053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4" name="Shape 61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39815" y="327053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5" name="Shape 61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51191" y="327145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6" name="Shape 61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38649" y="297046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7" name="Shape 61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081" y="297046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8" name="Shape 61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08440" y="297046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9" name="Shape 61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347572" y="297046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0" name="Shape 62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78005" y="297046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1" name="Shape 62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17363" y="297046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2" name="Shape 62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56275" y="297046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3" name="Shape 62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6707" y="297046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4" name="Shape 62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38649" y="31207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5" name="Shape 62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081" y="31207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6" name="Shape 62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08440" y="31207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7" name="Shape 62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347572" y="31207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8" name="Shape 62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78005" y="31207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9" name="Shape 62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17363" y="31207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0" name="Shape 62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56275" y="31207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1" name="Shape 62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6707" y="31207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2" name="Shape 62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998084" y="297137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3" name="Shape 62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999296" y="31207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4" name="Shape 62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38649" y="282012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5" name="Shape 62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081" y="282012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6" name="Shape 62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08440" y="282012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7" name="Shape 62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347572" y="282012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8" name="Shape 62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78005" y="282012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9" name="Shape 62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17363" y="282012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0" name="Shape 62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56275" y="282012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1" name="Shape 62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6707" y="282012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2" name="Shape 62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998084" y="282104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3" name="Shape 62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38649" y="34222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4" name="Shape 62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081" y="34222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5" name="Shape 62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08440" y="34222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6" name="Shape 62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347572" y="34222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7" name="Shape 62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78005" y="34222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8" name="Shape 62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17363" y="34222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9" name="Shape 62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56275" y="34222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0" name="Shape 62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6707" y="34222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1" name="Shape 62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38649" y="35725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2" name="Shape 62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081" y="35725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3" name="Shape 62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08440" y="35725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4" name="Shape 62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347572" y="35725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5" name="Shape 62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78005" y="35725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6" name="Shape 62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17363" y="35725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7" name="Shape 62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56275" y="35725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8" name="Shape 62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6707" y="35725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9" name="Shape 62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998084" y="3423209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0" name="Shape 62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999296" y="35725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1" name="Shape 62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38649" y="32719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2" name="Shape 62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081" y="32719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3" name="Shape 62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08440" y="32719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4" name="Shape 62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347572" y="32719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5" name="Shape 62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78005" y="32719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6" name="Shape 62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17363" y="32719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7" name="Shape 62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56275" y="32719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8" name="Shape 62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6707" y="32719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9" name="Shape 62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998084" y="327287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0" name="Shape 62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21977" y="206253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1" name="Shape 62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52409" y="206253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2" name="Shape 62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1768" y="206253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3" name="Shape 62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30900" y="206253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4" name="Shape 62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61333" y="206253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5" name="Shape 62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21977" y="2212814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6" name="Shape 62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52409" y="2212814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7" name="Shape 62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1768" y="2212814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8" name="Shape 62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30900" y="2212814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9" name="Shape 62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61333" y="2212814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0" name="Shape 62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81412" y="206345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1" name="Shape 62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82624" y="2212814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2" name="Shape 62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21977" y="191220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3" name="Shape 62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52409" y="191220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4" name="Shape 62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1768" y="191220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5" name="Shape 62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30900" y="191220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6" name="Shape 62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61333" y="191220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7" name="Shape 62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81412" y="191312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8" name="Shape 62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21977" y="251437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9" name="Shape 62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52409" y="251437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0" name="Shape 62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1768" y="251437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1" name="Shape 62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30900" y="251437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2" name="Shape 62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61333" y="251437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3" name="Shape 62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21977" y="266464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4" name="Shape 62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52409" y="266464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5" name="Shape 62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1768" y="266464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6" name="Shape 62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30900" y="266464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7" name="Shape 62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61333" y="266464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8" name="Shape 62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81412" y="251528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9" name="Shape 62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82624" y="266464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0" name="Shape 62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21977" y="23640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1" name="Shape 62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52409" y="23640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2" name="Shape 62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1768" y="23640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3" name="Shape 62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30900" y="23640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4" name="Shape 62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61333" y="23640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5" name="Shape 62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81412" y="236495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6" name="Shape 62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5423" y="206301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7" name="Shape 62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825856" y="206301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8" name="Shape 62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565215" y="206301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9" name="Shape 62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304346" y="206301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0" name="Shape 62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434779" y="206301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1" name="Shape 62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174138" y="206301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2" name="Shape 62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13049" y="206301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3" name="Shape 62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43482" y="206301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4" name="Shape 62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5423" y="22132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5" name="Shape 62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825856" y="22132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6" name="Shape 62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565215" y="22132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7" name="Shape 62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304346" y="22132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8" name="Shape 62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434779" y="22132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9" name="Shape 62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174138" y="22132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0" name="Shape 63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13049" y="22132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1" name="Shape 63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43482" y="22132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2" name="Shape 63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954858" y="206392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3" name="Shape 63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956071" y="22132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4" name="Shape 63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5423" y="191267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5" name="Shape 63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825856" y="191267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6" name="Shape 63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565215" y="191267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7" name="Shape 63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304346" y="191267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8" name="Shape 63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434779" y="191267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9" name="Shape 63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174138" y="191267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0" name="Shape 63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13049" y="191267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1" name="Shape 63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43482" y="191267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2" name="Shape 63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954858" y="191359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3" name="Shape 63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5423" y="25148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4" name="Shape 63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825856" y="25148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5" name="Shape 63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565215" y="25148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6" name="Shape 63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304346" y="25148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7" name="Shape 63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434779" y="25148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8" name="Shape 63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174138" y="25148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9" name="Shape 63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13049" y="25148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0" name="Shape 63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43482" y="25148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1" name="Shape 63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5423" y="26651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2" name="Shape 63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825856" y="26651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3" name="Shape 63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565215" y="26651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4" name="Shape 63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304346" y="26651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5" name="Shape 63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434779" y="26651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6" name="Shape 63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174138" y="26651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7" name="Shape 63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13049" y="26651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8" name="Shape 63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43482" y="26651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9" name="Shape 63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954858" y="2515759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0" name="Shape 63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956071" y="26651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1" name="Shape 63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5423" y="23645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2" name="Shape 63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825856" y="23645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3" name="Shape 63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565215" y="23645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4" name="Shape 63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304346" y="23645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5" name="Shape 63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434779" y="23645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6" name="Shape 63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174138" y="23645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7" name="Shape 63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13049" y="23645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8" name="Shape 63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43482" y="23645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9" name="Shape 63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954858" y="236542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0" name="Shape 63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22090" y="296668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1" name="Shape 63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52522" y="296668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2" name="Shape 63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1881" y="296668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3" name="Shape 63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31013" y="296668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4" name="Shape 63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61445" y="296668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5" name="Shape 63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22090" y="3116964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6" name="Shape 63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52522" y="3116964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7" name="Shape 63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1881" y="3116964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8" name="Shape 63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31013" y="3116964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9" name="Shape 63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61445" y="3116964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0" name="Shape 63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81524" y="296760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1" name="Shape 63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82737" y="3116964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2" name="Shape 63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22090" y="281635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3" name="Shape 63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52522" y="281635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4" name="Shape 63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1881" y="281635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5" name="Shape 63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31013" y="281635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6" name="Shape 63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61445" y="281635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7" name="Shape 63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81524" y="281727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8" name="Shape 63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22090" y="341852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9" name="Shape 63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52522" y="341852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0" name="Shape 63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1881" y="341852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1" name="Shape 63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31013" y="341852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2" name="Shape 63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61445" y="341852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3" name="Shape 63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22090" y="356879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4" name="Shape 63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52522" y="356879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5" name="Shape 63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1881" y="356879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6" name="Shape 63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31013" y="356879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7" name="Shape 63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61445" y="356879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8" name="Shape 63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81524" y="341943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9" name="Shape 63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82737" y="356879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0" name="Shape 63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22090" y="32681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1" name="Shape 63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52522" y="32681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2" name="Shape 63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1881" y="32681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3" name="Shape 63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31013" y="32681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4" name="Shape 63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61445" y="32681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5" name="Shape 63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81524" y="326910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6" name="Shape 63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5536" y="296716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7" name="Shape 63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825968" y="296716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8" name="Shape 63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565327" y="296716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9" name="Shape 63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304459" y="296716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0" name="Shape 63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434891" y="296716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1" name="Shape 63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174250" y="296716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2" name="Shape 63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13162" y="296716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3" name="Shape 63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43594" y="296716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4" name="Shape 63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5536" y="31174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5" name="Shape 63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825968" y="31174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6" name="Shape 63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565327" y="31174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7" name="Shape 63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304459" y="31174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8" name="Shape 63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434891" y="31174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9" name="Shape 63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174250" y="31174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0" name="Shape 63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13162" y="31174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1" name="Shape 63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43594" y="31174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2" name="Shape 63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954971" y="296807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3" name="Shape 63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956183" y="31174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4" name="Shape 63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5536" y="281682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5" name="Shape 63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825968" y="281682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6" name="Shape 63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565327" y="281682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7" name="Shape 63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304459" y="281682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8" name="Shape 63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434891" y="281682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9" name="Shape 63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174250" y="281682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0" name="Shape 64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13162" y="281682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1" name="Shape 64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43594" y="281682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2" name="Shape 64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954971" y="281774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3" name="Shape 64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5536" y="34189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4" name="Shape 64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825968" y="34189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5" name="Shape 64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565327" y="34189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6" name="Shape 64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304459" y="34189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7" name="Shape 64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434891" y="34189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8" name="Shape 64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174250" y="34189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9" name="Shape 64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13162" y="34189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0" name="Shape 64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43594" y="34189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1" name="Shape 64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5536" y="35692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2" name="Shape 64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825968" y="35692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3" name="Shape 64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565327" y="35692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4" name="Shape 64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304459" y="35692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5" name="Shape 64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434891" y="35692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6" name="Shape 64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174250" y="35692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7" name="Shape 64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13162" y="35692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8" name="Shape 64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43594" y="35692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9" name="Shape 64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954971" y="3419909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0" name="Shape 64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956183" y="35692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1" name="Shape 64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5536" y="32686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2" name="Shape 64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825968" y="32686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3" name="Shape 64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565327" y="32686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4" name="Shape 64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304459" y="32686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5" name="Shape 64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434891" y="32686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6" name="Shape 64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174250" y="32686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7" name="Shape 64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13162" y="32686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8" name="Shape 64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43594" y="32686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9" name="Shape 64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954971" y="3269575"/>
            <a:ext cx="130432" cy="145691"/>
          </a:xfrm>
          <a:prstGeom prst="rect">
            <a:avLst/>
          </a:prstGeom>
          <a:noFill/>
          <a:ln>
            <a:noFill/>
          </a:ln>
        </p:spPr>
      </p:pic>
      <p:sp>
        <p:nvSpPr>
          <p:cNvPr id="6430" name="Shape 6430"/>
          <p:cNvSpPr/>
          <p:nvPr/>
        </p:nvSpPr>
        <p:spPr>
          <a:xfrm>
            <a:off x="51125" y="4601550"/>
            <a:ext cx="1122300" cy="480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431" name="Shape 64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43141" y="38741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2" name="Shape 64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3573" y="38741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3" name="Shape 64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12932" y="38741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4" name="Shape 64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2064" y="38741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5" name="Shape 64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82497" y="38741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6" name="Shape 64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21856" y="38741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7" name="Shape 64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60767" y="38741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8" name="Shape 64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91199" y="38741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9" name="Shape 64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43141" y="40244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0" name="Shape 64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3573" y="40244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1" name="Shape 64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12932" y="40244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2" name="Shape 64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2064" y="40244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3" name="Shape 64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82497" y="40244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4" name="Shape 64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21856" y="40244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5" name="Shape 64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60767" y="40244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6" name="Shape 64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91199" y="40244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7" name="Shape 64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02576" y="38750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8" name="Shape 64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03788" y="40244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9" name="Shape 64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43141" y="37238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0" name="Shape 64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3573" y="37238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1" name="Shape 64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12932" y="37238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2" name="Shape 64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2064" y="37238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3" name="Shape 64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82497" y="37238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4" name="Shape 64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21856" y="37238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5" name="Shape 64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60767" y="37238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6" name="Shape 64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91199" y="37238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7" name="Shape 64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02576" y="3724722"/>
            <a:ext cx="130431" cy="145691"/>
          </a:xfrm>
          <a:prstGeom prst="rect">
            <a:avLst/>
          </a:prstGeom>
          <a:noFill/>
          <a:ln>
            <a:noFill/>
          </a:ln>
        </p:spPr>
      </p:pic>
      <p:sp>
        <p:nvSpPr>
          <p:cNvPr id="6458" name="Shape 6458"/>
          <p:cNvSpPr/>
          <p:nvPr/>
        </p:nvSpPr>
        <p:spPr>
          <a:xfrm>
            <a:off x="87317" y="4438173"/>
            <a:ext cx="441300" cy="109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459" name="Shape 64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695" y="38731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0" name="Shape 64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00127" y="38731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1" name="Shape 64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486" y="38731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2" name="Shape 64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618" y="38731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3" name="Shape 64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9050" y="38731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4" name="Shape 64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8409" y="38731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5" name="Shape 64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7321" y="38731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6" name="Shape 64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753" y="38731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7" name="Shape 64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695" y="40234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8" name="Shape 64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00127" y="40234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9" name="Shape 64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486" y="40234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0" name="Shape 64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618" y="40234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1" name="Shape 64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9050" y="40234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2" name="Shape 64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8409" y="40234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3" name="Shape 64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7321" y="40234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4" name="Shape 64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753" y="40234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5" name="Shape 64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29130" y="387410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6" name="Shape 64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30342" y="40234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7" name="Shape 64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695" y="37228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8" name="Shape 64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00127" y="37228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9" name="Shape 64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486" y="37228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0" name="Shape 64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618" y="37228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1" name="Shape 64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9050" y="37228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2" name="Shape 64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8409" y="37228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3" name="Shape 64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7321" y="37228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4" name="Shape 64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753" y="37228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5" name="Shape 64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29130" y="372377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6" name="Shape 64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43141" y="43259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7" name="Shape 64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3573" y="43259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8" name="Shape 64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12932" y="43259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9" name="Shape 64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2064" y="43259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0" name="Shape 64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82497" y="43259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1" name="Shape 64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21856" y="43259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2" name="Shape 64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60767" y="43259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3" name="Shape 64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91199" y="43259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4" name="Shape 64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43141" y="44762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5" name="Shape 64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3573" y="44762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6" name="Shape 64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12932" y="44762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7" name="Shape 64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2064" y="44762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8" name="Shape 64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82497" y="44762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9" name="Shape 64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21856" y="44762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0" name="Shape 65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60767" y="44762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1" name="Shape 65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91199" y="44762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2" name="Shape 65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02576" y="432688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3" name="Shape 65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03788" y="44762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4" name="Shape 65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43141" y="41756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5" name="Shape 65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3573" y="41756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6" name="Shape 65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12932" y="41756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7" name="Shape 65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2064" y="41756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8" name="Shape 65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82497" y="41756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9" name="Shape 65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21856" y="41756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0" name="Shape 65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60767" y="41756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1" name="Shape 65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91199" y="41756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2" name="Shape 65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02576" y="417655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3" name="Shape 65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695" y="432502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4" name="Shape 65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00127" y="432502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5" name="Shape 65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486" y="432502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6" name="Shape 65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618" y="432502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7" name="Shape 65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9050" y="432502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8" name="Shape 65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8409" y="432502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9" name="Shape 65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7321" y="432502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0" name="Shape 65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753" y="432502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1" name="Shape 65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695" y="447529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2" name="Shape 65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00127" y="447529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3" name="Shape 65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486" y="447529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4" name="Shape 65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618" y="447529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5" name="Shape 65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9050" y="447529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6" name="Shape 65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8409" y="447529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7" name="Shape 65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7321" y="447529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8" name="Shape 65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753" y="447529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9" name="Shape 65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29130" y="432594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0" name="Shape 65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30342" y="447529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1" name="Shape 65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695" y="417468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2" name="Shape 65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00127" y="417468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3" name="Shape 65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486" y="417468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4" name="Shape 65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618" y="4174689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5" name="Shape 65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9050" y="417468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6" name="Shape 65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8409" y="4174689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7" name="Shape 65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7321" y="4174689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8" name="Shape 65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753" y="4174689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9" name="Shape 65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29130" y="417560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0" name="Shape 65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216587" y="387461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1" name="Shape 65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47019" y="387461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2" name="Shape 65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6378" y="387461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3" name="Shape 65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25510" y="387461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4" name="Shape 65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55943" y="387461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5" name="Shape 65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95302" y="387461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6" name="Shape 65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34213" y="387461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7" name="Shape 65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564645" y="387461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8" name="Shape 65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216587" y="40248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9" name="Shape 65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47019" y="40248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0" name="Shape 65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6378" y="40248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1" name="Shape 65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25510" y="40248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2" name="Shape 65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55943" y="40248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3" name="Shape 65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95302" y="40248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4" name="Shape 65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34213" y="40248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5" name="Shape 65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564645" y="40248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6" name="Shape 65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6022" y="387552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7" name="Shape 65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7234" y="40248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8" name="Shape 65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216587" y="372427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9" name="Shape 65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47019" y="372427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0" name="Shape 65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6378" y="372427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1" name="Shape 65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25510" y="372427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2" name="Shape 65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55943" y="372427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3" name="Shape 65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95302" y="372427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4" name="Shape 65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34213" y="372427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5" name="Shape 65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564645" y="372427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6" name="Shape 65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6022" y="372519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7" name="Shape 65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216587" y="43264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8" name="Shape 65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47019" y="43264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9" name="Shape 65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6378" y="43264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0" name="Shape 65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25510" y="43264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1" name="Shape 65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55943" y="43264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2" name="Shape 65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95302" y="43264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3" name="Shape 65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34213" y="43264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4" name="Shape 65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564645" y="43264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5" name="Shape 65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216587" y="44767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6" name="Shape 65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47019" y="44767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7" name="Shape 65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6378" y="44767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8" name="Shape 65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25510" y="44767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9" name="Shape 65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55943" y="44767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0" name="Shape 65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95302" y="44767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1" name="Shape 65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34213" y="44767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2" name="Shape 65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564645" y="44767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3" name="Shape 65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6022" y="432735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4" name="Shape 65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7234" y="44767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5" name="Shape 65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216587" y="41761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6" name="Shape 65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47019" y="41761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7" name="Shape 65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6378" y="41761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8" name="Shape 65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25510" y="41761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9" name="Shape 65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55943" y="41761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0" name="Shape 65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95302" y="41761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1" name="Shape 65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34213" y="41761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2" name="Shape 65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564645" y="41761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3" name="Shape 65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6022" y="417702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4" name="Shape 65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43366" y="47782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5" name="Shape 65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3798" y="47782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6" name="Shape 65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13157" y="47782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7" name="Shape 65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2289" y="47782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8" name="Shape 65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82722" y="47782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9" name="Shape 65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22081" y="47782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0" name="Shape 66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60992" y="47782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1" name="Shape 66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91424" y="47782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2" name="Shape 66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43366" y="49285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3" name="Shape 66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3798" y="49285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4" name="Shape 66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13157" y="49285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5" name="Shape 66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2289" y="49285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6" name="Shape 66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82722" y="49285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7" name="Shape 66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22081" y="49285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8" name="Shape 66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60992" y="49285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9" name="Shape 66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91424" y="49285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0" name="Shape 66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02801" y="47792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1" name="Shape 66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04013" y="49285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2" name="Shape 66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43366" y="46279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3" name="Shape 66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3798" y="46279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4" name="Shape 66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13157" y="46279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5" name="Shape 66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2289" y="46279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6" name="Shape 66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82722" y="46279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7" name="Shape 66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22081" y="46279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8" name="Shape 66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60992" y="46279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9" name="Shape 66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91424" y="46279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0" name="Shape 66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02801" y="4628872"/>
            <a:ext cx="130431" cy="145691"/>
          </a:xfrm>
          <a:prstGeom prst="rect">
            <a:avLst/>
          </a:prstGeom>
          <a:noFill/>
          <a:ln>
            <a:noFill/>
          </a:ln>
        </p:spPr>
      </p:pic>
      <p:sp>
        <p:nvSpPr>
          <p:cNvPr id="6621" name="Shape 6621"/>
          <p:cNvSpPr/>
          <p:nvPr/>
        </p:nvSpPr>
        <p:spPr>
          <a:xfrm>
            <a:off x="87542" y="5342323"/>
            <a:ext cx="441300" cy="109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622" name="Shape 66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920" y="47773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3" name="Shape 66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00352" y="47773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4" name="Shape 66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711" y="47773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5" name="Shape 66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843" y="47773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6" name="Shape 66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9275" y="47773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7" name="Shape 66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8634" y="47773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8" name="Shape 66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7546" y="47773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9" name="Shape 66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978" y="47773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0" name="Shape 66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920" y="49276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1" name="Shape 66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00352" y="49276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2" name="Shape 66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711" y="49276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3" name="Shape 66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843" y="49276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4" name="Shape 66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9275" y="49276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5" name="Shape 66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8634" y="49276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6" name="Shape 66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7546" y="49276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7" name="Shape 66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978" y="49276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8" name="Shape 66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29355" y="477825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9" name="Shape 66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30567" y="49276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0" name="Shape 66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920" y="46270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1" name="Shape 66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00352" y="46270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2" name="Shape 66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711" y="46270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3" name="Shape 66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843" y="46270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4" name="Shape 66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9275" y="46270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5" name="Shape 66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8634" y="46270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6" name="Shape 66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7546" y="46270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7" name="Shape 66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978" y="46270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8" name="Shape 66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29355" y="462792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9" name="Shape 66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43366" y="52301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0" name="Shape 66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3798" y="52301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1" name="Shape 66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13157" y="52301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2" name="Shape 66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2289" y="52301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3" name="Shape 66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82722" y="52301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4" name="Shape 66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22081" y="52301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5" name="Shape 66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60992" y="52301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6" name="Shape 66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91424" y="52301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7" name="Shape 66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43366" y="53803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8" name="Shape 66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3798" y="53803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9" name="Shape 66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13157" y="53803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0" name="Shape 66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2289" y="53803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1" name="Shape 66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82722" y="53803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2" name="Shape 66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22081" y="53803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3" name="Shape 66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60992" y="53803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4" name="Shape 66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91424" y="53803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5" name="Shape 66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02801" y="523103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6" name="Shape 66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04013" y="53803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7" name="Shape 66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43366" y="50797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8" name="Shape 66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3798" y="50797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9" name="Shape 66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13157" y="50797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0" name="Shape 66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2289" y="50797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1" name="Shape 66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82722" y="50797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2" name="Shape 66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22081" y="50797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3" name="Shape 66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60992" y="50797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4" name="Shape 66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91424" y="50797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5" name="Shape 66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02801" y="508070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6" name="Shape 66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920" y="522917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7" name="Shape 66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00352" y="522917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8" name="Shape 66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711" y="522917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9" name="Shape 66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843" y="522917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0" name="Shape 66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9275" y="522917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1" name="Shape 66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8634" y="522917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2" name="Shape 66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7546" y="522917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3" name="Shape 66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978" y="522917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4" name="Shape 66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920" y="537944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5" name="Shape 66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00352" y="537944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6" name="Shape 66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711" y="537944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7" name="Shape 66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843" y="537944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8" name="Shape 66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9275" y="537944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9" name="Shape 66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8634" y="537944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0" name="Shape 66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7546" y="537944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1" name="Shape 66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978" y="537944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2" name="Shape 66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29355" y="523009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3" name="Shape 66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30567" y="537944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4" name="Shape 66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920" y="507883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5" name="Shape 66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00352" y="507883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6" name="Shape 66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711" y="507883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7" name="Shape 66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843" y="5078839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8" name="Shape 66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9275" y="507883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9" name="Shape 66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8634" y="5078839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0" name="Shape 67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7546" y="5078839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1" name="Shape 67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978" y="5078839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2" name="Shape 67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29355" y="507975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3" name="Shape 67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216812" y="477876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4" name="Shape 67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47244" y="477876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5" name="Shape 67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6603" y="477876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6" name="Shape 67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25735" y="477876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7" name="Shape 67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56168" y="477876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8" name="Shape 67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95527" y="477876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9" name="Shape 67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34438" y="477876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0" name="Shape 67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564870" y="477876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1" name="Shape 67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216812" y="49290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2" name="Shape 67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47244" y="49290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3" name="Shape 67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6603" y="49290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4" name="Shape 67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25735" y="49290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5" name="Shape 67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56168" y="49290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6" name="Shape 67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95527" y="49290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7" name="Shape 67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34438" y="49290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8" name="Shape 67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564870" y="49290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9" name="Shape 67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6247" y="477967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0" name="Shape 67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7459" y="49290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1" name="Shape 67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216812" y="462842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2" name="Shape 67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47244" y="462842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3" name="Shape 67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6603" y="462842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4" name="Shape 67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25735" y="462842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5" name="Shape 67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56168" y="462842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6" name="Shape 67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95527" y="462842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7" name="Shape 67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34438" y="462842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8" name="Shape 67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564870" y="462842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9" name="Shape 67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6247" y="462934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0" name="Shape 67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216812" y="52305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1" name="Shape 67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47244" y="52305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2" name="Shape 67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6603" y="52305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3" name="Shape 67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25735" y="52305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4" name="Shape 67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56168" y="52305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5" name="Shape 67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95527" y="52305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6" name="Shape 67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34438" y="52305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7" name="Shape 67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564870" y="52305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8" name="Shape 67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216812" y="53808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9" name="Shape 67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47244" y="53808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0" name="Shape 67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6603" y="53808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1" name="Shape 67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25735" y="53808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2" name="Shape 67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56168" y="53808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3" name="Shape 67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95527" y="53808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4" name="Shape 67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34438" y="53808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5" name="Shape 67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564870" y="53808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6" name="Shape 67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6247" y="523150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7" name="Shape 67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7459" y="53808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8" name="Shape 67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216812" y="50802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9" name="Shape 67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47244" y="50802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0" name="Shape 67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6603" y="50802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1" name="Shape 67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25735" y="50802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2" name="Shape 67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56168" y="50802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3" name="Shape 67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95527" y="50802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4" name="Shape 67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34438" y="50802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5" name="Shape 67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564870" y="50802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6" name="Shape 67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6247" y="508117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7" name="Shape 67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65978" y="38764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8" name="Shape 67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696410" y="38764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9" name="Shape 67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35769" y="38764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0" name="Shape 67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74901" y="38764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1" name="Shape 67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05333" y="38764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2" name="Shape 67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044692" y="38764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3" name="Shape 67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3604" y="38764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4" name="Shape 67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14036" y="38764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5" name="Shape 67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65978" y="40267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6" name="Shape 67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696410" y="40267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7" name="Shape 67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35769" y="40267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8" name="Shape 67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74901" y="40267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9" name="Shape 67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05333" y="40267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0" name="Shape 67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044692" y="40267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1" name="Shape 67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3604" y="40267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2" name="Shape 67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14036" y="40267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3" name="Shape 67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25413" y="38774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4" name="Shape 67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26625" y="40267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5" name="Shape 67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65978" y="37261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6" name="Shape 67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696410" y="37261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7" name="Shape 67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35769" y="37261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8" name="Shape 67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74901" y="37261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9" name="Shape 67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05333" y="37261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0" name="Shape 67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044692" y="37261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1" name="Shape 67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3604" y="37261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2" name="Shape 67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14036" y="37261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3" name="Shape 67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25413" y="3727072"/>
            <a:ext cx="130431" cy="145691"/>
          </a:xfrm>
          <a:prstGeom prst="rect">
            <a:avLst/>
          </a:prstGeom>
          <a:noFill/>
          <a:ln>
            <a:noFill/>
          </a:ln>
        </p:spPr>
      </p:pic>
      <p:sp>
        <p:nvSpPr>
          <p:cNvPr id="6784" name="Shape 6784"/>
          <p:cNvSpPr/>
          <p:nvPr/>
        </p:nvSpPr>
        <p:spPr>
          <a:xfrm>
            <a:off x="3610154" y="4440523"/>
            <a:ext cx="441300" cy="109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785" name="Shape 67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2532" y="38755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6" name="Shape 67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22964" y="38755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7" name="Shape 67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62323" y="38755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8" name="Shape 67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01455" y="38755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9" name="Shape 67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31887" y="38755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0" name="Shape 67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871246" y="38755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1" name="Shape 67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10157" y="38755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2" name="Shape 67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40590" y="38755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3" name="Shape 67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2532" y="40258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4" name="Shape 67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22964" y="40258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5" name="Shape 67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62323" y="40258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6" name="Shape 67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01455" y="40258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7" name="Shape 67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31887" y="40258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8" name="Shape 67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871246" y="40258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9" name="Shape 67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10157" y="40258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0" name="Shape 68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40590" y="40258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1" name="Shape 68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51966" y="387645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2" name="Shape 68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53179" y="40258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3" name="Shape 68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2532" y="37252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4" name="Shape 68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22964" y="37252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5" name="Shape 68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62323" y="37252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6" name="Shape 68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01455" y="37252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7" name="Shape 68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31887" y="37252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8" name="Shape 68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871246" y="37252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9" name="Shape 68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10157" y="37252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0" name="Shape 68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40590" y="37252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1" name="Shape 68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51966" y="372612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2" name="Shape 68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65978" y="43283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3" name="Shape 68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696410" y="43283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4" name="Shape 68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35769" y="43283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5" name="Shape 68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74901" y="43283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6" name="Shape 68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05333" y="43283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7" name="Shape 68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044692" y="43283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8" name="Shape 68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3604" y="43283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9" name="Shape 68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14036" y="43283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0" name="Shape 68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65978" y="44785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1" name="Shape 68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696410" y="44785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2" name="Shape 68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35769" y="44785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3" name="Shape 68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74901" y="44785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4" name="Shape 68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05333" y="44785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5" name="Shape 68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044692" y="44785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6" name="Shape 68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3604" y="44785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7" name="Shape 68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14036" y="44785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8" name="Shape 68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25413" y="432923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9" name="Shape 68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26625" y="44785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0" name="Shape 68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65978" y="41779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1" name="Shape 68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696410" y="41779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2" name="Shape 68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35769" y="41779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3" name="Shape 68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74901" y="41779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4" name="Shape 68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05333" y="41779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5" name="Shape 68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044692" y="41779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6" name="Shape 68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3604" y="41779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7" name="Shape 68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14036" y="41779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8" name="Shape 68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25413" y="417890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9" name="Shape 68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2532" y="432737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0" name="Shape 68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22964" y="432737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1" name="Shape 68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62323" y="432737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2" name="Shape 68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01455" y="432737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3" name="Shape 68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31887" y="432737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4" name="Shape 68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871246" y="432737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5" name="Shape 68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10157" y="432737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6" name="Shape 68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40590" y="432737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7" name="Shape 68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2532" y="447764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8" name="Shape 68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22964" y="447764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9" name="Shape 68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62323" y="447764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0" name="Shape 68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01455" y="447764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1" name="Shape 68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31887" y="447764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2" name="Shape 68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871246" y="447764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3" name="Shape 68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10157" y="447764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4" name="Shape 68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40590" y="447764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5" name="Shape 68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51966" y="432829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6" name="Shape 68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53179" y="447764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7" name="Shape 68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2532" y="417703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8" name="Shape 68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22964" y="417703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9" name="Shape 68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62323" y="417703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0" name="Shape 68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01455" y="417703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1" name="Shape 68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31887" y="417703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2" name="Shape 68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871246" y="417703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3" name="Shape 68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10157" y="417703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4" name="Shape 68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40590" y="417703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5" name="Shape 68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51966" y="417795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6" name="Shape 68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39424" y="387696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7" name="Shape 68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856" y="387696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8" name="Shape 68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09215" y="387696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9" name="Shape 68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348347" y="387696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0" name="Shape 68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78780" y="387696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1" name="Shape 68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18138" y="387696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2" name="Shape 68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57050" y="387696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3" name="Shape 68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7482" y="387696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4" name="Shape 68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39424" y="40272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5" name="Shape 68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856" y="40272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6" name="Shape 68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09215" y="40272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7" name="Shape 68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348347" y="40272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8" name="Shape 68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78780" y="40272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9" name="Shape 68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18138" y="40272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0" name="Shape 68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57050" y="40272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1" name="Shape 68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7482" y="40272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2" name="Shape 68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998859" y="387787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3" name="Shape 68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000071" y="40272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4" name="Shape 68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39424" y="372662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5" name="Shape 68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856" y="372662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6" name="Shape 68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09215" y="372662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7" name="Shape 68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348347" y="372662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8" name="Shape 68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78780" y="372662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9" name="Shape 68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18138" y="372662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0" name="Shape 68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57050" y="372662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1" name="Shape 68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7482" y="372662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2" name="Shape 68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998859" y="372754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3" name="Shape 68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39424" y="43287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4" name="Shape 68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856" y="43287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5" name="Shape 68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09215" y="43287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6" name="Shape 68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348347" y="43287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7" name="Shape 68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78780" y="43287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8" name="Shape 68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18138" y="43287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9" name="Shape 68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57050" y="43287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0" name="Shape 69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7482" y="43287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1" name="Shape 69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39424" y="44790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2" name="Shape 69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856" y="44790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3" name="Shape 69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09215" y="44790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4" name="Shape 69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348347" y="44790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5" name="Shape 69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78780" y="44790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6" name="Shape 69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18138" y="44790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7" name="Shape 69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57050" y="44790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8" name="Shape 69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7482" y="44790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9" name="Shape 69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998859" y="4329709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0" name="Shape 69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000071" y="44790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1" name="Shape 69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39424" y="41784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2" name="Shape 69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856" y="41784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3" name="Shape 69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09215" y="41784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4" name="Shape 69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348347" y="41784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5" name="Shape 69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78780" y="41784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6" name="Shape 69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18138" y="41784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7" name="Shape 69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57050" y="41784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8" name="Shape 69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7482" y="41784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9" name="Shape 69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998859" y="417937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0" name="Shape 69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66090" y="47806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1" name="Shape 69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696523" y="47806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2" name="Shape 69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35882" y="47806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3" name="Shape 69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75013" y="47806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4" name="Shape 69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05446" y="47806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5" name="Shape 69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044805" y="47806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6" name="Shape 69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3716" y="47806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7" name="Shape 69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14149" y="47806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8" name="Shape 69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66090" y="49309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9" name="Shape 69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696523" y="49309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0" name="Shape 69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35882" y="49309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1" name="Shape 69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75013" y="49309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2" name="Shape 69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05446" y="49309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3" name="Shape 69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044805" y="49309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4" name="Shape 69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3716" y="49309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5" name="Shape 69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14149" y="49309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6" name="Shape 69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25525" y="47815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7" name="Shape 69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26738" y="49309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8" name="Shape 69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66090" y="46303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9" name="Shape 69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696523" y="46303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0" name="Shape 69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35882" y="46303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1" name="Shape 69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75013" y="46303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2" name="Shape 69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05446" y="46303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3" name="Shape 69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044805" y="46303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4" name="Shape 69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3716" y="46303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5" name="Shape 69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14149" y="46303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6" name="Shape 69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25525" y="4631222"/>
            <a:ext cx="130431" cy="145691"/>
          </a:xfrm>
          <a:prstGeom prst="rect">
            <a:avLst/>
          </a:prstGeom>
          <a:noFill/>
          <a:ln>
            <a:noFill/>
          </a:ln>
        </p:spPr>
      </p:pic>
      <p:sp>
        <p:nvSpPr>
          <p:cNvPr id="6947" name="Shape 6947"/>
          <p:cNvSpPr/>
          <p:nvPr/>
        </p:nvSpPr>
        <p:spPr>
          <a:xfrm>
            <a:off x="3610266" y="5344673"/>
            <a:ext cx="441300" cy="109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948" name="Shape 69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2644" y="47796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9" name="Shape 69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23076" y="47796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0" name="Shape 69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62435" y="47796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1" name="Shape 69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01567" y="47796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2" name="Shape 69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32000" y="47796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3" name="Shape 69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871359" y="47796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4" name="Shape 69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10270" y="47796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5" name="Shape 69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40702" y="47796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6" name="Shape 69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2644" y="49299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7" name="Shape 69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23076" y="49299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8" name="Shape 69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62435" y="49299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9" name="Shape 69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01567" y="49299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0" name="Shape 69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32000" y="49299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1" name="Shape 69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871359" y="49299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2" name="Shape 69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10270" y="49299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3" name="Shape 69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40702" y="49299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4" name="Shape 69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52079" y="478060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5" name="Shape 69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53291" y="49299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6" name="Shape 69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2644" y="46293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7" name="Shape 69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23076" y="46293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8" name="Shape 69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62435" y="46293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9" name="Shape 69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01567" y="46293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0" name="Shape 69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32000" y="46293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1" name="Shape 69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871359" y="46293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2" name="Shape 69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10270" y="46293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3" name="Shape 69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40702" y="46293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4" name="Shape 69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52079" y="463027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5" name="Shape 69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66090" y="52324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6" name="Shape 69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696523" y="52324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7" name="Shape 69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35882" y="52324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8" name="Shape 69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75013" y="52324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9" name="Shape 69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05446" y="52324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0" name="Shape 69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044805" y="52324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1" name="Shape 69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3716" y="52324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2" name="Shape 69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14149" y="52324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3" name="Shape 69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66090" y="53827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4" name="Shape 69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696523" y="53827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5" name="Shape 69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35882" y="53827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6" name="Shape 69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75013" y="53827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7" name="Shape 69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05446" y="53827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8" name="Shape 69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044805" y="53827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9" name="Shape 69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3716" y="53827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0" name="Shape 69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14149" y="53827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1" name="Shape 69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25525" y="523338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2" name="Shape 69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26738" y="53827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3" name="Shape 69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66090" y="50821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4" name="Shape 69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696523" y="50821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5" name="Shape 69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35882" y="50821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6" name="Shape 69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75013" y="50821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7" name="Shape 69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05446" y="50821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8" name="Shape 69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044805" y="50821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9" name="Shape 69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3716" y="50821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0" name="Shape 70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14149" y="50821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1" name="Shape 70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25525" y="508305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2" name="Shape 70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2644" y="523152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3" name="Shape 70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23076" y="523152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4" name="Shape 70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62435" y="523152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5" name="Shape 70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01567" y="523152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6" name="Shape 70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32000" y="523152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7" name="Shape 70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871359" y="523152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8" name="Shape 70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10270" y="523152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9" name="Shape 70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40702" y="523152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0" name="Shape 70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2644" y="538179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1" name="Shape 70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23076" y="538179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2" name="Shape 70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62435" y="538179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3" name="Shape 70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01567" y="538179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4" name="Shape 70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32000" y="538179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5" name="Shape 70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871359" y="538179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6" name="Shape 70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10270" y="538179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7" name="Shape 70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40702" y="538179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8" name="Shape 70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52079" y="523244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9" name="Shape 70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53291" y="538179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0" name="Shape 70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2644" y="508118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1" name="Shape 70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23076" y="508118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2" name="Shape 70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62435" y="508118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3" name="Shape 70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01567" y="508118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4" name="Shape 70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32000" y="508118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5" name="Shape 70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871359" y="508118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6" name="Shape 70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10270" y="508118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7" name="Shape 70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40702" y="508118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8" name="Shape 70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52079" y="508210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9" name="Shape 70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39536" y="478111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0" name="Shape 70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969" y="478111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1" name="Shape 70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09328" y="478111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2" name="Shape 70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348460" y="478111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3" name="Shape 70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78892" y="478111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4" name="Shape 70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18251" y="478111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5" name="Shape 70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57162" y="478111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6" name="Shape 70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7595" y="478111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7" name="Shape 70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39536" y="49313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8" name="Shape 70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969" y="49313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9" name="Shape 70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09328" y="49313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0" name="Shape 70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348460" y="49313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1" name="Shape 70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78892" y="49313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2" name="Shape 70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18251" y="49313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3" name="Shape 70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57162" y="49313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4" name="Shape 70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7595" y="49313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5" name="Shape 70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998971" y="478202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6" name="Shape 70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000184" y="49313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7" name="Shape 70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39536" y="463077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8" name="Shape 70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969" y="463077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9" name="Shape 70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09328" y="463077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0" name="Shape 70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348460" y="463077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1" name="Shape 70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78892" y="463077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2" name="Shape 70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18251" y="463077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3" name="Shape 70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57162" y="463077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4" name="Shape 70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7595" y="463077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5" name="Shape 70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998971" y="463169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6" name="Shape 70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39536" y="52329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7" name="Shape 70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969" y="52329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8" name="Shape 70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09328" y="52329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9" name="Shape 70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348460" y="52329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0" name="Shape 70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78892" y="52329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1" name="Shape 70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18251" y="52329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2" name="Shape 70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57162" y="52329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3" name="Shape 70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7595" y="52329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4" name="Shape 70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39536" y="53832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5" name="Shape 70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969" y="53832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6" name="Shape 70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09328" y="53832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7" name="Shape 70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348460" y="53832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8" name="Shape 70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78892" y="53832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9" name="Shape 70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18251" y="53832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0" name="Shape 70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57162" y="53832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1" name="Shape 70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7595" y="53832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2" name="Shape 70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998971" y="5233859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3" name="Shape 70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000184" y="53832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4" name="Shape 70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39536" y="50826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5" name="Shape 70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969" y="50826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6" name="Shape 70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09328" y="50826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7" name="Shape 70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348460" y="50826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8" name="Shape 70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78892" y="50826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9" name="Shape 70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18251" y="50826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0" name="Shape 70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57162" y="50826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1" name="Shape 70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7595" y="50826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2" name="Shape 70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998971" y="508352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3" name="Shape 70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22865" y="387318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4" name="Shape 70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53297" y="387318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5" name="Shape 70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2656" y="387318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6" name="Shape 70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31788" y="387318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7" name="Shape 70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62220" y="387318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8" name="Shape 70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22865" y="4023464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9" name="Shape 70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53297" y="4023464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0" name="Shape 70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2656" y="4023464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1" name="Shape 70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31788" y="4023464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2" name="Shape 70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62220" y="4023464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3" name="Shape 70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82299" y="387410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4" name="Shape 70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83512" y="4023464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5" name="Shape 70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22865" y="372285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6" name="Shape 70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53297" y="372285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7" name="Shape 70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2656" y="372285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8" name="Shape 70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31788" y="372285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9" name="Shape 70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62220" y="372285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0" name="Shape 71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82299" y="372377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1" name="Shape 71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22865" y="432502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2" name="Shape 71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53297" y="432502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3" name="Shape 71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2656" y="432502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4" name="Shape 71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31788" y="432502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5" name="Shape 71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62220" y="432502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6" name="Shape 71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22865" y="447529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7" name="Shape 71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53297" y="447529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8" name="Shape 71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2656" y="447529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9" name="Shape 71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31788" y="447529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0" name="Shape 71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62220" y="447529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1" name="Shape 71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82299" y="432593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2" name="Shape 71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83512" y="447529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3" name="Shape 71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22865" y="41746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4" name="Shape 71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53297" y="41746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5" name="Shape 71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2656" y="41746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6" name="Shape 71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31788" y="41746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7" name="Shape 71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62220" y="41746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8" name="Shape 71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82299" y="417560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9" name="Shape 71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6311" y="387366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0" name="Shape 71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826743" y="387366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1" name="Shape 71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566102" y="387366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2" name="Shape 71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305234" y="387366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3" name="Shape 71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435666" y="387366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4" name="Shape 71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175025" y="387366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5" name="Shape 71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13937" y="387366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6" name="Shape 71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44369" y="387366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7" name="Shape 71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6311" y="40239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8" name="Shape 71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826743" y="40239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9" name="Shape 71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566102" y="40239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0" name="Shape 71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305234" y="40239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1" name="Shape 71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435666" y="40239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2" name="Shape 71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175025" y="40239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3" name="Shape 71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13937" y="40239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4" name="Shape 71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44369" y="40239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5" name="Shape 71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955746" y="387457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6" name="Shape 71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956958" y="40239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7" name="Shape 71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6311" y="372332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8" name="Shape 71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826743" y="372332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9" name="Shape 71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566102" y="372332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0" name="Shape 71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305234" y="372332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1" name="Shape 71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435666" y="372332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2" name="Shape 71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175025" y="372332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3" name="Shape 71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13937" y="372332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4" name="Shape 71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44369" y="372332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5" name="Shape 71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955746" y="372424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6" name="Shape 71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6311" y="43254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7" name="Shape 71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826743" y="43254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8" name="Shape 71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566102" y="43254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9" name="Shape 71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305234" y="43254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0" name="Shape 71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435666" y="43254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1" name="Shape 71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175025" y="43254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2" name="Shape 71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13937" y="43254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3" name="Shape 71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44369" y="43254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4" name="Shape 71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6311" y="44757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5" name="Shape 71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826743" y="44757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6" name="Shape 71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566102" y="44757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7" name="Shape 71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305234" y="44757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8" name="Shape 71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435666" y="44757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9" name="Shape 71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175025" y="44757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0" name="Shape 71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13937" y="44757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1" name="Shape 71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44369" y="44757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2" name="Shape 71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955746" y="4326409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3" name="Shape 71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956958" y="44757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4" name="Shape 71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6311" y="41751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5" name="Shape 71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826743" y="41751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6" name="Shape 71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566102" y="41751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7" name="Shape 71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305234" y="41751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8" name="Shape 71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435666" y="41751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9" name="Shape 71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175025" y="41751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Shape 71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13937" y="41751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1" name="Shape 71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44369" y="41751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2" name="Shape 71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955746" y="417607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3" name="Shape 71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22977" y="477733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4" name="Shape 71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53409" y="477733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5" name="Shape 71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2768" y="477733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6" name="Shape 71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31900" y="477733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7" name="Shape 71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62333" y="477733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8" name="Shape 71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22977" y="4927614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9" name="Shape 71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53409" y="4927614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0" name="Shape 71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2768" y="4927614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1" name="Shape 71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31900" y="4927614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2" name="Shape 71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62333" y="4927614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3" name="Shape 71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82412" y="477825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4" name="Shape 71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83624" y="4927614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5" name="Shape 71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22977" y="462700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6" name="Shape 71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53409" y="462700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7" name="Shape 71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2768" y="462700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8" name="Shape 71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31900" y="462700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9" name="Shape 71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62333" y="462700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0" name="Shape 71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82412" y="462792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1" name="Shape 71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22977" y="522917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2" name="Shape 71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53409" y="522917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3" name="Shape 71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2768" y="522917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4" name="Shape 71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31900" y="522917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5" name="Shape 71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62333" y="522917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6" name="Shape 71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22977" y="537944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7" name="Shape 71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53409" y="537944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8" name="Shape 71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2768" y="537944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9" name="Shape 71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31900" y="537944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0" name="Shape 72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62333" y="537944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1" name="Shape 72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82412" y="523008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2" name="Shape 72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83624" y="537944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3" name="Shape 72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22977" y="50788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4" name="Shape 72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53409" y="50788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5" name="Shape 72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2768" y="50788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6" name="Shape 72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31900" y="50788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7" name="Shape 72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62333" y="50788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8" name="Shape 72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82412" y="507975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9" name="Shape 72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6423" y="477781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0" name="Shape 72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826856" y="477781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1" name="Shape 72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566215" y="477781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2" name="Shape 72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305346" y="477781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3" name="Shape 72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435779" y="477781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4" name="Shape 72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175138" y="477781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5" name="Shape 72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14049" y="477781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6" name="Shape 72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44482" y="477781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7" name="Shape 72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6423" y="49280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8" name="Shape 72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826856" y="49280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9" name="Shape 72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566215" y="49280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0" name="Shape 72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305346" y="49280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1" name="Shape 72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435779" y="49280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2" name="Shape 72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175138" y="49280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3" name="Shape 72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14049" y="49280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4" name="Shape 72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44482" y="49280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5" name="Shape 72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955858" y="477872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6" name="Shape 72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957071" y="49280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7" name="Shape 72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6423" y="462747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8" name="Shape 72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826856" y="462747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9" name="Shape 72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566215" y="462747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0" name="Shape 72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305346" y="462747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1" name="Shape 72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435779" y="462747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2" name="Shape 72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175138" y="462747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3" name="Shape 72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14049" y="462747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4" name="Shape 72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44482" y="462747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5" name="Shape 72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955858" y="462839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6" name="Shape 72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6423" y="52296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7" name="Shape 72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826856" y="52296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8" name="Shape 72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566215" y="52296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9" name="Shape 72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305346" y="52296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0" name="Shape 72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435779" y="52296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1" name="Shape 72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175138" y="52296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2" name="Shape 72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14049" y="52296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3" name="Shape 72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44482" y="52296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4" name="Shape 72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6423" y="53799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5" name="Shape 72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826856" y="53799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6" name="Shape 72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566215" y="53799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7" name="Shape 72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305346" y="53799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8" name="Shape 72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435779" y="53799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9" name="Shape 72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175138" y="53799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0" name="Shape 72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14049" y="53799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1" name="Shape 72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44482" y="53799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2" name="Shape 72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955858" y="5230559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3" name="Shape 72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957071" y="53799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4" name="Shape 72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6423" y="50793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5" name="Shape 72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826856" y="50793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6" name="Shape 72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566215" y="50793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7" name="Shape 72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305346" y="50793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8" name="Shape 72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435779" y="50793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9" name="Shape 72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175138" y="50793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0" name="Shape 72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14049" y="50793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1" name="Shape 72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44482" y="50793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2" name="Shape 72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955858" y="5080225"/>
            <a:ext cx="130432" cy="1456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266" name="Shape 7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7" name="Shape 7267"/>
          <p:cNvSpPr txBox="1"/>
          <p:nvPr>
            <p:ph idx="4294967295" type="subTitle"/>
          </p:nvPr>
        </p:nvSpPr>
        <p:spPr>
          <a:xfrm>
            <a:off x="259375" y="2548975"/>
            <a:ext cx="4403400" cy="622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Self Driving Infrastructure</a:t>
            </a:r>
          </a:p>
        </p:txBody>
      </p:sp>
      <p:pic>
        <p:nvPicPr>
          <p:cNvPr id="7268" name="Shape 7268"/>
          <p:cNvPicPr preferRelativeResize="0"/>
          <p:nvPr/>
        </p:nvPicPr>
        <p:blipFill rotWithShape="1">
          <a:blip r:embed="rId3">
            <a:alphaModFix/>
          </a:blip>
          <a:srcRect b="68410" l="0" r="0" t="-177"/>
          <a:stretch/>
        </p:blipFill>
        <p:spPr>
          <a:xfrm>
            <a:off x="5189400" y="1457600"/>
            <a:ext cx="2699974" cy="18584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reos-wordmark-horiz-white.png" id="7269" name="Shape 72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1024" y="1746100"/>
            <a:ext cx="2077974" cy="80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24" name="Shape 2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5" name="Shape 2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301238">
            <a:off x="6324600" y="1501575"/>
            <a:ext cx="3688033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2126" name="Shape 2126"/>
          <p:cNvSpPr txBox="1"/>
          <p:nvPr/>
        </p:nvSpPr>
        <p:spPr>
          <a:xfrm>
            <a:off x="383250" y="846000"/>
            <a:ext cx="4771500" cy="34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2300">
                <a:solidFill>
                  <a:srgbClr val="FFFFFF"/>
                </a:solidFill>
              </a:rPr>
              <a:t>Software Systems:</a:t>
            </a:r>
          </a:p>
          <a:p>
            <a:pPr lvl="0">
              <a:spcBef>
                <a:spcPts val="0"/>
              </a:spcBef>
              <a:buNone/>
            </a:pPr>
            <a:r>
              <a:rPr i="1" lang="en" sz="2300">
                <a:solidFill>
                  <a:srgbClr val="FFFFFF"/>
                </a:solidFill>
              </a:rPr>
              <a:t>Containers, Clustering, Monitoring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2300">
              <a:solidFill>
                <a:srgbClr val="FFFFFF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b="1" lang="en" sz="2300">
                <a:solidFill>
                  <a:srgbClr val="FFFFFF"/>
                </a:solidFill>
              </a:rPr>
              <a:t>Enabling Teams To: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47826"/>
              <a:buFont typeface="Arial"/>
              <a:buNone/>
            </a:pPr>
            <a:r>
              <a:rPr lang="en" sz="2300">
                <a:solidFill>
                  <a:srgbClr val="FFFFFF"/>
                </a:solidFill>
              </a:rPr>
              <a:t>Organize, Specialize, Take Risks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273" name="Shape 7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4" name="Shape 7274"/>
          <p:cNvSpPr txBox="1"/>
          <p:nvPr>
            <p:ph type="title"/>
          </p:nvPr>
        </p:nvSpPr>
        <p:spPr>
          <a:xfrm>
            <a:off x="311700" y="215542"/>
            <a:ext cx="8520600" cy="613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800">
                <a:latin typeface="Arial"/>
                <a:ea typeface="Arial"/>
                <a:cs typeface="Arial"/>
                <a:sym typeface="Arial"/>
              </a:rPr>
              <a:t>What is self-driving infrastructure</a:t>
            </a:r>
          </a:p>
        </p:txBody>
      </p:sp>
      <p:sp>
        <p:nvSpPr>
          <p:cNvPr id="7275" name="Shape 7275"/>
          <p:cNvSpPr txBox="1"/>
          <p:nvPr/>
        </p:nvSpPr>
        <p:spPr>
          <a:xfrm>
            <a:off x="644825" y="1767600"/>
            <a:ext cx="3793200" cy="234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/>
              <a:t>Applying updates to our infrastructure software much like the way updates are applied to our phones</a:t>
            </a:r>
          </a:p>
        </p:txBody>
      </p:sp>
      <p:pic>
        <p:nvPicPr>
          <p:cNvPr id="7276" name="Shape 72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3225" y="2276546"/>
            <a:ext cx="1393349" cy="139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7" name="Shape 72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4399" y="2511862"/>
            <a:ext cx="951002" cy="922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8" name="Shape 72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36500" y="2276546"/>
            <a:ext cx="1393349" cy="139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9" name="Shape 72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41669" y="2511850"/>
            <a:ext cx="783005" cy="922747"/>
          </a:xfrm>
          <a:prstGeom prst="rect">
            <a:avLst/>
          </a:prstGeom>
          <a:noFill/>
          <a:ln>
            <a:noFill/>
          </a:ln>
        </p:spPr>
      </p:pic>
      <p:sp>
        <p:nvSpPr>
          <p:cNvPr id="7280" name="Shape 7280"/>
          <p:cNvSpPr/>
          <p:nvPr/>
        </p:nvSpPr>
        <p:spPr>
          <a:xfrm>
            <a:off x="6053825" y="2164625"/>
            <a:ext cx="460800" cy="451800"/>
          </a:xfrm>
          <a:prstGeom prst="ellipse">
            <a:avLst/>
          </a:prstGeom>
          <a:solidFill>
            <a:srgbClr val="FF0000"/>
          </a:solidFill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8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7281" name="Shape 7281"/>
          <p:cNvSpPr/>
          <p:nvPr/>
        </p:nvSpPr>
        <p:spPr>
          <a:xfrm>
            <a:off x="7675375" y="2164625"/>
            <a:ext cx="460800" cy="451800"/>
          </a:xfrm>
          <a:prstGeom prst="ellipse">
            <a:avLst/>
          </a:prstGeom>
          <a:solidFill>
            <a:srgbClr val="FF0000"/>
          </a:solidFill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80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285" name="Shape 7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6" name="Shape 7286"/>
          <p:cNvSpPr txBox="1"/>
          <p:nvPr>
            <p:ph type="title"/>
          </p:nvPr>
        </p:nvSpPr>
        <p:spPr>
          <a:xfrm>
            <a:off x="311700" y="215542"/>
            <a:ext cx="8520600" cy="613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800">
                <a:latin typeface="Arial"/>
                <a:ea typeface="Arial"/>
                <a:cs typeface="Arial"/>
                <a:sym typeface="Arial"/>
              </a:rPr>
              <a:t>Why self driving infrastructure</a:t>
            </a:r>
          </a:p>
        </p:txBody>
      </p:sp>
      <p:sp>
        <p:nvSpPr>
          <p:cNvPr id="7287" name="Shape 7287"/>
          <p:cNvSpPr txBox="1"/>
          <p:nvPr/>
        </p:nvSpPr>
        <p:spPr>
          <a:xfrm>
            <a:off x="2778400" y="1539450"/>
            <a:ext cx="3216600" cy="26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Patching Software is important</a:t>
            </a:r>
          </a:p>
        </p:txBody>
      </p:sp>
      <p:pic>
        <p:nvPicPr>
          <p:cNvPr descr="Screen Shot 2016-12-08 at 2.56.14 PM.png" id="7288" name="Shape 72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9962" y="2106867"/>
            <a:ext cx="1645636" cy="2495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9" name="Shape 72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6449" y="2867012"/>
            <a:ext cx="852449" cy="975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293" name="Shape 7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ile:HP-15C Calculator.jpg" id="7294" name="Shape 72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8999" y="-368100"/>
            <a:ext cx="9545902" cy="7159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298" name="Shape 7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16-03-16 at 12.02.47 AM.png" id="7299" name="Shape 72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71493"/>
            <a:ext cx="9144000" cy="5714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03" name="Shape 7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ip of Volcano.gif" id="7304" name="Shape 73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950" y="284549"/>
            <a:ext cx="8170099" cy="457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08" name="Shape 7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9" name="Shape 7309"/>
          <p:cNvSpPr txBox="1"/>
          <p:nvPr>
            <p:ph idx="4294967295" type="title"/>
          </p:nvPr>
        </p:nvSpPr>
        <p:spPr>
          <a:xfrm>
            <a:off x="759245" y="3470637"/>
            <a:ext cx="1877700" cy="3813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0" lang="en" sz="1900"/>
              <a:t>Container Linux</a:t>
            </a:r>
          </a:p>
        </p:txBody>
      </p:sp>
      <p:sp>
        <p:nvSpPr>
          <p:cNvPr id="7310" name="Shape 7310"/>
          <p:cNvSpPr txBox="1"/>
          <p:nvPr>
            <p:ph type="title"/>
          </p:nvPr>
        </p:nvSpPr>
        <p:spPr>
          <a:xfrm>
            <a:off x="301575" y="250253"/>
            <a:ext cx="8520600" cy="56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Updating Container Linux</a:t>
            </a:r>
          </a:p>
        </p:txBody>
      </p:sp>
      <p:pic>
        <p:nvPicPr>
          <p:cNvPr id="7311" name="Shape 73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4207" y="1466489"/>
            <a:ext cx="3485384" cy="3065549"/>
          </a:xfrm>
          <a:prstGeom prst="rect">
            <a:avLst/>
          </a:prstGeom>
          <a:noFill/>
          <a:ln>
            <a:noFill/>
          </a:ln>
        </p:spPr>
      </p:pic>
      <p:sp>
        <p:nvSpPr>
          <p:cNvPr id="7312" name="Shape 7312"/>
          <p:cNvSpPr txBox="1"/>
          <p:nvPr/>
        </p:nvSpPr>
        <p:spPr>
          <a:xfrm>
            <a:off x="3398293" y="2062475"/>
            <a:ext cx="2670600" cy="6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 sz="2400">
                <a:solidFill>
                  <a:srgbClr val="52A3D9"/>
                </a:solidFill>
              </a:rPr>
              <a:t>VM / Bare Metal</a:t>
            </a:r>
          </a:p>
        </p:txBody>
      </p:sp>
      <p:pic>
        <p:nvPicPr>
          <p:cNvPr id="7313" name="Shape 7313"/>
          <p:cNvPicPr preferRelativeResize="0"/>
          <p:nvPr/>
        </p:nvPicPr>
        <p:blipFill rotWithShape="1">
          <a:blip r:embed="rId4">
            <a:alphaModFix/>
          </a:blip>
          <a:srcRect b="51881" l="67543" r="0" t="0"/>
          <a:stretch/>
        </p:blipFill>
        <p:spPr>
          <a:xfrm>
            <a:off x="6762925" y="1469300"/>
            <a:ext cx="1802274" cy="1475099"/>
          </a:xfrm>
          <a:prstGeom prst="rect">
            <a:avLst/>
          </a:prstGeom>
          <a:noFill/>
          <a:ln>
            <a:noFill/>
          </a:ln>
        </p:spPr>
      </p:pic>
      <p:sp>
        <p:nvSpPr>
          <p:cNvPr id="7314" name="Shape 7314"/>
          <p:cNvSpPr txBox="1"/>
          <p:nvPr/>
        </p:nvSpPr>
        <p:spPr>
          <a:xfrm>
            <a:off x="6836000" y="1919275"/>
            <a:ext cx="1574400" cy="6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600"/>
              <a:t>OS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600"/>
              <a:t>Update</a:t>
            </a:r>
          </a:p>
        </p:txBody>
      </p:sp>
      <p:pic>
        <p:nvPicPr>
          <p:cNvPr descr="ContainerLinux-wordmark-stacked-color.png" id="7315" name="Shape 73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4725" y="2601561"/>
            <a:ext cx="2670602" cy="7954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19" name="Shape 7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0" name="Shape 7320"/>
          <p:cNvSpPr txBox="1"/>
          <p:nvPr>
            <p:ph type="title"/>
          </p:nvPr>
        </p:nvSpPr>
        <p:spPr>
          <a:xfrm>
            <a:off x="301575" y="250253"/>
            <a:ext cx="8520600" cy="56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Updating Container Linux</a:t>
            </a:r>
          </a:p>
        </p:txBody>
      </p:sp>
      <p:sp>
        <p:nvSpPr>
          <p:cNvPr id="7321" name="Shape 7321"/>
          <p:cNvSpPr txBox="1"/>
          <p:nvPr>
            <p:ph idx="4294967295" type="title"/>
          </p:nvPr>
        </p:nvSpPr>
        <p:spPr>
          <a:xfrm>
            <a:off x="759245" y="3470637"/>
            <a:ext cx="1877700" cy="3813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0" lang="en" sz="1900"/>
              <a:t>Container Linux</a:t>
            </a:r>
          </a:p>
        </p:txBody>
      </p:sp>
      <p:cxnSp>
        <p:nvCxnSpPr>
          <p:cNvPr id="7322" name="Shape 7322"/>
          <p:cNvCxnSpPr/>
          <p:nvPr/>
        </p:nvCxnSpPr>
        <p:spPr>
          <a:xfrm rot="10800000">
            <a:off x="6973250" y="2607632"/>
            <a:ext cx="0" cy="8646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lgDash"/>
            <a:round/>
            <a:headEnd len="lg" w="lg" type="none"/>
            <a:tailEnd len="lg" w="lg" type="none"/>
          </a:ln>
        </p:spPr>
      </p:cxnSp>
      <p:pic>
        <p:nvPicPr>
          <p:cNvPr id="7323" name="Shape 73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2347" y="1469297"/>
            <a:ext cx="5552850" cy="3065549"/>
          </a:xfrm>
          <a:prstGeom prst="rect">
            <a:avLst/>
          </a:prstGeom>
          <a:noFill/>
          <a:ln>
            <a:noFill/>
          </a:ln>
        </p:spPr>
      </p:pic>
      <p:sp>
        <p:nvSpPr>
          <p:cNvPr id="7324" name="Shape 7324"/>
          <p:cNvSpPr txBox="1"/>
          <p:nvPr/>
        </p:nvSpPr>
        <p:spPr>
          <a:xfrm>
            <a:off x="6836000" y="1919275"/>
            <a:ext cx="1574400" cy="6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600"/>
              <a:t>OS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600"/>
              <a:t>Update</a:t>
            </a:r>
          </a:p>
        </p:txBody>
      </p:sp>
      <p:sp>
        <p:nvSpPr>
          <p:cNvPr id="7325" name="Shape 7325"/>
          <p:cNvSpPr txBox="1"/>
          <p:nvPr/>
        </p:nvSpPr>
        <p:spPr>
          <a:xfrm>
            <a:off x="3398293" y="2062475"/>
            <a:ext cx="2670600" cy="6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b="1" lang="en" sz="2400">
                <a:solidFill>
                  <a:srgbClr val="52A3D9"/>
                </a:solidFill>
              </a:rPr>
              <a:t>VM / Bare Metal</a:t>
            </a:r>
          </a:p>
          <a:p>
            <a:pPr lvl="0" rtl="0" algn="l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52A3D9"/>
              </a:solidFill>
            </a:endParaRPr>
          </a:p>
        </p:txBody>
      </p:sp>
      <p:pic>
        <p:nvPicPr>
          <p:cNvPr descr="ContainerLinux-wordmark-stacked-color.png" id="7326" name="Shape 73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725" y="2601561"/>
            <a:ext cx="2670602" cy="7954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30" name="Shape 7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" name="Shape 7331"/>
          <p:cNvSpPr txBox="1"/>
          <p:nvPr>
            <p:ph type="title"/>
          </p:nvPr>
        </p:nvSpPr>
        <p:spPr>
          <a:xfrm>
            <a:off x="301575" y="250253"/>
            <a:ext cx="8520600" cy="56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"/>
              <a:t>Updating Container Linux</a:t>
            </a:r>
          </a:p>
        </p:txBody>
      </p:sp>
      <p:sp>
        <p:nvSpPr>
          <p:cNvPr id="7332" name="Shape 7332"/>
          <p:cNvSpPr txBox="1"/>
          <p:nvPr>
            <p:ph idx="4294967295" type="title"/>
          </p:nvPr>
        </p:nvSpPr>
        <p:spPr>
          <a:xfrm>
            <a:off x="759245" y="3470637"/>
            <a:ext cx="1877700" cy="3813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0" lang="en" sz="1900"/>
              <a:t>Container Linux</a:t>
            </a:r>
          </a:p>
        </p:txBody>
      </p:sp>
      <p:pic>
        <p:nvPicPr>
          <p:cNvPr id="7333" name="Shape 73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2532" y="1466497"/>
            <a:ext cx="3485384" cy="3065549"/>
          </a:xfrm>
          <a:prstGeom prst="rect">
            <a:avLst/>
          </a:prstGeom>
          <a:noFill/>
          <a:ln>
            <a:noFill/>
          </a:ln>
        </p:spPr>
      </p:pic>
      <p:sp>
        <p:nvSpPr>
          <p:cNvPr id="7334" name="Shape 7334"/>
          <p:cNvSpPr txBox="1"/>
          <p:nvPr/>
        </p:nvSpPr>
        <p:spPr>
          <a:xfrm>
            <a:off x="3398293" y="2062475"/>
            <a:ext cx="2670600" cy="6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 sz="2400">
                <a:solidFill>
                  <a:srgbClr val="52A3D9"/>
                </a:solidFill>
              </a:rPr>
              <a:t>VM / Bare Metal</a:t>
            </a:r>
          </a:p>
        </p:txBody>
      </p:sp>
      <p:pic>
        <p:nvPicPr>
          <p:cNvPr descr="ContainerLinux-wordmark-stacked-color.png" id="7335" name="Shape 73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725" y="2601561"/>
            <a:ext cx="2670602" cy="7954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39" name="Shape 7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ubernetes.png" id="7340" name="Shape 7340"/>
          <p:cNvPicPr preferRelativeResize="0"/>
          <p:nvPr/>
        </p:nvPicPr>
        <p:blipFill rotWithShape="1">
          <a:blip r:embed="rId3">
            <a:alphaModFix/>
          </a:blip>
          <a:srcRect b="0" l="0" r="74758" t="0"/>
          <a:stretch/>
        </p:blipFill>
        <p:spPr>
          <a:xfrm>
            <a:off x="976200" y="1919275"/>
            <a:ext cx="1341575" cy="1304925"/>
          </a:xfrm>
          <a:prstGeom prst="rect">
            <a:avLst/>
          </a:prstGeom>
          <a:noFill/>
          <a:ln>
            <a:noFill/>
          </a:ln>
        </p:spPr>
      </p:pic>
      <p:sp>
        <p:nvSpPr>
          <p:cNvPr id="7341" name="Shape 7341"/>
          <p:cNvSpPr txBox="1"/>
          <p:nvPr>
            <p:ph idx="4294967295" type="title"/>
          </p:nvPr>
        </p:nvSpPr>
        <p:spPr>
          <a:xfrm>
            <a:off x="311700" y="3470650"/>
            <a:ext cx="2670600" cy="3813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900">
                <a:solidFill>
                  <a:srgbClr val="1D415A"/>
                </a:solidFill>
              </a:rPr>
              <a:t>Kubernetes</a:t>
            </a:r>
          </a:p>
        </p:txBody>
      </p:sp>
      <p:sp>
        <p:nvSpPr>
          <p:cNvPr id="7342" name="Shape 7342"/>
          <p:cNvSpPr txBox="1"/>
          <p:nvPr>
            <p:ph type="title"/>
          </p:nvPr>
        </p:nvSpPr>
        <p:spPr>
          <a:xfrm>
            <a:off x="301575" y="250253"/>
            <a:ext cx="8520600" cy="56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Updating Kubernetes</a:t>
            </a:r>
          </a:p>
        </p:txBody>
      </p:sp>
      <p:pic>
        <p:nvPicPr>
          <p:cNvPr id="7343" name="Shape 73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4207" y="1466489"/>
            <a:ext cx="3485384" cy="3065549"/>
          </a:xfrm>
          <a:prstGeom prst="rect">
            <a:avLst/>
          </a:prstGeom>
          <a:noFill/>
          <a:ln>
            <a:noFill/>
          </a:ln>
        </p:spPr>
      </p:pic>
      <p:sp>
        <p:nvSpPr>
          <p:cNvPr id="7344" name="Shape 7344"/>
          <p:cNvSpPr txBox="1"/>
          <p:nvPr/>
        </p:nvSpPr>
        <p:spPr>
          <a:xfrm>
            <a:off x="3398293" y="2062475"/>
            <a:ext cx="2670600" cy="6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 sz="2400">
                <a:solidFill>
                  <a:srgbClr val="52A3D9"/>
                </a:solidFill>
              </a:rPr>
              <a:t>Deployment</a:t>
            </a:r>
          </a:p>
        </p:txBody>
      </p:sp>
      <p:pic>
        <p:nvPicPr>
          <p:cNvPr id="7345" name="Shape 7345"/>
          <p:cNvPicPr preferRelativeResize="0"/>
          <p:nvPr/>
        </p:nvPicPr>
        <p:blipFill rotWithShape="1">
          <a:blip r:embed="rId5">
            <a:alphaModFix/>
          </a:blip>
          <a:srcRect b="51881" l="67543" r="0" t="0"/>
          <a:stretch/>
        </p:blipFill>
        <p:spPr>
          <a:xfrm>
            <a:off x="6762925" y="1469300"/>
            <a:ext cx="1802274" cy="1475099"/>
          </a:xfrm>
          <a:prstGeom prst="rect">
            <a:avLst/>
          </a:prstGeom>
          <a:noFill/>
          <a:ln>
            <a:noFill/>
          </a:ln>
        </p:spPr>
      </p:pic>
      <p:sp>
        <p:nvSpPr>
          <p:cNvPr id="7346" name="Shape 7346"/>
          <p:cNvSpPr txBox="1"/>
          <p:nvPr/>
        </p:nvSpPr>
        <p:spPr>
          <a:xfrm>
            <a:off x="6836000" y="1919275"/>
            <a:ext cx="1574400" cy="6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600">
                <a:solidFill>
                  <a:schemeClr val="dk1"/>
                </a:solidFill>
              </a:rPr>
              <a:t>API Server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600">
                <a:solidFill>
                  <a:schemeClr val="dk1"/>
                </a:solidFill>
              </a:rPr>
              <a:t>Container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50" name="Shape 7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ubernetes.png" id="7351" name="Shape 7351"/>
          <p:cNvPicPr preferRelativeResize="0"/>
          <p:nvPr/>
        </p:nvPicPr>
        <p:blipFill rotWithShape="1">
          <a:blip r:embed="rId3">
            <a:alphaModFix/>
          </a:blip>
          <a:srcRect b="0" l="0" r="74758" t="0"/>
          <a:stretch/>
        </p:blipFill>
        <p:spPr>
          <a:xfrm>
            <a:off x="976200" y="1919275"/>
            <a:ext cx="1341575" cy="1304925"/>
          </a:xfrm>
          <a:prstGeom prst="rect">
            <a:avLst/>
          </a:prstGeom>
          <a:noFill/>
          <a:ln>
            <a:noFill/>
          </a:ln>
        </p:spPr>
      </p:pic>
      <p:sp>
        <p:nvSpPr>
          <p:cNvPr id="7352" name="Shape 7352"/>
          <p:cNvSpPr txBox="1"/>
          <p:nvPr>
            <p:ph idx="4294967295" type="title"/>
          </p:nvPr>
        </p:nvSpPr>
        <p:spPr>
          <a:xfrm>
            <a:off x="311700" y="3470650"/>
            <a:ext cx="2670600" cy="3813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900">
                <a:solidFill>
                  <a:srgbClr val="1D415A"/>
                </a:solidFill>
              </a:rPr>
              <a:t>Kubernetes</a:t>
            </a:r>
          </a:p>
        </p:txBody>
      </p:sp>
      <p:cxnSp>
        <p:nvCxnSpPr>
          <p:cNvPr id="7353" name="Shape 7353"/>
          <p:cNvCxnSpPr/>
          <p:nvPr/>
        </p:nvCxnSpPr>
        <p:spPr>
          <a:xfrm rot="10800000">
            <a:off x="6973250" y="2607632"/>
            <a:ext cx="0" cy="8646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lgDash"/>
            <a:round/>
            <a:headEnd len="lg" w="lg" type="none"/>
            <a:tailEnd len="lg" w="lg" type="none"/>
          </a:ln>
        </p:spPr>
      </p:cxnSp>
      <p:sp>
        <p:nvSpPr>
          <p:cNvPr id="7354" name="Shape 7354"/>
          <p:cNvSpPr txBox="1"/>
          <p:nvPr>
            <p:ph type="title"/>
          </p:nvPr>
        </p:nvSpPr>
        <p:spPr>
          <a:xfrm>
            <a:off x="301575" y="250253"/>
            <a:ext cx="8520600" cy="56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Updating Kubernetes</a:t>
            </a:r>
          </a:p>
        </p:txBody>
      </p:sp>
      <p:pic>
        <p:nvPicPr>
          <p:cNvPr id="7355" name="Shape 73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2347" y="1469297"/>
            <a:ext cx="5552850" cy="3065549"/>
          </a:xfrm>
          <a:prstGeom prst="rect">
            <a:avLst/>
          </a:prstGeom>
          <a:noFill/>
          <a:ln>
            <a:noFill/>
          </a:ln>
        </p:spPr>
      </p:pic>
      <p:sp>
        <p:nvSpPr>
          <p:cNvPr id="7356" name="Shape 7356"/>
          <p:cNvSpPr txBox="1"/>
          <p:nvPr/>
        </p:nvSpPr>
        <p:spPr>
          <a:xfrm>
            <a:off x="6836000" y="1919275"/>
            <a:ext cx="1574400" cy="6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600"/>
              <a:t>API Server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600"/>
              <a:t>Container</a:t>
            </a:r>
          </a:p>
        </p:txBody>
      </p:sp>
      <p:sp>
        <p:nvSpPr>
          <p:cNvPr id="7357" name="Shape 7357"/>
          <p:cNvSpPr txBox="1"/>
          <p:nvPr/>
        </p:nvSpPr>
        <p:spPr>
          <a:xfrm>
            <a:off x="3398293" y="2062475"/>
            <a:ext cx="2670600" cy="6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 sz="2400">
                <a:solidFill>
                  <a:srgbClr val="52A3D9"/>
                </a:solidFill>
              </a:rPr>
              <a:t>Deployment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30" name="Shape 2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1" name="Shape 2131"/>
          <p:cNvSpPr txBox="1"/>
          <p:nvPr/>
        </p:nvSpPr>
        <p:spPr>
          <a:xfrm>
            <a:off x="2022550" y="2008000"/>
            <a:ext cx="18351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4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you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61" name="Shape 7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ubernetes.png" id="7362" name="Shape 7362"/>
          <p:cNvPicPr preferRelativeResize="0"/>
          <p:nvPr/>
        </p:nvPicPr>
        <p:blipFill rotWithShape="1">
          <a:blip r:embed="rId3">
            <a:alphaModFix/>
          </a:blip>
          <a:srcRect b="0" l="0" r="74758" t="0"/>
          <a:stretch/>
        </p:blipFill>
        <p:spPr>
          <a:xfrm>
            <a:off x="976200" y="1919275"/>
            <a:ext cx="1341575" cy="1304925"/>
          </a:xfrm>
          <a:prstGeom prst="rect">
            <a:avLst/>
          </a:prstGeom>
          <a:noFill/>
          <a:ln>
            <a:noFill/>
          </a:ln>
        </p:spPr>
      </p:pic>
      <p:sp>
        <p:nvSpPr>
          <p:cNvPr id="7363" name="Shape 7363"/>
          <p:cNvSpPr txBox="1"/>
          <p:nvPr>
            <p:ph idx="4294967295" type="title"/>
          </p:nvPr>
        </p:nvSpPr>
        <p:spPr>
          <a:xfrm>
            <a:off x="311700" y="3470650"/>
            <a:ext cx="2670600" cy="3813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900">
                <a:solidFill>
                  <a:srgbClr val="1D415A"/>
                </a:solidFill>
              </a:rPr>
              <a:t>Kubernetes</a:t>
            </a:r>
          </a:p>
        </p:txBody>
      </p:sp>
      <p:sp>
        <p:nvSpPr>
          <p:cNvPr id="7364" name="Shape 7364"/>
          <p:cNvSpPr txBox="1"/>
          <p:nvPr>
            <p:ph type="title"/>
          </p:nvPr>
        </p:nvSpPr>
        <p:spPr>
          <a:xfrm>
            <a:off x="301575" y="250253"/>
            <a:ext cx="8520600" cy="56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Updating Kubernetes</a:t>
            </a:r>
          </a:p>
        </p:txBody>
      </p:sp>
      <p:pic>
        <p:nvPicPr>
          <p:cNvPr id="7365" name="Shape 73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2532" y="1466497"/>
            <a:ext cx="3485384" cy="3065549"/>
          </a:xfrm>
          <a:prstGeom prst="rect">
            <a:avLst/>
          </a:prstGeom>
          <a:noFill/>
          <a:ln>
            <a:noFill/>
          </a:ln>
        </p:spPr>
      </p:pic>
      <p:sp>
        <p:nvSpPr>
          <p:cNvPr id="7366" name="Shape 7366"/>
          <p:cNvSpPr txBox="1"/>
          <p:nvPr/>
        </p:nvSpPr>
        <p:spPr>
          <a:xfrm>
            <a:off x="3398293" y="2062475"/>
            <a:ext cx="2670600" cy="6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 sz="2400">
                <a:solidFill>
                  <a:srgbClr val="52A3D9"/>
                </a:solidFill>
              </a:rPr>
              <a:t>Deployment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70" name="Shape 7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1" name="Shape 7371"/>
          <p:cNvSpPr txBox="1"/>
          <p:nvPr>
            <p:ph type="title"/>
          </p:nvPr>
        </p:nvSpPr>
        <p:spPr>
          <a:xfrm>
            <a:off x="301575" y="250253"/>
            <a:ext cx="8520600" cy="56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372" name="Shape 7372"/>
          <p:cNvSpPr/>
          <p:nvPr/>
        </p:nvSpPr>
        <p:spPr>
          <a:xfrm rot="-5400000">
            <a:off x="1194425" y="3415250"/>
            <a:ext cx="1791300" cy="478500"/>
          </a:xfrm>
          <a:prstGeom prst="flowChartAlternateProcess">
            <a:avLst/>
          </a:prstGeom>
          <a:solidFill>
            <a:srgbClr val="F1C232"/>
          </a:solidFill>
          <a:ln cap="flat" cmpd="sng" w="9525">
            <a:solidFill>
              <a:srgbClr val="7F6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Azure  APIs</a:t>
            </a:r>
          </a:p>
        </p:txBody>
      </p:sp>
      <p:sp>
        <p:nvSpPr>
          <p:cNvPr id="7373" name="Shape 7373"/>
          <p:cNvSpPr/>
          <p:nvPr/>
        </p:nvSpPr>
        <p:spPr>
          <a:xfrm rot="-5400000">
            <a:off x="1599725" y="1876112"/>
            <a:ext cx="980700" cy="478500"/>
          </a:xfrm>
          <a:prstGeom prst="flowChartAlternateProcess">
            <a:avLst/>
          </a:prstGeom>
          <a:solidFill>
            <a:srgbClr val="3C78D8"/>
          </a:solidFill>
          <a:ln cap="flat" cmpd="sng" w="9525">
            <a:solidFill>
              <a:srgbClr val="1C458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k8s API</a:t>
            </a:r>
          </a:p>
        </p:txBody>
      </p:sp>
      <p:sp>
        <p:nvSpPr>
          <p:cNvPr id="7374" name="Shape 7374"/>
          <p:cNvSpPr txBox="1"/>
          <p:nvPr/>
        </p:nvSpPr>
        <p:spPr>
          <a:xfrm>
            <a:off x="301575" y="1628600"/>
            <a:ext cx="1327200" cy="10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1D415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1D415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kubectl</a:t>
            </a:r>
          </a:p>
        </p:txBody>
      </p:sp>
      <p:pic>
        <p:nvPicPr>
          <p:cNvPr id="7375" name="Shape 73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6325" y="1444307"/>
            <a:ext cx="4489500" cy="3128884"/>
          </a:xfrm>
          <a:prstGeom prst="rect">
            <a:avLst/>
          </a:prstGeom>
          <a:noFill/>
          <a:ln>
            <a:noFill/>
          </a:ln>
        </p:spPr>
      </p:pic>
      <p:sp>
        <p:nvSpPr>
          <p:cNvPr id="7376" name="Shape 7376"/>
          <p:cNvSpPr txBox="1"/>
          <p:nvPr/>
        </p:nvSpPr>
        <p:spPr>
          <a:xfrm>
            <a:off x="6853100" y="4436726"/>
            <a:ext cx="9450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>
                <a:solidFill>
                  <a:srgbClr val="52A3D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VirtualNet</a:t>
            </a:r>
          </a:p>
        </p:txBody>
      </p:sp>
      <p:sp>
        <p:nvSpPr>
          <p:cNvPr id="7377" name="Shape 7377"/>
          <p:cNvSpPr txBox="1"/>
          <p:nvPr/>
        </p:nvSpPr>
        <p:spPr>
          <a:xfrm>
            <a:off x="6411602" y="1677725"/>
            <a:ext cx="1422300" cy="4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 sz="2400">
                <a:solidFill>
                  <a:srgbClr val="1D415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v1.5.1</a:t>
            </a:r>
          </a:p>
        </p:txBody>
      </p:sp>
      <p:sp>
        <p:nvSpPr>
          <p:cNvPr id="7378" name="Shape 7378"/>
          <p:cNvSpPr txBox="1"/>
          <p:nvPr/>
        </p:nvSpPr>
        <p:spPr>
          <a:xfrm>
            <a:off x="3588500" y="2778773"/>
            <a:ext cx="12237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VM</a:t>
            </a:r>
          </a:p>
        </p:txBody>
      </p:sp>
      <p:sp>
        <p:nvSpPr>
          <p:cNvPr id="7379" name="Shape 7379"/>
          <p:cNvSpPr txBox="1"/>
          <p:nvPr/>
        </p:nvSpPr>
        <p:spPr>
          <a:xfrm>
            <a:off x="4950898" y="2778773"/>
            <a:ext cx="12237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VM</a:t>
            </a:r>
          </a:p>
        </p:txBody>
      </p:sp>
      <p:sp>
        <p:nvSpPr>
          <p:cNvPr id="7380" name="Shape 7380"/>
          <p:cNvSpPr txBox="1"/>
          <p:nvPr/>
        </p:nvSpPr>
        <p:spPr>
          <a:xfrm>
            <a:off x="6322498" y="2778773"/>
            <a:ext cx="12237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VM</a:t>
            </a:r>
          </a:p>
        </p:txBody>
      </p:sp>
      <p:sp>
        <p:nvSpPr>
          <p:cNvPr id="7381" name="Shape 7381"/>
          <p:cNvSpPr txBox="1"/>
          <p:nvPr/>
        </p:nvSpPr>
        <p:spPr>
          <a:xfrm>
            <a:off x="6707722" y="3729975"/>
            <a:ext cx="5505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PD</a:t>
            </a:r>
          </a:p>
        </p:txBody>
      </p:sp>
      <p:sp>
        <p:nvSpPr>
          <p:cNvPr id="7382" name="Shape 7382"/>
          <p:cNvSpPr txBox="1"/>
          <p:nvPr/>
        </p:nvSpPr>
        <p:spPr>
          <a:xfrm>
            <a:off x="5269123" y="3729975"/>
            <a:ext cx="5505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PD</a:t>
            </a:r>
          </a:p>
        </p:txBody>
      </p:sp>
      <p:sp>
        <p:nvSpPr>
          <p:cNvPr id="7383" name="Shape 7383"/>
          <p:cNvSpPr txBox="1"/>
          <p:nvPr/>
        </p:nvSpPr>
        <p:spPr>
          <a:xfrm>
            <a:off x="3946119" y="3729975"/>
            <a:ext cx="5505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PD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87" name="Shape 7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8" name="Shape 7388"/>
          <p:cNvSpPr txBox="1"/>
          <p:nvPr>
            <p:ph type="title"/>
          </p:nvPr>
        </p:nvSpPr>
        <p:spPr>
          <a:xfrm>
            <a:off x="301575" y="250253"/>
            <a:ext cx="8520600" cy="56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389" name="Shape 7389"/>
          <p:cNvSpPr/>
          <p:nvPr/>
        </p:nvSpPr>
        <p:spPr>
          <a:xfrm rot="-5400000">
            <a:off x="1194425" y="3415250"/>
            <a:ext cx="1791300" cy="478500"/>
          </a:xfrm>
          <a:prstGeom prst="flowChartAlternateProcess">
            <a:avLst/>
          </a:prstGeom>
          <a:solidFill>
            <a:srgbClr val="F1C232"/>
          </a:solidFill>
          <a:ln cap="flat" cmpd="sng" w="9525">
            <a:solidFill>
              <a:srgbClr val="7F6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Azure  APIs</a:t>
            </a:r>
          </a:p>
        </p:txBody>
      </p:sp>
      <p:sp>
        <p:nvSpPr>
          <p:cNvPr id="7390" name="Shape 7390"/>
          <p:cNvSpPr/>
          <p:nvPr/>
        </p:nvSpPr>
        <p:spPr>
          <a:xfrm rot="-5400000">
            <a:off x="1599725" y="1876112"/>
            <a:ext cx="980700" cy="478500"/>
          </a:xfrm>
          <a:prstGeom prst="flowChartAlternateProcess">
            <a:avLst/>
          </a:prstGeom>
          <a:solidFill>
            <a:srgbClr val="3C78D8"/>
          </a:solidFill>
          <a:ln cap="flat" cmpd="sng" w="9525">
            <a:solidFill>
              <a:srgbClr val="1C458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k8s API</a:t>
            </a:r>
          </a:p>
        </p:txBody>
      </p:sp>
      <p:sp>
        <p:nvSpPr>
          <p:cNvPr id="7391" name="Shape 7391"/>
          <p:cNvSpPr txBox="1"/>
          <p:nvPr/>
        </p:nvSpPr>
        <p:spPr>
          <a:xfrm>
            <a:off x="301575" y="1628600"/>
            <a:ext cx="1327200" cy="10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1D415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1D415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kubectl</a:t>
            </a:r>
          </a:p>
        </p:txBody>
      </p:sp>
      <p:pic>
        <p:nvPicPr>
          <p:cNvPr id="7392" name="Shape 73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6325" y="1444307"/>
            <a:ext cx="4489500" cy="3128884"/>
          </a:xfrm>
          <a:prstGeom prst="rect">
            <a:avLst/>
          </a:prstGeom>
          <a:noFill/>
          <a:ln>
            <a:noFill/>
          </a:ln>
        </p:spPr>
      </p:pic>
      <p:sp>
        <p:nvSpPr>
          <p:cNvPr id="7393" name="Shape 7393"/>
          <p:cNvSpPr txBox="1"/>
          <p:nvPr/>
        </p:nvSpPr>
        <p:spPr>
          <a:xfrm>
            <a:off x="6853100" y="4436726"/>
            <a:ext cx="9450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>
                <a:solidFill>
                  <a:srgbClr val="52A3D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VirtualNet</a:t>
            </a:r>
          </a:p>
        </p:txBody>
      </p:sp>
      <p:sp>
        <p:nvSpPr>
          <p:cNvPr id="7394" name="Shape 7394"/>
          <p:cNvSpPr txBox="1"/>
          <p:nvPr/>
        </p:nvSpPr>
        <p:spPr>
          <a:xfrm>
            <a:off x="6411602" y="1677725"/>
            <a:ext cx="1422300" cy="4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 sz="2400">
                <a:solidFill>
                  <a:srgbClr val="1D415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v1.5.2</a:t>
            </a:r>
          </a:p>
        </p:txBody>
      </p:sp>
      <p:sp>
        <p:nvSpPr>
          <p:cNvPr id="7395" name="Shape 7395"/>
          <p:cNvSpPr txBox="1"/>
          <p:nvPr/>
        </p:nvSpPr>
        <p:spPr>
          <a:xfrm>
            <a:off x="3588500" y="2778773"/>
            <a:ext cx="12237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VM</a:t>
            </a:r>
          </a:p>
        </p:txBody>
      </p:sp>
      <p:sp>
        <p:nvSpPr>
          <p:cNvPr id="7396" name="Shape 7396"/>
          <p:cNvSpPr txBox="1"/>
          <p:nvPr/>
        </p:nvSpPr>
        <p:spPr>
          <a:xfrm>
            <a:off x="4950898" y="2778773"/>
            <a:ext cx="12237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VM</a:t>
            </a:r>
          </a:p>
        </p:txBody>
      </p:sp>
      <p:sp>
        <p:nvSpPr>
          <p:cNvPr id="7397" name="Shape 7397"/>
          <p:cNvSpPr txBox="1"/>
          <p:nvPr/>
        </p:nvSpPr>
        <p:spPr>
          <a:xfrm>
            <a:off x="6322498" y="2778773"/>
            <a:ext cx="12237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VM</a:t>
            </a:r>
          </a:p>
        </p:txBody>
      </p:sp>
      <p:sp>
        <p:nvSpPr>
          <p:cNvPr id="7398" name="Shape 7398"/>
          <p:cNvSpPr txBox="1"/>
          <p:nvPr/>
        </p:nvSpPr>
        <p:spPr>
          <a:xfrm>
            <a:off x="6707722" y="3729975"/>
            <a:ext cx="5505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PD</a:t>
            </a:r>
          </a:p>
        </p:txBody>
      </p:sp>
      <p:sp>
        <p:nvSpPr>
          <p:cNvPr id="7399" name="Shape 7399"/>
          <p:cNvSpPr txBox="1"/>
          <p:nvPr/>
        </p:nvSpPr>
        <p:spPr>
          <a:xfrm>
            <a:off x="5269123" y="3729975"/>
            <a:ext cx="5505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PD</a:t>
            </a:r>
          </a:p>
        </p:txBody>
      </p:sp>
      <p:sp>
        <p:nvSpPr>
          <p:cNvPr id="7400" name="Shape 7400"/>
          <p:cNvSpPr txBox="1"/>
          <p:nvPr/>
        </p:nvSpPr>
        <p:spPr>
          <a:xfrm>
            <a:off x="3946119" y="3729975"/>
            <a:ext cx="5505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PD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04" name="Shape 7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5" name="Shape 7405"/>
          <p:cNvSpPr txBox="1"/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Free Stuff</a:t>
            </a:r>
          </a:p>
        </p:txBody>
      </p:sp>
      <p:sp>
        <p:nvSpPr>
          <p:cNvPr id="7406" name="Shape 7406"/>
          <p:cNvSpPr txBox="1"/>
          <p:nvPr>
            <p:ph idx="1" type="subTitle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Get Kubernetes For Yourself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10" name="Shape 7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1" name="Shape 7411"/>
          <p:cNvSpPr txBox="1"/>
          <p:nvPr>
            <p:ph type="title"/>
          </p:nvPr>
        </p:nvSpPr>
        <p:spPr>
          <a:xfrm>
            <a:off x="311700" y="291742"/>
            <a:ext cx="8520600" cy="613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Minikube - Kubernetes on your laptop</a:t>
            </a:r>
          </a:p>
        </p:txBody>
      </p:sp>
      <p:sp>
        <p:nvSpPr>
          <p:cNvPr id="7412" name="Shape 7412"/>
          <p:cNvSpPr txBox="1"/>
          <p:nvPr>
            <p:ph idx="1" type="body"/>
          </p:nvPr>
        </p:nvSpPr>
        <p:spPr>
          <a:xfrm>
            <a:off x="4550200" y="1324000"/>
            <a:ext cx="4510800" cy="3397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200000"/>
              </a:lnSpc>
              <a:spcBef>
                <a:spcPts val="0"/>
              </a:spcBef>
              <a:buNone/>
            </a:pPr>
            <a:r>
              <a:rPr lang="en" sz="2400"/>
              <a:t>All-in-one</a:t>
            </a:r>
            <a:r>
              <a:rPr lang="en" sz="2400"/>
              <a:t> Virtual Machine</a:t>
            </a:r>
          </a:p>
          <a:p>
            <a:pPr lvl="0" rtl="0">
              <a:lnSpc>
                <a:spcPct val="200000"/>
              </a:lnSpc>
              <a:spcBef>
                <a:spcPts val="0"/>
              </a:spcBef>
              <a:buNone/>
            </a:pPr>
            <a:r>
              <a:rPr lang="en" sz="2400"/>
              <a:t>Single file download</a:t>
            </a:r>
          </a:p>
          <a:p>
            <a:pPr lvl="0" rtl="0">
              <a:lnSpc>
                <a:spcPct val="200000"/>
              </a:lnSpc>
              <a:spcBef>
                <a:spcPts val="0"/>
              </a:spcBef>
              <a:buNone/>
            </a:pPr>
            <a:r>
              <a:rPr lang="en" sz="2400"/>
              <a:t>Latest Kubernetes</a:t>
            </a:r>
          </a:p>
          <a:p>
            <a:pPr lvl="0" rtl="0">
              <a:lnSpc>
                <a:spcPct val="200000"/>
              </a:lnSpc>
              <a:spcBef>
                <a:spcPts val="0"/>
              </a:spcBef>
              <a:buNone/>
            </a:pPr>
            <a:r>
              <a:rPr lang="en" sz="2100"/>
              <a:t>github.com/kubernetes/minikube</a:t>
            </a:r>
          </a:p>
        </p:txBody>
      </p:sp>
      <p:pic>
        <p:nvPicPr>
          <p:cNvPr descr="Open ..." id="7413" name="Shape 74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0625" y="1361000"/>
            <a:ext cx="1415475" cy="16681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pen ..." id="7414" name="Shape 74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137" y="1436725"/>
            <a:ext cx="1808775" cy="18087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riginal ..." id="7415" name="Shape 74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0950" y="3485198"/>
            <a:ext cx="3146198" cy="81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19" name="Shape 7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0" name="Shape 7420"/>
          <p:cNvSpPr txBox="1"/>
          <p:nvPr>
            <p:ph type="title"/>
          </p:nvPr>
        </p:nvSpPr>
        <p:spPr>
          <a:xfrm>
            <a:off x="311700" y="291742"/>
            <a:ext cx="8520600" cy="613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Tectonic Free Tier</a:t>
            </a:r>
          </a:p>
        </p:txBody>
      </p:sp>
      <p:sp>
        <p:nvSpPr>
          <p:cNvPr id="7421" name="Shape 7421"/>
          <p:cNvSpPr txBox="1"/>
          <p:nvPr>
            <p:ph idx="1" type="body"/>
          </p:nvPr>
        </p:nvSpPr>
        <p:spPr>
          <a:xfrm>
            <a:off x="4550200" y="1324000"/>
            <a:ext cx="4510800" cy="33972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200000"/>
              </a:lnSpc>
              <a:spcBef>
                <a:spcPts val="0"/>
              </a:spcBef>
              <a:buNone/>
            </a:pPr>
            <a:r>
              <a:rPr lang="en" sz="2400"/>
              <a:t>Pure upstream Kubernetes</a:t>
            </a:r>
          </a:p>
          <a:p>
            <a:pPr lvl="0" rtl="0">
              <a:lnSpc>
                <a:spcPct val="200000"/>
              </a:lnSpc>
              <a:spcBef>
                <a:spcPts val="0"/>
              </a:spcBef>
              <a:buNone/>
            </a:pPr>
            <a:r>
              <a:rPr lang="en" sz="2400"/>
              <a:t>Production configuration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" sz="2400"/>
              <a:t>Bare metal and AWS installer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rPr b="1" lang="en" sz="1400"/>
              <a:t>(more coming soon)</a:t>
            </a:r>
          </a:p>
          <a:p>
            <a:pPr lvl="0" rtl="0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b="1" sz="1400"/>
          </a:p>
          <a:p>
            <a:pPr lvl="0" rtl="0">
              <a:lnSpc>
                <a:spcPct val="200000"/>
              </a:lnSpc>
              <a:spcBef>
                <a:spcPts val="0"/>
              </a:spcBef>
              <a:buNone/>
            </a:pPr>
            <a:r>
              <a:rPr lang="en" sz="2400"/>
              <a:t>coreos.com/tectonic</a:t>
            </a:r>
          </a:p>
        </p:txBody>
      </p:sp>
      <p:pic>
        <p:nvPicPr>
          <p:cNvPr descr="tectonic-bycoreos-color.png" id="7422" name="Shape 74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795" y="2315770"/>
            <a:ext cx="3222724" cy="862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26" name="Shape 7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7" name="Shape 7427"/>
          <p:cNvSpPr txBox="1"/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Join Us</a:t>
            </a:r>
          </a:p>
        </p:txBody>
      </p:sp>
      <p:sp>
        <p:nvSpPr>
          <p:cNvPr id="7428" name="Shape 7428"/>
          <p:cNvSpPr txBox="1"/>
          <p:nvPr>
            <p:ph idx="1" type="subTitle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Build great code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32" name="Shape 7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3" name="Shape 7433"/>
          <p:cNvSpPr txBox="1"/>
          <p:nvPr>
            <p:ph type="title"/>
          </p:nvPr>
        </p:nvSpPr>
        <p:spPr>
          <a:xfrm>
            <a:off x="301575" y="250253"/>
            <a:ext cx="8520600" cy="56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github.com/coreos</a:t>
            </a:r>
          </a:p>
        </p:txBody>
      </p:sp>
      <p:sp>
        <p:nvSpPr>
          <p:cNvPr id="7434" name="Shape 7434"/>
          <p:cNvSpPr txBox="1"/>
          <p:nvPr/>
        </p:nvSpPr>
        <p:spPr>
          <a:xfrm>
            <a:off x="4803725" y="1541025"/>
            <a:ext cx="3258900" cy="3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/>
              <a:t>Container Focused Operating System</a:t>
            </a:r>
          </a:p>
        </p:txBody>
      </p:sp>
      <p:sp>
        <p:nvSpPr>
          <p:cNvPr id="7435" name="Shape 7435"/>
          <p:cNvSpPr txBox="1"/>
          <p:nvPr/>
        </p:nvSpPr>
        <p:spPr>
          <a:xfrm>
            <a:off x="5938775" y="2469950"/>
            <a:ext cx="2123700" cy="3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/>
              <a:t>Clustered Database</a:t>
            </a:r>
          </a:p>
        </p:txBody>
      </p:sp>
      <p:sp>
        <p:nvSpPr>
          <p:cNvPr id="7436" name="Shape 7436"/>
          <p:cNvSpPr txBox="1"/>
          <p:nvPr/>
        </p:nvSpPr>
        <p:spPr>
          <a:xfrm>
            <a:off x="5938775" y="3478975"/>
            <a:ext cx="2123700" cy="3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/>
              <a:t>Identity &amp; Federation</a:t>
            </a:r>
          </a:p>
        </p:txBody>
      </p:sp>
      <p:pic>
        <p:nvPicPr>
          <p:cNvPr descr="etcd-horizontal-color.png" id="7437" name="Shape 74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15890" y="2836973"/>
            <a:ext cx="1119109" cy="3988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ex-horizontal-color.png" id="7438" name="Shape 74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71208" y="3853381"/>
            <a:ext cx="1119112" cy="4093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ntainerLinux_colorlogo.png" id="7439" name="Shape 74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99049" y="2014762"/>
            <a:ext cx="2913399" cy="355850"/>
          </a:xfrm>
          <a:prstGeom prst="rect">
            <a:avLst/>
          </a:prstGeom>
          <a:noFill/>
          <a:ln>
            <a:noFill/>
          </a:ln>
        </p:spPr>
      </p:pic>
      <p:sp>
        <p:nvSpPr>
          <p:cNvPr id="7440" name="Shape 7440"/>
          <p:cNvSpPr txBox="1"/>
          <p:nvPr>
            <p:ph idx="1" type="body"/>
          </p:nvPr>
        </p:nvSpPr>
        <p:spPr>
          <a:xfrm>
            <a:off x="301575" y="1281775"/>
            <a:ext cx="4510800" cy="3397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200000"/>
              </a:lnSpc>
              <a:spcBef>
                <a:spcPts val="0"/>
              </a:spcBef>
              <a:buNone/>
            </a:pPr>
            <a:r>
              <a:rPr lang="en" sz="2100"/>
              <a:t>Hack on Operating Systems</a:t>
            </a:r>
          </a:p>
          <a:p>
            <a:pPr lvl="0" rtl="0">
              <a:lnSpc>
                <a:spcPct val="200000"/>
              </a:lnSpc>
              <a:spcBef>
                <a:spcPts val="0"/>
              </a:spcBef>
              <a:buNone/>
            </a:pPr>
            <a:r>
              <a:rPr lang="en" sz="2100"/>
              <a:t>Build distributed systems</a:t>
            </a:r>
          </a:p>
          <a:p>
            <a:pPr lvl="0" rtl="0">
              <a:lnSpc>
                <a:spcPct val="200000"/>
              </a:lnSpc>
              <a:spcBef>
                <a:spcPts val="0"/>
              </a:spcBef>
              <a:buNone/>
            </a:pPr>
            <a:r>
              <a:rPr lang="en" sz="2100"/>
              <a:t>Geek out on internet identity protocols</a:t>
            </a:r>
          </a:p>
        </p:txBody>
      </p:sp>
      <p:sp>
        <p:nvSpPr>
          <p:cNvPr id="7441" name="Shape 7441"/>
          <p:cNvSpPr txBox="1"/>
          <p:nvPr>
            <p:ph idx="1" type="body"/>
          </p:nvPr>
        </p:nvSpPr>
        <p:spPr>
          <a:xfrm>
            <a:off x="5199050" y="4488000"/>
            <a:ext cx="3098700" cy="481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200000"/>
              </a:lnSpc>
              <a:spcBef>
                <a:spcPts val="0"/>
              </a:spcBef>
              <a:buNone/>
            </a:pPr>
            <a:r>
              <a:rPr b="1" i="1" lang="en" sz="2100"/>
              <a:t>10+ other major projects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45" name="Shape 7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6" name="Shape 7446"/>
          <p:cNvSpPr txBox="1"/>
          <p:nvPr>
            <p:ph type="title"/>
          </p:nvPr>
        </p:nvSpPr>
        <p:spPr>
          <a:xfrm>
            <a:off x="301575" y="250253"/>
            <a:ext cx="8520600" cy="56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github.com/kubernetes</a:t>
            </a:r>
          </a:p>
        </p:txBody>
      </p:sp>
      <p:sp>
        <p:nvSpPr>
          <p:cNvPr id="7447" name="Shape 7447"/>
          <p:cNvSpPr txBox="1"/>
          <p:nvPr>
            <p:ph idx="1" type="body"/>
          </p:nvPr>
        </p:nvSpPr>
        <p:spPr>
          <a:xfrm>
            <a:off x="301575" y="1281775"/>
            <a:ext cx="4510800" cy="3397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200000"/>
              </a:lnSpc>
              <a:spcBef>
                <a:spcPts val="0"/>
              </a:spcBef>
              <a:buClr>
                <a:schemeClr val="dk1"/>
              </a:buClr>
              <a:buSzPct val="52380"/>
              <a:buFont typeface="Arial"/>
              <a:buNone/>
            </a:pPr>
            <a:r>
              <a:rPr lang="en" sz="2100"/>
              <a:t>Most active project on GitHub</a:t>
            </a:r>
          </a:p>
          <a:p>
            <a:pPr lvl="0" rtl="0">
              <a:lnSpc>
                <a:spcPct val="200000"/>
              </a:lnSpc>
              <a:spcBef>
                <a:spcPts val="0"/>
              </a:spcBef>
              <a:buNone/>
            </a:pPr>
            <a:r>
              <a:rPr lang="en" sz="2100"/>
              <a:t>Dozens of special interest groups</a:t>
            </a:r>
          </a:p>
          <a:p>
            <a:pPr lvl="0" rtl="0">
              <a:lnSpc>
                <a:spcPct val="200000"/>
              </a:lnSpc>
              <a:spcBef>
                <a:spcPts val="0"/>
              </a:spcBef>
              <a:buNone/>
            </a:pPr>
            <a:r>
              <a:rPr lang="en" sz="2100"/>
              <a:t>Not just code! Docs, PM, and more</a:t>
            </a:r>
          </a:p>
        </p:txBody>
      </p:sp>
      <p:pic>
        <p:nvPicPr>
          <p:cNvPr descr="kubernetes.png" id="7448" name="Shape 74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2200" y="2477062"/>
            <a:ext cx="4099974" cy="1006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52" name="Shape 7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3" name="Shape 7453"/>
          <p:cNvSpPr txBox="1"/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Work WIth</a:t>
            </a:r>
            <a:r>
              <a:rPr lang="en"/>
              <a:t> Us</a:t>
            </a:r>
          </a:p>
        </p:txBody>
      </p:sp>
      <p:sp>
        <p:nvSpPr>
          <p:cNvPr id="7454" name="Shape 7454"/>
          <p:cNvSpPr txBox="1"/>
          <p:nvPr>
            <p:ph idx="1" type="subTitle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Community is taking off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35" name="Shape 2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6" name="Shape 2136"/>
          <p:cNvSpPr txBox="1"/>
          <p:nvPr/>
        </p:nvSpPr>
        <p:spPr>
          <a:xfrm>
            <a:off x="2022550" y="2008000"/>
            <a:ext cx="67863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4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you as a sw engineer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58" name="Shape 7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59" name="Shape 74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8649" y="1830650"/>
            <a:ext cx="4561274" cy="2898674"/>
          </a:xfrm>
          <a:prstGeom prst="rect">
            <a:avLst/>
          </a:prstGeom>
          <a:noFill/>
          <a:ln>
            <a:noFill/>
          </a:ln>
        </p:spPr>
      </p:pic>
      <p:sp>
        <p:nvSpPr>
          <p:cNvPr id="7460" name="Shape 7460"/>
          <p:cNvSpPr txBox="1"/>
          <p:nvPr/>
        </p:nvSpPr>
        <p:spPr>
          <a:xfrm>
            <a:off x="288650" y="1266887"/>
            <a:ext cx="44133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What container and PaaS tools are used to manage OpenStack applications?</a:t>
            </a:r>
          </a:p>
        </p:txBody>
      </p:sp>
      <p:sp>
        <p:nvSpPr>
          <p:cNvPr id="7461" name="Shape 7461"/>
          <p:cNvSpPr txBox="1"/>
          <p:nvPr/>
        </p:nvSpPr>
        <p:spPr>
          <a:xfrm>
            <a:off x="364850" y="4314887"/>
            <a:ext cx="44133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/>
              <a:t>OpenStack User Survey, April 2016, openstack.org.</a:t>
            </a:r>
          </a:p>
        </p:txBody>
      </p:sp>
      <p:pic>
        <p:nvPicPr>
          <p:cNvPr id="7462" name="Shape 74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7950" y="1785724"/>
            <a:ext cx="3754550" cy="2452975"/>
          </a:xfrm>
          <a:prstGeom prst="rect">
            <a:avLst/>
          </a:prstGeom>
          <a:noFill/>
          <a:ln>
            <a:noFill/>
          </a:ln>
        </p:spPr>
      </p:pic>
      <p:sp>
        <p:nvSpPr>
          <p:cNvPr id="7463" name="Shape 7463"/>
          <p:cNvSpPr txBox="1"/>
          <p:nvPr/>
        </p:nvSpPr>
        <p:spPr>
          <a:xfrm>
            <a:off x="5350549" y="1266900"/>
            <a:ext cx="30405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Source Sans Pro"/>
                <a:ea typeface="Source Sans Pro"/>
                <a:cs typeface="Source Sans Pro"/>
                <a:sym typeface="Source Sans Pro"/>
              </a:rPr>
              <a:t>Developer engagement</a:t>
            </a:r>
          </a:p>
        </p:txBody>
      </p:sp>
      <p:sp>
        <p:nvSpPr>
          <p:cNvPr id="7464" name="Shape 7464"/>
          <p:cNvSpPr txBox="1"/>
          <p:nvPr/>
        </p:nvSpPr>
        <p:spPr>
          <a:xfrm>
            <a:off x="5317925" y="4314900"/>
            <a:ext cx="2909700" cy="3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/>
              <a:t>“The Further Evolution of Kubernetes,” March 2016.</a:t>
            </a:r>
          </a:p>
        </p:txBody>
      </p:sp>
      <p:pic>
        <p:nvPicPr>
          <p:cNvPr descr="kubernetes.png" id="7465" name="Shape 7465"/>
          <p:cNvPicPr preferRelativeResize="0"/>
          <p:nvPr/>
        </p:nvPicPr>
        <p:blipFill rotWithShape="1">
          <a:blip r:embed="rId5">
            <a:alphaModFix/>
          </a:blip>
          <a:srcRect b="0" l="27446" r="0" t="0"/>
          <a:stretch/>
        </p:blipFill>
        <p:spPr>
          <a:xfrm>
            <a:off x="3452225" y="0"/>
            <a:ext cx="3392750" cy="1148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bernetes.png" id="7466" name="Shape 7466"/>
          <p:cNvPicPr preferRelativeResize="0"/>
          <p:nvPr/>
        </p:nvPicPr>
        <p:blipFill rotWithShape="1">
          <a:blip r:embed="rId6">
            <a:alphaModFix/>
          </a:blip>
          <a:srcRect b="0" l="0" r="73644" t="0"/>
          <a:stretch/>
        </p:blipFill>
        <p:spPr>
          <a:xfrm>
            <a:off x="2450375" y="103800"/>
            <a:ext cx="1009575" cy="940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70" name="Shape 7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1" name="Shape 7471"/>
          <p:cNvSpPr/>
          <p:nvPr/>
        </p:nvSpPr>
        <p:spPr>
          <a:xfrm>
            <a:off x="4573275" y="2025575"/>
            <a:ext cx="3785100" cy="2662500"/>
          </a:xfrm>
          <a:prstGeom prst="rect">
            <a:avLst/>
          </a:prstGeom>
          <a:solidFill>
            <a:srgbClr val="1D415A"/>
          </a:solidFill>
          <a:ln cap="flat" cmpd="sng" w="9525">
            <a:solidFill>
              <a:srgbClr val="81BFE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1D415A"/>
              </a:solidFill>
            </a:endParaRPr>
          </a:p>
        </p:txBody>
      </p:sp>
      <p:sp>
        <p:nvSpPr>
          <p:cNvPr id="7472" name="Shape 7472"/>
          <p:cNvSpPr/>
          <p:nvPr/>
        </p:nvSpPr>
        <p:spPr>
          <a:xfrm>
            <a:off x="788175" y="2025575"/>
            <a:ext cx="3785100" cy="2662500"/>
          </a:xfrm>
          <a:prstGeom prst="rect">
            <a:avLst/>
          </a:prstGeom>
          <a:solidFill>
            <a:srgbClr val="1D415A"/>
          </a:solidFill>
          <a:ln cap="flat" cmpd="sng" w="9525">
            <a:solidFill>
              <a:srgbClr val="81BFE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1D415A"/>
              </a:solidFill>
            </a:endParaRPr>
          </a:p>
        </p:txBody>
      </p:sp>
      <p:pic>
        <p:nvPicPr>
          <p:cNvPr id="7473" name="Shape 74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9875" y="3520357"/>
            <a:ext cx="1311897" cy="369000"/>
          </a:xfrm>
          <a:prstGeom prst="rect">
            <a:avLst/>
          </a:prstGeom>
          <a:noFill/>
          <a:ln>
            <a:noFill/>
          </a:ln>
        </p:spPr>
      </p:pic>
      <p:sp>
        <p:nvSpPr>
          <p:cNvPr id="7474" name="Shape 7474"/>
          <p:cNvSpPr txBox="1"/>
          <p:nvPr>
            <p:ph idx="4294967295" type="body"/>
          </p:nvPr>
        </p:nvSpPr>
        <p:spPr>
          <a:xfrm>
            <a:off x="1168225" y="330075"/>
            <a:ext cx="6807600" cy="900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CoreOS is running the world’s containers</a:t>
            </a:r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2400"/>
          </a:p>
        </p:txBody>
      </p:sp>
      <p:pic>
        <p:nvPicPr>
          <p:cNvPr id="7475" name="Shape 74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3826" y="3000213"/>
            <a:ext cx="1824000" cy="378555"/>
          </a:xfrm>
          <a:prstGeom prst="rect">
            <a:avLst/>
          </a:prstGeom>
          <a:noFill/>
          <a:ln>
            <a:noFill/>
          </a:ln>
        </p:spPr>
      </p:pic>
      <p:sp>
        <p:nvSpPr>
          <p:cNvPr id="7476" name="Shape 7476"/>
          <p:cNvSpPr txBox="1"/>
          <p:nvPr>
            <p:ph idx="4294967295" type="body"/>
          </p:nvPr>
        </p:nvSpPr>
        <p:spPr>
          <a:xfrm>
            <a:off x="1840800" y="980976"/>
            <a:ext cx="5462400" cy="4743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chemeClr val="lt1"/>
                </a:solidFill>
              </a:rPr>
              <a:t>We’re hiring: careers@coreos.com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477" name="Shape 7477"/>
          <p:cNvSpPr txBox="1"/>
          <p:nvPr>
            <p:ph idx="4294967295" type="body"/>
          </p:nvPr>
        </p:nvSpPr>
        <p:spPr>
          <a:xfrm>
            <a:off x="5026850" y="4046738"/>
            <a:ext cx="2893200" cy="369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chemeClr val="lt1"/>
                </a:solidFill>
              </a:rPr>
              <a:t>sales@coreos.com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etcd-horizontal-white.png" id="7478" name="Shape 74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0918" y="3515259"/>
            <a:ext cx="1145980" cy="426866"/>
          </a:xfrm>
          <a:prstGeom prst="rect">
            <a:avLst/>
          </a:prstGeom>
          <a:noFill/>
          <a:ln>
            <a:noFill/>
          </a:ln>
        </p:spPr>
      </p:pic>
      <p:sp>
        <p:nvSpPr>
          <p:cNvPr id="7479" name="Shape 7479"/>
          <p:cNvSpPr txBox="1"/>
          <p:nvPr/>
        </p:nvSpPr>
        <p:spPr>
          <a:xfrm>
            <a:off x="832775" y="2494735"/>
            <a:ext cx="37020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90+ Projects on GitHub, 1,000+ Contributors</a:t>
            </a:r>
          </a:p>
        </p:txBody>
      </p:sp>
      <p:sp>
        <p:nvSpPr>
          <p:cNvPr id="7480" name="Shape 7480"/>
          <p:cNvSpPr txBox="1"/>
          <p:nvPr>
            <p:ph idx="4294967295" type="body"/>
          </p:nvPr>
        </p:nvSpPr>
        <p:spPr>
          <a:xfrm>
            <a:off x="1234125" y="4043216"/>
            <a:ext cx="2893200" cy="395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800">
                <a:solidFill>
                  <a:schemeClr val="lt1"/>
                </a:solidFill>
              </a:rPr>
              <a:t>coreos.com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481" name="Shape 7481"/>
          <p:cNvSpPr txBox="1"/>
          <p:nvPr/>
        </p:nvSpPr>
        <p:spPr>
          <a:xfrm>
            <a:off x="4614825" y="2498743"/>
            <a:ext cx="3702000" cy="3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Support plans, training and more</a:t>
            </a:r>
          </a:p>
        </p:txBody>
      </p:sp>
      <p:sp>
        <p:nvSpPr>
          <p:cNvPr id="7482" name="Shape 7482"/>
          <p:cNvSpPr txBox="1"/>
          <p:nvPr/>
        </p:nvSpPr>
        <p:spPr>
          <a:xfrm>
            <a:off x="1204064" y="2207113"/>
            <a:ext cx="3099299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300">
                <a:solidFill>
                  <a:srgbClr val="52A3D9"/>
                </a:solidFill>
              </a:rPr>
              <a:t>OPEN SOURCE</a:t>
            </a:r>
          </a:p>
        </p:txBody>
      </p:sp>
      <p:sp>
        <p:nvSpPr>
          <p:cNvPr id="7483" name="Shape 7483"/>
          <p:cNvSpPr txBox="1"/>
          <p:nvPr/>
        </p:nvSpPr>
        <p:spPr>
          <a:xfrm>
            <a:off x="4916164" y="2205968"/>
            <a:ext cx="3099299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300">
                <a:solidFill>
                  <a:srgbClr val="52A3D9"/>
                </a:solidFill>
              </a:rPr>
              <a:t>ENTERPRISE</a:t>
            </a:r>
          </a:p>
        </p:txBody>
      </p:sp>
      <p:pic>
        <p:nvPicPr>
          <p:cNvPr descr="dex-horizontal-white.png" id="7484" name="Shape 748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60550" y="3548973"/>
            <a:ext cx="1008840" cy="3689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ntainerLinux-wordmark-stacked-white.png" id="7485" name="Shape 748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67950" y="3021850"/>
            <a:ext cx="1238876" cy="368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89" name="Shape 7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0" name="Shape 7490"/>
          <p:cNvSpPr/>
          <p:nvPr/>
        </p:nvSpPr>
        <p:spPr>
          <a:xfrm>
            <a:off x="0" y="-12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17750" lIns="117750" rIns="117750" tIns="11775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491" name="Shape 7491"/>
          <p:cNvSpPr txBox="1"/>
          <p:nvPr/>
        </p:nvSpPr>
        <p:spPr>
          <a:xfrm>
            <a:off x="1419125" y="3450300"/>
            <a:ext cx="7175100" cy="13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17750" lIns="117750" rIns="117750" tIns="117750">
            <a:noAutofit/>
          </a:bodyPr>
          <a:lstStyle/>
          <a:p>
            <a:pPr lvl="0" rtl="0">
              <a:spcBef>
                <a:spcPts val="500"/>
              </a:spcBef>
              <a:buNone/>
            </a:pPr>
            <a:r>
              <a:rPr lang="en" sz="3000">
                <a:solidFill>
                  <a:srgbClr val="F0616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coreos.com/fest</a:t>
            </a:r>
          </a:p>
          <a:p>
            <a:pPr lvl="0" rtl="0">
              <a:spcBef>
                <a:spcPts val="500"/>
              </a:spcBef>
              <a:buNone/>
            </a:pPr>
            <a:r>
              <a:rPr lang="en" sz="3000">
                <a:solidFill>
                  <a:srgbClr val="F0616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@coreosfest</a:t>
            </a:r>
          </a:p>
        </p:txBody>
      </p:sp>
      <p:sp>
        <p:nvSpPr>
          <p:cNvPr id="7492" name="Shape 7492"/>
          <p:cNvSpPr/>
          <p:nvPr/>
        </p:nvSpPr>
        <p:spPr>
          <a:xfrm>
            <a:off x="1694751" y="514600"/>
            <a:ext cx="1512000" cy="15309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17750" lIns="117750" rIns="117750" tIns="11775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2000"/>
          </a:p>
        </p:txBody>
      </p:sp>
      <p:pic>
        <p:nvPicPr>
          <p:cNvPr descr="Displaying Fest Logos-04.png" id="7493" name="Shape 74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1149" y="514599"/>
            <a:ext cx="1210925" cy="1409274"/>
          </a:xfrm>
          <a:prstGeom prst="rect">
            <a:avLst/>
          </a:prstGeom>
          <a:noFill/>
          <a:ln>
            <a:noFill/>
          </a:ln>
        </p:spPr>
      </p:pic>
      <p:sp>
        <p:nvSpPr>
          <p:cNvPr id="7494" name="Shape 7494"/>
          <p:cNvSpPr txBox="1"/>
          <p:nvPr/>
        </p:nvSpPr>
        <p:spPr>
          <a:xfrm>
            <a:off x="5103225" y="483224"/>
            <a:ext cx="1634400" cy="4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17750" lIns="117750" rIns="117750" tIns="117750">
            <a:noAutofit/>
          </a:bodyPr>
          <a:lstStyle/>
          <a:p>
            <a:pPr lvl="0" rtl="0">
              <a:spcBef>
                <a:spcPts val="500"/>
              </a:spcBef>
              <a:buNone/>
            </a:pPr>
            <a:r>
              <a:t/>
            </a:r>
            <a:endParaRPr sz="2500">
              <a:solidFill>
                <a:srgbClr val="F0616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495" name="Shape 7495"/>
          <p:cNvSpPr txBox="1"/>
          <p:nvPr/>
        </p:nvSpPr>
        <p:spPr>
          <a:xfrm>
            <a:off x="1419124" y="2769744"/>
            <a:ext cx="7545600" cy="857099"/>
          </a:xfrm>
          <a:prstGeom prst="rect">
            <a:avLst/>
          </a:prstGeom>
          <a:noFill/>
          <a:ln>
            <a:noFill/>
          </a:ln>
        </p:spPr>
        <p:txBody>
          <a:bodyPr anchorCtr="0" anchor="b" bIns="117750" lIns="117750" rIns="117750" tIns="11775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5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May 31 - June 1, 2017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45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San Francisco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99" name="Shape 7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0" name="Shape 7500"/>
          <p:cNvSpPr/>
          <p:nvPr/>
        </p:nvSpPr>
        <p:spPr>
          <a:xfrm>
            <a:off x="1108547" y="1513275"/>
            <a:ext cx="3276900" cy="2022600"/>
          </a:xfrm>
          <a:prstGeom prst="rect">
            <a:avLst/>
          </a:prstGeom>
          <a:solidFill>
            <a:srgbClr val="1D415A"/>
          </a:solidFill>
          <a:ln cap="flat" cmpd="sng" w="9525">
            <a:solidFill>
              <a:srgbClr val="2276A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01" name="Shape 7501"/>
          <p:cNvSpPr/>
          <p:nvPr/>
        </p:nvSpPr>
        <p:spPr>
          <a:xfrm>
            <a:off x="1294725" y="2053825"/>
            <a:ext cx="2731500" cy="15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brandon.philips@coreos.com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@BrandonPhilips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0" rtl="0">
              <a:spcBef>
                <a:spcPts val="0"/>
              </a:spcBef>
              <a:buNone/>
            </a:pPr>
            <a:r>
              <a:rPr b="1"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linkedin.com/in/brandonphilips</a:t>
            </a:r>
          </a:p>
        </p:txBody>
      </p:sp>
      <p:sp>
        <p:nvSpPr>
          <p:cNvPr id="7502" name="Shape 7502"/>
          <p:cNvSpPr txBox="1"/>
          <p:nvPr/>
        </p:nvSpPr>
        <p:spPr>
          <a:xfrm>
            <a:off x="1197337" y="1703418"/>
            <a:ext cx="30993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300">
                <a:solidFill>
                  <a:srgbClr val="81BFE6"/>
                </a:solidFill>
              </a:rPr>
              <a:t>QUESTIONS?</a:t>
            </a:r>
          </a:p>
        </p:txBody>
      </p:sp>
      <p:sp>
        <p:nvSpPr>
          <p:cNvPr id="7503" name="Shape 7503"/>
          <p:cNvSpPr txBox="1"/>
          <p:nvPr>
            <p:ph idx="4294967295"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/>
              <a:t>Thanks!</a:t>
            </a:r>
          </a:p>
        </p:txBody>
      </p:sp>
      <p:sp>
        <p:nvSpPr>
          <p:cNvPr id="7504" name="Shape 7504"/>
          <p:cNvSpPr txBox="1"/>
          <p:nvPr/>
        </p:nvSpPr>
        <p:spPr>
          <a:xfrm>
            <a:off x="685800" y="3699489"/>
            <a:ext cx="77724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36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We’re hiring: coreos.com/careers</a:t>
            </a:r>
          </a:p>
        </p:txBody>
      </p:sp>
      <p:sp>
        <p:nvSpPr>
          <p:cNvPr id="7505" name="Shape 7505"/>
          <p:cNvSpPr/>
          <p:nvPr/>
        </p:nvSpPr>
        <p:spPr>
          <a:xfrm>
            <a:off x="4624422" y="1513275"/>
            <a:ext cx="3339900" cy="2022600"/>
          </a:xfrm>
          <a:prstGeom prst="rect">
            <a:avLst/>
          </a:prstGeom>
          <a:solidFill>
            <a:srgbClr val="1D415A"/>
          </a:solidFill>
          <a:ln cap="flat" cmpd="sng" w="9525">
            <a:solidFill>
              <a:srgbClr val="2276A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06" name="Shape 7506"/>
          <p:cNvSpPr/>
          <p:nvPr/>
        </p:nvSpPr>
        <p:spPr>
          <a:xfrm>
            <a:off x="4801425" y="2053825"/>
            <a:ext cx="3162900" cy="155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b="1" lang="en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Let’s talk!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1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b="1" lang="en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IRC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1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b="1" lang="en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More events: coreos.com/community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7507" name="Shape 7507"/>
          <p:cNvSpPr txBox="1"/>
          <p:nvPr/>
        </p:nvSpPr>
        <p:spPr>
          <a:xfrm>
            <a:off x="4744712" y="1703418"/>
            <a:ext cx="3099299" cy="27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300">
                <a:solidFill>
                  <a:srgbClr val="81BFE6"/>
                </a:solidFill>
              </a:rPr>
              <a:t>LONGER CHAT?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511" name="Shape 7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2" name="Shape 7512"/>
          <p:cNvSpPr txBox="1"/>
          <p:nvPr>
            <p:ph type="title"/>
          </p:nvPr>
        </p:nvSpPr>
        <p:spPr>
          <a:xfrm>
            <a:off x="311700" y="1639525"/>
            <a:ext cx="8520600" cy="19635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Self-Driving Kubernetes</a:t>
            </a:r>
          </a:p>
        </p:txBody>
      </p:sp>
      <p:sp>
        <p:nvSpPr>
          <p:cNvPr id="7513" name="Shape 7513"/>
          <p:cNvSpPr txBox="1"/>
          <p:nvPr/>
        </p:nvSpPr>
        <p:spPr>
          <a:xfrm>
            <a:off x="311700" y="1203317"/>
            <a:ext cx="8520600" cy="115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600">
                <a:solidFill>
                  <a:srgbClr val="52A3D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Preview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40" name="Shape 2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1" name="Shape 2141"/>
          <p:cNvSpPr txBox="1"/>
          <p:nvPr/>
        </p:nvSpPr>
        <p:spPr>
          <a:xfrm>
            <a:off x="2022550" y="2008000"/>
            <a:ext cx="18351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4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your</a:t>
            </a:r>
          </a:p>
        </p:txBody>
      </p:sp>
      <p:sp>
        <p:nvSpPr>
          <p:cNvPr id="2142" name="Shape 2142"/>
          <p:cNvSpPr txBox="1"/>
          <p:nvPr/>
        </p:nvSpPr>
        <p:spPr>
          <a:xfrm>
            <a:off x="4741675" y="174125"/>
            <a:ext cx="4138800" cy="48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r>
              <a:rPr b="1" lang="en" sz="11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with</a:t>
            </a:r>
            <a:r>
              <a:rPr lang="en" sz="11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Ada.Text_IO;</a:t>
            </a:r>
            <a:br>
              <a:rPr lang="en" sz="11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1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br>
              <a:rPr lang="en" sz="11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b="1" lang="en" sz="11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procedure</a:t>
            </a:r>
            <a:r>
              <a:rPr lang="en" sz="11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Hello_World is</a:t>
            </a:r>
            <a:br>
              <a:rPr lang="en" sz="11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1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r>
              <a:rPr b="1" lang="en" sz="11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use</a:t>
            </a:r>
            <a:r>
              <a:rPr lang="en" sz="11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Ada.Text_IO;</a:t>
            </a:r>
            <a:br>
              <a:rPr lang="en" sz="11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1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begin</a:t>
            </a:r>
            <a:br>
              <a:rPr lang="en" sz="11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1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Put_Line("Hello, world!");</a:t>
            </a:r>
            <a:br>
              <a:rPr lang="en" sz="11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1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end;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lvl="0" rtl="0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r>
              <a:rPr lang="en" sz="11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#include &lt;stdio.h&gt;</a:t>
            </a:r>
            <a:br>
              <a:rPr lang="en" sz="11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1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br>
              <a:rPr lang="en" sz="11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1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int main()</a:t>
            </a:r>
            <a:br>
              <a:rPr lang="en" sz="11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1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{</a:t>
            </a:r>
            <a:br>
              <a:rPr lang="en" sz="11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1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   printf("Hello, world!</a:t>
            </a:r>
            <a:r>
              <a:rPr b="1" lang="en" sz="11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\n</a:t>
            </a:r>
            <a:r>
              <a:rPr lang="en" sz="11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");</a:t>
            </a:r>
            <a:br>
              <a:rPr lang="en" sz="11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1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}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lvl="0" rtl="0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None/>
            </a:pPr>
            <a:r>
              <a:rPr b="1" lang="en" sz="11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package</a:t>
            </a:r>
            <a:r>
              <a:rPr lang="en" sz="11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main</a:t>
            </a:r>
            <a:br>
              <a:rPr lang="en" sz="11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1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br>
              <a:rPr lang="en" sz="11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b="1" lang="en" sz="11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import</a:t>
            </a:r>
            <a:r>
              <a:rPr lang="en" sz="11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"fmt"</a:t>
            </a:r>
            <a:br>
              <a:rPr lang="en" sz="11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1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br>
              <a:rPr lang="en" sz="11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1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func main() {</a:t>
            </a:r>
            <a:br>
              <a:rPr lang="en" sz="11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1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	fmt.Println("Hello, world!")</a:t>
            </a:r>
            <a:br>
              <a:rPr lang="en" sz="11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11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}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46" name="Shape 2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7" name="Shape 2147"/>
          <p:cNvSpPr txBox="1"/>
          <p:nvPr/>
        </p:nvSpPr>
        <p:spPr>
          <a:xfrm>
            <a:off x="2022550" y="2008000"/>
            <a:ext cx="18351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4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your</a:t>
            </a:r>
          </a:p>
        </p:txBody>
      </p:sp>
      <p:sp>
        <p:nvSpPr>
          <p:cNvPr id="2148" name="Shape 2148"/>
          <p:cNvSpPr/>
          <p:nvPr/>
        </p:nvSpPr>
        <p:spPr>
          <a:xfrm>
            <a:off x="4615350" y="311100"/>
            <a:ext cx="2880600" cy="4521300"/>
          </a:xfrm>
          <a:prstGeom prst="can">
            <a:avLst>
              <a:gd fmla="val 25000" name="adj"/>
            </a:avLst>
          </a:prstGeom>
          <a:solidFill>
            <a:srgbClr val="D9EAD3"/>
          </a:solidFill>
          <a:ln cap="flat" cmpd="sng" w="38100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 sz="4800">
                <a:solidFill>
                  <a:srgbClr val="274E1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container</a:t>
            </a:r>
          </a:p>
          <a:p>
            <a:pPr lvl="0" rtl="0" algn="ctr">
              <a:spcBef>
                <a:spcPts val="0"/>
              </a:spcBef>
              <a:buNone/>
            </a:pPr>
            <a:r>
              <a:rPr i="1" lang="en" sz="4800">
                <a:solidFill>
                  <a:srgbClr val="274E1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image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52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3" name="Shape 2153"/>
          <p:cNvSpPr txBox="1"/>
          <p:nvPr/>
        </p:nvSpPr>
        <p:spPr>
          <a:xfrm>
            <a:off x="2022550" y="2008000"/>
            <a:ext cx="18351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4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your</a:t>
            </a:r>
          </a:p>
        </p:txBody>
      </p:sp>
      <p:sp>
        <p:nvSpPr>
          <p:cNvPr id="2154" name="Shape 2154"/>
          <p:cNvSpPr/>
          <p:nvPr/>
        </p:nvSpPr>
        <p:spPr>
          <a:xfrm>
            <a:off x="4604969" y="308160"/>
            <a:ext cx="2880599" cy="4521300"/>
          </a:xfrm>
          <a:prstGeom prst="can">
            <a:avLst>
              <a:gd fmla="val 25000" name="adj"/>
            </a:avLst>
          </a:prstGeom>
          <a:solidFill>
            <a:srgbClr val="D9EAD3"/>
          </a:solidFill>
          <a:ln cap="flat" cmpd="sng" w="38100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3000">
                <a:solidFill>
                  <a:srgbClr val="274E13"/>
                </a:solidFill>
                <a:latin typeface="Consolas"/>
                <a:ea typeface="Consolas"/>
                <a:cs typeface="Consolas"/>
                <a:sym typeface="Consolas"/>
              </a:rPr>
              <a:t>/bin/java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 sz="3000">
                <a:solidFill>
                  <a:srgbClr val="274E13"/>
                </a:solidFill>
                <a:latin typeface="Consolas"/>
                <a:ea typeface="Consolas"/>
                <a:cs typeface="Consolas"/>
                <a:sym typeface="Consolas"/>
              </a:rPr>
              <a:t>/opt/app.jar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 sz="3000">
                <a:solidFill>
                  <a:srgbClr val="274E13"/>
                </a:solidFill>
                <a:latin typeface="Consolas"/>
                <a:ea typeface="Consolas"/>
                <a:cs typeface="Consolas"/>
                <a:sym typeface="Consolas"/>
              </a:rPr>
              <a:t>/lib/libc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58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Shape 2159"/>
          <p:cNvSpPr txBox="1"/>
          <p:nvPr/>
        </p:nvSpPr>
        <p:spPr>
          <a:xfrm>
            <a:off x="2022550" y="2008000"/>
            <a:ext cx="18351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4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your</a:t>
            </a:r>
          </a:p>
        </p:txBody>
      </p:sp>
      <p:sp>
        <p:nvSpPr>
          <p:cNvPr id="2160" name="Shape 2160"/>
          <p:cNvSpPr/>
          <p:nvPr/>
        </p:nvSpPr>
        <p:spPr>
          <a:xfrm>
            <a:off x="4604969" y="308160"/>
            <a:ext cx="2880599" cy="4521300"/>
          </a:xfrm>
          <a:prstGeom prst="can">
            <a:avLst>
              <a:gd fmla="val 25000" name="adj"/>
            </a:avLst>
          </a:prstGeom>
          <a:solidFill>
            <a:srgbClr val="D9EAD3"/>
          </a:solidFill>
          <a:ln cap="flat" cmpd="sng" w="38100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b="1" lang="en" sz="3000">
                <a:solidFill>
                  <a:srgbClr val="274E13"/>
                </a:solidFill>
                <a:latin typeface="Consolas"/>
                <a:ea typeface="Consolas"/>
                <a:cs typeface="Consolas"/>
                <a:sym typeface="Consolas"/>
              </a:rPr>
              <a:t>/bin/python</a:t>
            </a:r>
          </a:p>
          <a:p>
            <a:pPr lvl="0" rtl="0" algn="ctr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b="1" lang="en" sz="3000">
                <a:solidFill>
                  <a:srgbClr val="274E13"/>
                </a:solidFill>
                <a:latin typeface="Consolas"/>
                <a:ea typeface="Consolas"/>
                <a:cs typeface="Consolas"/>
                <a:sym typeface="Consolas"/>
              </a:rPr>
              <a:t>/opt/app.py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 sz="3000">
                <a:solidFill>
                  <a:srgbClr val="274E13"/>
                </a:solidFill>
                <a:latin typeface="Consolas"/>
                <a:ea typeface="Consolas"/>
                <a:cs typeface="Consolas"/>
                <a:sym typeface="Consolas"/>
              </a:rPr>
              <a:t>/lib/libc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64" name="Shape 2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5" name="Shape 2165"/>
          <p:cNvSpPr txBox="1"/>
          <p:nvPr/>
        </p:nvSpPr>
        <p:spPr>
          <a:xfrm>
            <a:off x="2022550" y="2008000"/>
            <a:ext cx="18351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4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your</a:t>
            </a:r>
          </a:p>
        </p:txBody>
      </p:sp>
      <p:sp>
        <p:nvSpPr>
          <p:cNvPr id="2166" name="Shape 2166"/>
          <p:cNvSpPr/>
          <p:nvPr/>
        </p:nvSpPr>
        <p:spPr>
          <a:xfrm>
            <a:off x="4604969" y="308160"/>
            <a:ext cx="2880599" cy="4521300"/>
          </a:xfrm>
          <a:prstGeom prst="can">
            <a:avLst>
              <a:gd fmla="val 25000" name="adj"/>
            </a:avLst>
          </a:prstGeom>
          <a:solidFill>
            <a:srgbClr val="D9EAD3"/>
          </a:solidFill>
          <a:ln cap="flat" cmpd="sng" w="38100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274E13"/>
                </a:solidFill>
                <a:latin typeface="Consolas"/>
                <a:ea typeface="Consolas"/>
                <a:cs typeface="Consolas"/>
                <a:sym typeface="Consolas"/>
              </a:rPr>
              <a:t>quay.io/coreos/etcd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/>
          <p:nvPr>
            <p:ph type="title"/>
          </p:nvPr>
        </p:nvSpPr>
        <p:spPr>
          <a:xfrm>
            <a:off x="311700" y="291742"/>
            <a:ext cx="8520600" cy="613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2" name="Shape 212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6000"/>
              <a:t>3,424,000,000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/>
              <a:t>Internet Users</a:t>
            </a:r>
          </a:p>
        </p:txBody>
      </p:sp>
      <p:sp>
        <p:nvSpPr>
          <p:cNvPr id="213" name="Shape 213"/>
          <p:cNvSpPr txBox="1"/>
          <p:nvPr/>
        </p:nvSpPr>
        <p:spPr>
          <a:xfrm>
            <a:off x="3333550" y="4702825"/>
            <a:ext cx="5651100" cy="3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 sz="1200"/>
              <a:t>Source: https://www.infoq.com/news/2014/01/IDC-software-developers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70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Shape 2171"/>
          <p:cNvSpPr txBox="1"/>
          <p:nvPr/>
        </p:nvSpPr>
        <p:spPr>
          <a:xfrm>
            <a:off x="2022550" y="2008000"/>
            <a:ext cx="18351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4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your</a:t>
            </a:r>
          </a:p>
        </p:txBody>
      </p:sp>
      <p:sp>
        <p:nvSpPr>
          <p:cNvPr id="2172" name="Shape 2172"/>
          <p:cNvSpPr/>
          <p:nvPr/>
        </p:nvSpPr>
        <p:spPr>
          <a:xfrm>
            <a:off x="4604969" y="308160"/>
            <a:ext cx="2880599" cy="4521300"/>
          </a:xfrm>
          <a:prstGeom prst="can">
            <a:avLst>
              <a:gd fmla="val 25000" name="adj"/>
            </a:avLst>
          </a:prstGeom>
          <a:solidFill>
            <a:srgbClr val="D9EAD3"/>
          </a:solidFill>
          <a:ln cap="flat" cmpd="sng" w="38100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274E13"/>
                </a:solidFill>
                <a:latin typeface="Consolas"/>
                <a:ea typeface="Consolas"/>
                <a:cs typeface="Consolas"/>
                <a:sym typeface="Consolas"/>
              </a:rPr>
              <a:t>quay.io/coreos/etcd</a:t>
            </a:r>
          </a:p>
        </p:txBody>
      </p:sp>
      <p:sp>
        <p:nvSpPr>
          <p:cNvPr id="2173" name="Shape 2173"/>
          <p:cNvSpPr txBox="1"/>
          <p:nvPr/>
        </p:nvSpPr>
        <p:spPr>
          <a:xfrm rot="5400000">
            <a:off x="5612575" y="2672000"/>
            <a:ext cx="4122300" cy="7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sha256:d474e8c57737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77" name="Shape 2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8" name="Shape 2178"/>
          <p:cNvSpPr txBox="1"/>
          <p:nvPr/>
        </p:nvSpPr>
        <p:spPr>
          <a:xfrm>
            <a:off x="2022550" y="2008000"/>
            <a:ext cx="18351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4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your</a:t>
            </a:r>
          </a:p>
        </p:txBody>
      </p:sp>
      <p:sp>
        <p:nvSpPr>
          <p:cNvPr id="2179" name="Shape 2179"/>
          <p:cNvSpPr/>
          <p:nvPr/>
        </p:nvSpPr>
        <p:spPr>
          <a:xfrm>
            <a:off x="4588025" y="444125"/>
            <a:ext cx="3396000" cy="4360500"/>
          </a:xfrm>
          <a:prstGeom prst="foldedCorner">
            <a:avLst>
              <a:gd fmla="val 16667" name="adj"/>
            </a:avLst>
          </a:prstGeom>
          <a:solidFill>
            <a:srgbClr val="CFE2F3"/>
          </a:solidFill>
          <a:ln cap="flat" cmpd="sng" w="76200">
            <a:solidFill>
              <a:srgbClr val="3D85C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80" name="Shape 2180"/>
          <p:cNvSpPr txBox="1"/>
          <p:nvPr/>
        </p:nvSpPr>
        <p:spPr>
          <a:xfrm>
            <a:off x="4799525" y="2505450"/>
            <a:ext cx="2973000" cy="7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073763"/>
                </a:solidFill>
              </a:rPr>
              <a:t>d474e8c57737625c</a:t>
            </a:r>
          </a:p>
        </p:txBody>
      </p:sp>
      <p:sp>
        <p:nvSpPr>
          <p:cNvPr id="2181" name="Shape 2181"/>
          <p:cNvSpPr txBox="1"/>
          <p:nvPr/>
        </p:nvSpPr>
        <p:spPr>
          <a:xfrm>
            <a:off x="4852325" y="800900"/>
            <a:ext cx="2867400" cy="64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>
                <a:solidFill>
                  <a:srgbClr val="073763"/>
                </a:solidFill>
              </a:rPr>
              <a:t>Signed By: Alice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85" name="Shape 2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6" name="Shape 2186"/>
          <p:cNvSpPr txBox="1"/>
          <p:nvPr/>
        </p:nvSpPr>
        <p:spPr>
          <a:xfrm>
            <a:off x="2022550" y="2008000"/>
            <a:ext cx="65499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4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you as an ops engineer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90" name="Shape 2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" name="Shape 21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07521" y="2316974"/>
            <a:ext cx="661450" cy="1119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2" name="Shape 21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408021" y="2316974"/>
            <a:ext cx="661450" cy="1119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3" name="Shape 21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51896" y="3612374"/>
            <a:ext cx="661450" cy="1119149"/>
          </a:xfrm>
          <a:prstGeom prst="rect">
            <a:avLst/>
          </a:prstGeom>
          <a:noFill/>
          <a:ln>
            <a:noFill/>
          </a:ln>
        </p:spPr>
      </p:pic>
      <p:sp>
        <p:nvSpPr>
          <p:cNvPr id="2194" name="Shape 2194"/>
          <p:cNvSpPr txBox="1"/>
          <p:nvPr/>
        </p:nvSpPr>
        <p:spPr>
          <a:xfrm>
            <a:off x="2022550" y="2008000"/>
            <a:ext cx="18351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4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your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98" name="Shape 2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9" name="Shape 21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07521" y="2316974"/>
            <a:ext cx="661450" cy="1119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0" name="Shape 22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408021" y="2316974"/>
            <a:ext cx="661450" cy="1119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1" name="Shape 22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51896" y="3612374"/>
            <a:ext cx="661450" cy="1119149"/>
          </a:xfrm>
          <a:prstGeom prst="rect">
            <a:avLst/>
          </a:prstGeom>
          <a:noFill/>
          <a:ln>
            <a:noFill/>
          </a:ln>
        </p:spPr>
      </p:pic>
      <p:sp>
        <p:nvSpPr>
          <p:cNvPr id="2202" name="Shape 2202"/>
          <p:cNvSpPr txBox="1"/>
          <p:nvPr/>
        </p:nvSpPr>
        <p:spPr>
          <a:xfrm>
            <a:off x="2022550" y="2008000"/>
            <a:ext cx="18351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4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your</a:t>
            </a:r>
          </a:p>
        </p:txBody>
      </p:sp>
      <p:sp>
        <p:nvSpPr>
          <p:cNvPr id="2203" name="Shape 2203"/>
          <p:cNvSpPr txBox="1"/>
          <p:nvPr/>
        </p:nvSpPr>
        <p:spPr>
          <a:xfrm>
            <a:off x="4910000" y="280175"/>
            <a:ext cx="3759600" cy="128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quay.io/coreos/etcd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x3</a:t>
            </a:r>
          </a:p>
        </p:txBody>
      </p:sp>
      <p:sp>
        <p:nvSpPr>
          <p:cNvPr id="2204" name="Shape 2204"/>
          <p:cNvSpPr/>
          <p:nvPr/>
        </p:nvSpPr>
        <p:spPr>
          <a:xfrm>
            <a:off x="6601586" y="1508655"/>
            <a:ext cx="314100" cy="450000"/>
          </a:xfrm>
          <a:prstGeom prst="downArrow">
            <a:avLst>
              <a:gd fmla="val 50000" name="adj1"/>
              <a:gd fmla="val 50000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08" name="Shape 2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9" name="Shape 22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07521" y="2316974"/>
            <a:ext cx="661450" cy="1119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0" name="Shape 22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408021" y="2316974"/>
            <a:ext cx="661450" cy="1119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1" name="Shape 22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51896" y="3612374"/>
            <a:ext cx="661450" cy="1119149"/>
          </a:xfrm>
          <a:prstGeom prst="rect">
            <a:avLst/>
          </a:prstGeom>
          <a:noFill/>
          <a:ln>
            <a:noFill/>
          </a:ln>
        </p:spPr>
      </p:pic>
      <p:sp>
        <p:nvSpPr>
          <p:cNvPr id="2212" name="Shape 2212"/>
          <p:cNvSpPr txBox="1"/>
          <p:nvPr/>
        </p:nvSpPr>
        <p:spPr>
          <a:xfrm>
            <a:off x="2022550" y="2008000"/>
            <a:ext cx="18351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4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your</a:t>
            </a:r>
          </a:p>
        </p:txBody>
      </p:sp>
      <p:sp>
        <p:nvSpPr>
          <p:cNvPr id="2213" name="Shape 2213"/>
          <p:cNvSpPr txBox="1"/>
          <p:nvPr/>
        </p:nvSpPr>
        <p:spPr>
          <a:xfrm>
            <a:off x="4910000" y="280175"/>
            <a:ext cx="3759600" cy="128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quay.io/coreos/etcd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x3</a:t>
            </a:r>
          </a:p>
        </p:txBody>
      </p:sp>
      <p:sp>
        <p:nvSpPr>
          <p:cNvPr id="2214" name="Shape 2214"/>
          <p:cNvSpPr/>
          <p:nvPr/>
        </p:nvSpPr>
        <p:spPr>
          <a:xfrm>
            <a:off x="6601586" y="1508655"/>
            <a:ext cx="314100" cy="450000"/>
          </a:xfrm>
          <a:prstGeom prst="downArrow">
            <a:avLst>
              <a:gd fmla="val 50000" name="adj1"/>
              <a:gd fmla="val 50000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15" name="Shape 2215"/>
          <p:cNvSpPr/>
          <p:nvPr/>
        </p:nvSpPr>
        <p:spPr>
          <a:xfrm>
            <a:off x="5988673" y="1975402"/>
            <a:ext cx="370500" cy="581400"/>
          </a:xfrm>
          <a:prstGeom prst="can">
            <a:avLst>
              <a:gd fmla="val 25000" name="adj"/>
            </a:avLst>
          </a:prstGeom>
          <a:solidFill>
            <a:srgbClr val="D9EAD3"/>
          </a:solidFill>
          <a:ln cap="flat" cmpd="sng" w="19050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274E13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</a:p>
        </p:txBody>
      </p:sp>
      <p:sp>
        <p:nvSpPr>
          <p:cNvPr id="2216" name="Shape 2216"/>
          <p:cNvSpPr/>
          <p:nvPr/>
        </p:nvSpPr>
        <p:spPr>
          <a:xfrm>
            <a:off x="7818848" y="1926077"/>
            <a:ext cx="370500" cy="581400"/>
          </a:xfrm>
          <a:prstGeom prst="can">
            <a:avLst>
              <a:gd fmla="val 25000" name="adj"/>
            </a:avLst>
          </a:prstGeom>
          <a:solidFill>
            <a:srgbClr val="D9EAD3"/>
          </a:solidFill>
          <a:ln cap="flat" cmpd="sng" w="19050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274E13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</a:p>
        </p:txBody>
      </p:sp>
      <p:sp>
        <p:nvSpPr>
          <p:cNvPr id="2217" name="Shape 2217"/>
          <p:cNvSpPr/>
          <p:nvPr/>
        </p:nvSpPr>
        <p:spPr>
          <a:xfrm>
            <a:off x="6965848" y="3333577"/>
            <a:ext cx="370500" cy="581400"/>
          </a:xfrm>
          <a:prstGeom prst="can">
            <a:avLst>
              <a:gd fmla="val 25000" name="adj"/>
            </a:avLst>
          </a:prstGeom>
          <a:solidFill>
            <a:srgbClr val="D9EAD3"/>
          </a:solidFill>
          <a:ln cap="flat" cmpd="sng" w="19050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274E13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21" name="Shape 2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" name="Shape 22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07521" y="2316974"/>
            <a:ext cx="661450" cy="1119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3" name="Shape 22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408021" y="2316974"/>
            <a:ext cx="661450" cy="1119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4" name="Shape 22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51896" y="3612374"/>
            <a:ext cx="661450" cy="1119149"/>
          </a:xfrm>
          <a:prstGeom prst="rect">
            <a:avLst/>
          </a:prstGeom>
          <a:noFill/>
          <a:ln>
            <a:noFill/>
          </a:ln>
        </p:spPr>
      </p:pic>
      <p:sp>
        <p:nvSpPr>
          <p:cNvPr id="2225" name="Shape 2225"/>
          <p:cNvSpPr txBox="1"/>
          <p:nvPr/>
        </p:nvSpPr>
        <p:spPr>
          <a:xfrm>
            <a:off x="2022550" y="2008000"/>
            <a:ext cx="18351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4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your</a:t>
            </a:r>
          </a:p>
        </p:txBody>
      </p:sp>
      <p:sp>
        <p:nvSpPr>
          <p:cNvPr id="2226" name="Shape 2226"/>
          <p:cNvSpPr txBox="1"/>
          <p:nvPr/>
        </p:nvSpPr>
        <p:spPr>
          <a:xfrm>
            <a:off x="4224623" y="280175"/>
            <a:ext cx="5087400" cy="128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quay.io/coreos/prometheus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x1</a:t>
            </a:r>
          </a:p>
        </p:txBody>
      </p:sp>
      <p:sp>
        <p:nvSpPr>
          <p:cNvPr id="2227" name="Shape 2227"/>
          <p:cNvSpPr/>
          <p:nvPr/>
        </p:nvSpPr>
        <p:spPr>
          <a:xfrm>
            <a:off x="6601586" y="1508655"/>
            <a:ext cx="314100" cy="450000"/>
          </a:xfrm>
          <a:prstGeom prst="downArrow">
            <a:avLst>
              <a:gd fmla="val 50000" name="adj1"/>
              <a:gd fmla="val 50000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28" name="Shape 2228"/>
          <p:cNvSpPr/>
          <p:nvPr/>
        </p:nvSpPr>
        <p:spPr>
          <a:xfrm>
            <a:off x="5988673" y="1975402"/>
            <a:ext cx="370500" cy="581400"/>
          </a:xfrm>
          <a:prstGeom prst="can">
            <a:avLst>
              <a:gd fmla="val 25000" name="adj"/>
            </a:avLst>
          </a:prstGeom>
          <a:solidFill>
            <a:srgbClr val="D9EAD3"/>
          </a:solidFill>
          <a:ln cap="flat" cmpd="sng" w="19050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274E13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</a:p>
        </p:txBody>
      </p:sp>
      <p:sp>
        <p:nvSpPr>
          <p:cNvPr id="2229" name="Shape 2229"/>
          <p:cNvSpPr/>
          <p:nvPr/>
        </p:nvSpPr>
        <p:spPr>
          <a:xfrm>
            <a:off x="7818848" y="1926077"/>
            <a:ext cx="370500" cy="581400"/>
          </a:xfrm>
          <a:prstGeom prst="can">
            <a:avLst>
              <a:gd fmla="val 25000" name="adj"/>
            </a:avLst>
          </a:prstGeom>
          <a:solidFill>
            <a:srgbClr val="D9EAD3"/>
          </a:solidFill>
          <a:ln cap="flat" cmpd="sng" w="19050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274E13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</a:p>
        </p:txBody>
      </p:sp>
      <p:sp>
        <p:nvSpPr>
          <p:cNvPr id="2230" name="Shape 2230"/>
          <p:cNvSpPr/>
          <p:nvPr/>
        </p:nvSpPr>
        <p:spPr>
          <a:xfrm>
            <a:off x="6965848" y="3333577"/>
            <a:ext cx="370500" cy="581400"/>
          </a:xfrm>
          <a:prstGeom prst="can">
            <a:avLst>
              <a:gd fmla="val 25000" name="adj"/>
            </a:avLst>
          </a:prstGeom>
          <a:solidFill>
            <a:srgbClr val="D9EAD3"/>
          </a:solidFill>
          <a:ln cap="flat" cmpd="sng" w="19050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274E13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</a:p>
        </p:txBody>
      </p:sp>
      <p:sp>
        <p:nvSpPr>
          <p:cNvPr id="2231" name="Shape 2231"/>
          <p:cNvSpPr/>
          <p:nvPr/>
        </p:nvSpPr>
        <p:spPr>
          <a:xfrm>
            <a:off x="6141073" y="2127802"/>
            <a:ext cx="370500" cy="581400"/>
          </a:xfrm>
          <a:prstGeom prst="can">
            <a:avLst>
              <a:gd fmla="val 25000" name="adj"/>
            </a:avLst>
          </a:prstGeom>
          <a:solidFill>
            <a:srgbClr val="FFF2CC"/>
          </a:solidFill>
          <a:ln cap="flat" cmpd="sng" w="19050">
            <a:solidFill>
              <a:srgbClr val="F1C23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274E13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35" name="Shape 2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6" name="Shape 22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07521" y="2316974"/>
            <a:ext cx="661450" cy="1119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7" name="Shape 22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408021" y="2316974"/>
            <a:ext cx="661450" cy="1119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8" name="Shape 22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51896" y="3612374"/>
            <a:ext cx="661450" cy="1119149"/>
          </a:xfrm>
          <a:prstGeom prst="rect">
            <a:avLst/>
          </a:prstGeom>
          <a:noFill/>
          <a:ln>
            <a:noFill/>
          </a:ln>
        </p:spPr>
      </p:pic>
      <p:sp>
        <p:nvSpPr>
          <p:cNvPr id="2239" name="Shape 2239"/>
          <p:cNvSpPr txBox="1"/>
          <p:nvPr/>
        </p:nvSpPr>
        <p:spPr>
          <a:xfrm>
            <a:off x="2022550" y="2008000"/>
            <a:ext cx="1835100" cy="91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48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your</a:t>
            </a:r>
          </a:p>
        </p:txBody>
      </p:sp>
      <p:sp>
        <p:nvSpPr>
          <p:cNvPr id="2240" name="Shape 2240"/>
          <p:cNvSpPr txBox="1"/>
          <p:nvPr/>
        </p:nvSpPr>
        <p:spPr>
          <a:xfrm>
            <a:off x="4224623" y="280175"/>
            <a:ext cx="5087400" cy="128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quay.io/coreos/dex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x2</a:t>
            </a:r>
          </a:p>
        </p:txBody>
      </p:sp>
      <p:sp>
        <p:nvSpPr>
          <p:cNvPr id="2241" name="Shape 2241"/>
          <p:cNvSpPr/>
          <p:nvPr/>
        </p:nvSpPr>
        <p:spPr>
          <a:xfrm>
            <a:off x="6601586" y="1508655"/>
            <a:ext cx="314100" cy="450000"/>
          </a:xfrm>
          <a:prstGeom prst="downArrow">
            <a:avLst>
              <a:gd fmla="val 50000" name="adj1"/>
              <a:gd fmla="val 50000" name="adj2"/>
            </a:avLst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42" name="Shape 2242"/>
          <p:cNvSpPr/>
          <p:nvPr/>
        </p:nvSpPr>
        <p:spPr>
          <a:xfrm>
            <a:off x="5988673" y="1975402"/>
            <a:ext cx="370500" cy="581400"/>
          </a:xfrm>
          <a:prstGeom prst="can">
            <a:avLst>
              <a:gd fmla="val 25000" name="adj"/>
            </a:avLst>
          </a:prstGeom>
          <a:solidFill>
            <a:srgbClr val="D9EAD3"/>
          </a:solidFill>
          <a:ln cap="flat" cmpd="sng" w="19050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274E13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</a:p>
        </p:txBody>
      </p:sp>
      <p:sp>
        <p:nvSpPr>
          <p:cNvPr id="2243" name="Shape 2243"/>
          <p:cNvSpPr/>
          <p:nvPr/>
        </p:nvSpPr>
        <p:spPr>
          <a:xfrm>
            <a:off x="7818848" y="1926077"/>
            <a:ext cx="370500" cy="581400"/>
          </a:xfrm>
          <a:prstGeom prst="can">
            <a:avLst>
              <a:gd fmla="val 25000" name="adj"/>
            </a:avLst>
          </a:prstGeom>
          <a:solidFill>
            <a:srgbClr val="D9EAD3"/>
          </a:solidFill>
          <a:ln cap="flat" cmpd="sng" w="19050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274E13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</a:p>
        </p:txBody>
      </p:sp>
      <p:sp>
        <p:nvSpPr>
          <p:cNvPr id="2244" name="Shape 2244"/>
          <p:cNvSpPr/>
          <p:nvPr/>
        </p:nvSpPr>
        <p:spPr>
          <a:xfrm>
            <a:off x="6965848" y="3333577"/>
            <a:ext cx="370500" cy="581400"/>
          </a:xfrm>
          <a:prstGeom prst="can">
            <a:avLst>
              <a:gd fmla="val 25000" name="adj"/>
            </a:avLst>
          </a:prstGeom>
          <a:solidFill>
            <a:srgbClr val="D9EAD3"/>
          </a:solidFill>
          <a:ln cap="flat" cmpd="sng" w="19050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274E13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</a:p>
        </p:txBody>
      </p:sp>
      <p:sp>
        <p:nvSpPr>
          <p:cNvPr id="2245" name="Shape 2245"/>
          <p:cNvSpPr/>
          <p:nvPr/>
        </p:nvSpPr>
        <p:spPr>
          <a:xfrm>
            <a:off x="6141073" y="2127802"/>
            <a:ext cx="370500" cy="581400"/>
          </a:xfrm>
          <a:prstGeom prst="can">
            <a:avLst>
              <a:gd fmla="val 25000" name="adj"/>
            </a:avLst>
          </a:prstGeom>
          <a:solidFill>
            <a:srgbClr val="FFF2CC"/>
          </a:solidFill>
          <a:ln cap="flat" cmpd="sng" w="19050">
            <a:solidFill>
              <a:srgbClr val="F1C23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274E13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</a:p>
        </p:txBody>
      </p:sp>
      <p:sp>
        <p:nvSpPr>
          <p:cNvPr id="2246" name="Shape 2246"/>
          <p:cNvSpPr/>
          <p:nvPr/>
        </p:nvSpPr>
        <p:spPr>
          <a:xfrm>
            <a:off x="7971248" y="2078477"/>
            <a:ext cx="370500" cy="581400"/>
          </a:xfrm>
          <a:prstGeom prst="can">
            <a:avLst>
              <a:gd fmla="val 25000" name="adj"/>
            </a:avLst>
          </a:prstGeom>
          <a:solidFill>
            <a:srgbClr val="EAD1DC"/>
          </a:solidFill>
          <a:ln cap="flat" cmpd="sng" w="19050">
            <a:solidFill>
              <a:srgbClr val="A64D7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274E13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</a:p>
        </p:txBody>
      </p:sp>
      <p:sp>
        <p:nvSpPr>
          <p:cNvPr id="2247" name="Shape 2247"/>
          <p:cNvSpPr/>
          <p:nvPr/>
        </p:nvSpPr>
        <p:spPr>
          <a:xfrm>
            <a:off x="6293473" y="2280202"/>
            <a:ext cx="370500" cy="581400"/>
          </a:xfrm>
          <a:prstGeom prst="can">
            <a:avLst>
              <a:gd fmla="val 25000" name="adj"/>
            </a:avLst>
          </a:prstGeom>
          <a:solidFill>
            <a:srgbClr val="EAD1DC"/>
          </a:solidFill>
          <a:ln cap="flat" cmpd="sng" w="19050">
            <a:solidFill>
              <a:srgbClr val="A64D7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274E13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51" name="Shape 2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" name="Shape 2252"/>
          <p:cNvSpPr txBox="1"/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Containers</a:t>
            </a:r>
          </a:p>
        </p:txBody>
      </p:sp>
      <p:sp>
        <p:nvSpPr>
          <p:cNvPr id="2253" name="Shape 2253"/>
          <p:cNvSpPr txBox="1"/>
          <p:nvPr>
            <p:ph idx="1" type="subTitle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Application Packaging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57" name="Shape 2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8" name="Shape 2258"/>
          <p:cNvSpPr txBox="1"/>
          <p:nvPr/>
        </p:nvSpPr>
        <p:spPr>
          <a:xfrm>
            <a:off x="889625" y="644225"/>
            <a:ext cx="7076100" cy="350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SzPct val="45833"/>
              <a:buFont typeface="Arial"/>
              <a:buNone/>
            </a:pPr>
            <a:r>
              <a:rPr b="1" lang="en" sz="24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package</a:t>
            </a:r>
            <a:r>
              <a:rPr lang="en" sz="24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main</a:t>
            </a:r>
            <a:br>
              <a:rPr lang="en" sz="24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24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br>
              <a:rPr lang="en" sz="24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b="1" lang="en" sz="24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import</a:t>
            </a:r>
            <a:r>
              <a:rPr lang="en" sz="24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"fmt"</a:t>
            </a:r>
            <a:br>
              <a:rPr lang="en" sz="24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24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  <a:br>
              <a:rPr lang="en" sz="24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24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func main() {</a:t>
            </a:r>
            <a:br>
              <a:rPr lang="en" sz="24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24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	fmt.Println("Hello, world!")</a:t>
            </a:r>
            <a:br>
              <a:rPr lang="en" sz="24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</a:br>
            <a:r>
              <a:rPr lang="en" sz="2400">
                <a:solidFill>
                  <a:srgbClr val="FFFFFF"/>
                </a:solidFill>
                <a:latin typeface="Consolas"/>
                <a:ea typeface="Consolas"/>
                <a:cs typeface="Consolas"/>
                <a:sym typeface="Consolas"/>
              </a:rPr>
              <a:t>}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FFFFFF"/>
              </a:solidFill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/>
          <p:nvPr>
            <p:ph type="title"/>
          </p:nvPr>
        </p:nvSpPr>
        <p:spPr>
          <a:xfrm>
            <a:off x="311700" y="291742"/>
            <a:ext cx="8520600" cy="613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9" name="Shape 219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6000"/>
              <a:t>29,000,000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/>
              <a:t>Software Developers and IT Practioners</a:t>
            </a:r>
          </a:p>
        </p:txBody>
      </p:sp>
      <p:sp>
        <p:nvSpPr>
          <p:cNvPr id="220" name="Shape 220"/>
          <p:cNvSpPr txBox="1"/>
          <p:nvPr/>
        </p:nvSpPr>
        <p:spPr>
          <a:xfrm>
            <a:off x="3333550" y="4702825"/>
            <a:ext cx="5651100" cy="3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 sz="1200"/>
              <a:t>Source: </a:t>
            </a:r>
            <a:r>
              <a:rPr lang="en" sz="1200">
                <a:solidFill>
                  <a:schemeClr val="dk1"/>
                </a:solidFill>
              </a:rPr>
              <a:t>http://www.internetlivestats.com/internet-users/</a:t>
            </a:r>
          </a:p>
          <a:p>
            <a:pPr lvl="0" rtl="0" algn="r">
              <a:spcBef>
                <a:spcPts val="0"/>
              </a:spcBef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62" name="Shape 2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" name="Shape 226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2300">
                <a:latin typeface="Source Code Pro"/>
                <a:ea typeface="Source Code Pro"/>
                <a:cs typeface="Source Code Pro"/>
                <a:sym typeface="Source Code Pro"/>
              </a:rPr>
              <a:t>$ git clone git://github.com/coreos/etcd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2300">
                <a:latin typeface="Source Code Pro"/>
                <a:ea typeface="Source Code Pro"/>
                <a:cs typeface="Source Code Pro"/>
                <a:sym typeface="Source Code Pro"/>
              </a:rPr>
              <a:t>$ docker build . -t quay.io/coreos/etcd:v3.1.0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2300">
                <a:latin typeface="Source Code Pro"/>
                <a:ea typeface="Source Code Pro"/>
                <a:cs typeface="Source Code Pro"/>
                <a:sym typeface="Source Code Pro"/>
              </a:rPr>
              <a:t>$ docker push quay.io/coreos/etcd:v3.1.0</a:t>
            </a:r>
          </a:p>
        </p:txBody>
      </p:sp>
      <p:sp>
        <p:nvSpPr>
          <p:cNvPr id="2264" name="Shape 2264"/>
          <p:cNvSpPr txBox="1"/>
          <p:nvPr>
            <p:ph type="title"/>
          </p:nvPr>
        </p:nvSpPr>
        <p:spPr>
          <a:xfrm>
            <a:off x="301575" y="250253"/>
            <a:ext cx="8520600" cy="56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Building and Hosting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6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6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6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68" name="Shape 2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9" name="Shape 2269"/>
          <p:cNvSpPr txBox="1"/>
          <p:nvPr>
            <p:ph type="title"/>
          </p:nvPr>
        </p:nvSpPr>
        <p:spPr>
          <a:xfrm>
            <a:off x="301575" y="250253"/>
            <a:ext cx="8520600" cy="56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Dockerfile Build System</a:t>
            </a:r>
          </a:p>
        </p:txBody>
      </p:sp>
      <p:sp>
        <p:nvSpPr>
          <p:cNvPr id="2270" name="Shape 227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>
                <a:latin typeface="Source Code Pro"/>
                <a:ea typeface="Source Code Pro"/>
                <a:cs typeface="Source Code Pro"/>
                <a:sym typeface="Source Code Pro"/>
              </a:rPr>
              <a:t>$ cat Dockerfile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>
                <a:latin typeface="Source Code Pro"/>
                <a:ea typeface="Source Code Pro"/>
                <a:cs typeface="Source Code Pro"/>
                <a:sym typeface="Source Code Pro"/>
              </a:rPr>
              <a:t>FROM golang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>
                <a:latin typeface="Source Code Pro"/>
                <a:ea typeface="Source Code Pro"/>
                <a:cs typeface="Source Code Pro"/>
                <a:sym typeface="Source Code Pro"/>
              </a:rPr>
              <a:t>ADD . /go/src/github.com/coreos/etcd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>
                <a:latin typeface="Source Code Pro"/>
                <a:ea typeface="Source Code Pro"/>
                <a:cs typeface="Source Code Pro"/>
                <a:sym typeface="Source Code Pro"/>
              </a:rPr>
              <a:t>ADD cmd/vendor /go/src/github.com/coreos/e...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>
                <a:latin typeface="Source Code Pro"/>
                <a:ea typeface="Source Code Pro"/>
                <a:cs typeface="Source Code Pro"/>
                <a:sym typeface="Source Code Pro"/>
              </a:rPr>
              <a:t>RUN go install github.com/coreos/etcd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>
                <a:latin typeface="Source Code Pro"/>
                <a:ea typeface="Source Code Pro"/>
                <a:cs typeface="Source Code Pro"/>
                <a:sym typeface="Source Code Pro"/>
              </a:rPr>
              <a:t>EXPOSE 2379 2380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>
                <a:latin typeface="Source Code Pro"/>
                <a:ea typeface="Source Code Pro"/>
                <a:cs typeface="Source Code Pro"/>
                <a:sym typeface="Source Code Pro"/>
              </a:rPr>
              <a:t>ENTRYPOINT ["etcd"]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 sz="2400"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74" name="Shape 2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5" name="Shape 2275"/>
          <p:cNvSpPr/>
          <p:nvPr/>
        </p:nvSpPr>
        <p:spPr>
          <a:xfrm>
            <a:off x="3131700" y="311100"/>
            <a:ext cx="2880600" cy="4521300"/>
          </a:xfrm>
          <a:prstGeom prst="can">
            <a:avLst>
              <a:gd fmla="val 25000" name="adj"/>
            </a:avLst>
          </a:prstGeom>
          <a:solidFill>
            <a:srgbClr val="D9EAD3"/>
          </a:solidFill>
          <a:ln cap="flat" cmpd="sng" w="38100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 sz="4800">
                <a:solidFill>
                  <a:srgbClr val="274E1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container</a:t>
            </a:r>
          </a:p>
          <a:p>
            <a:pPr lvl="0" rtl="0" algn="ctr">
              <a:spcBef>
                <a:spcPts val="0"/>
              </a:spcBef>
              <a:buNone/>
            </a:pPr>
            <a:r>
              <a:rPr i="1" lang="en" sz="4800">
                <a:solidFill>
                  <a:srgbClr val="274E1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image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79" name="Shape 2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" name="Shape 2280"/>
          <p:cNvSpPr/>
          <p:nvPr/>
        </p:nvSpPr>
        <p:spPr>
          <a:xfrm>
            <a:off x="3131694" y="311110"/>
            <a:ext cx="2880600" cy="4521300"/>
          </a:xfrm>
          <a:prstGeom prst="can">
            <a:avLst>
              <a:gd fmla="val 25000" name="adj"/>
            </a:avLst>
          </a:prstGeom>
          <a:solidFill>
            <a:srgbClr val="D9EAD3"/>
          </a:solidFill>
          <a:ln cap="flat" cmpd="sng" w="38100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3000">
                <a:solidFill>
                  <a:srgbClr val="274E13"/>
                </a:solidFill>
                <a:latin typeface="Consolas"/>
                <a:ea typeface="Consolas"/>
                <a:cs typeface="Consolas"/>
                <a:sym typeface="Consolas"/>
              </a:rPr>
              <a:t>/bin/etcd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 sz="3000">
                <a:solidFill>
                  <a:srgbClr val="274E13"/>
                </a:solidFill>
                <a:latin typeface="Consolas"/>
                <a:ea typeface="Consolas"/>
                <a:cs typeface="Consolas"/>
                <a:sym typeface="Consolas"/>
              </a:rPr>
              <a:t>/lib/libc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84" name="Shape 2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5" name="Shape 2285"/>
          <p:cNvSpPr/>
          <p:nvPr/>
        </p:nvSpPr>
        <p:spPr>
          <a:xfrm>
            <a:off x="3871562" y="482512"/>
            <a:ext cx="1522500" cy="2389500"/>
          </a:xfrm>
          <a:prstGeom prst="can">
            <a:avLst>
              <a:gd fmla="val 25000" name="adj"/>
            </a:avLst>
          </a:prstGeom>
          <a:solidFill>
            <a:srgbClr val="D9EAD3"/>
          </a:solidFill>
          <a:ln cap="flat" cmpd="sng" w="38100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i="1" lang="en" sz="1200">
                <a:solidFill>
                  <a:srgbClr val="274E1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quay.io/philips/etcd</a:t>
            </a:r>
          </a:p>
        </p:txBody>
      </p:sp>
      <p:cxnSp>
        <p:nvCxnSpPr>
          <p:cNvPr id="2286" name="Shape 2286"/>
          <p:cNvCxnSpPr/>
          <p:nvPr/>
        </p:nvCxnSpPr>
        <p:spPr>
          <a:xfrm>
            <a:off x="4632812" y="3024412"/>
            <a:ext cx="0" cy="5715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id="2287" name="Shape 22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8656" y="3747776"/>
            <a:ext cx="3246684" cy="91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91" name="Shape 2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creen Shot 2017-02-03 at 10.46.41 PM.png" id="2292" name="Shape 2292"/>
          <p:cNvPicPr preferRelativeResize="0"/>
          <p:nvPr/>
        </p:nvPicPr>
        <p:blipFill rotWithShape="1">
          <a:blip r:embed="rId3">
            <a:alphaModFix/>
          </a:blip>
          <a:srcRect b="4897" l="0" r="0" t="0"/>
          <a:stretch/>
        </p:blipFill>
        <p:spPr>
          <a:xfrm>
            <a:off x="722850" y="0"/>
            <a:ext cx="7698302" cy="4601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96" name="Shape 2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7" name="Shape 2297"/>
          <p:cNvSpPr txBox="1"/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Running </a:t>
            </a:r>
            <a:r>
              <a:rPr lang="en"/>
              <a:t>Containers</a:t>
            </a:r>
          </a:p>
        </p:txBody>
      </p:sp>
      <p:sp>
        <p:nvSpPr>
          <p:cNvPr id="2298" name="Shape 2298"/>
          <p:cNvSpPr txBox="1"/>
          <p:nvPr>
            <p:ph idx="1" type="subTitle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Application Packaging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02" name="Shape 2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Shape 230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2300">
                <a:latin typeface="Source Code Pro"/>
                <a:ea typeface="Source Code Pro"/>
                <a:cs typeface="Source Code Pro"/>
                <a:sym typeface="Source Code Pro"/>
              </a:rPr>
              <a:t>$ docker run -d quay.io/philips/etcd:v3.1.0 -d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47826"/>
              <a:buFont typeface="Arial"/>
              <a:buNone/>
            </a:pPr>
            <a:r>
              <a:rPr lang="en" sz="2300">
                <a:latin typeface="Source Code Pro"/>
                <a:ea typeface="Source Code Pro"/>
                <a:cs typeface="Source Code Pro"/>
                <a:sym typeface="Source Code Pro"/>
              </a:rPr>
              <a:t>$ pidof etcd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2300">
                <a:latin typeface="Source Code Pro"/>
                <a:ea typeface="Source Code Pro"/>
                <a:cs typeface="Source Code Pro"/>
                <a:sym typeface="Source Code Pro"/>
              </a:rPr>
              <a:t>24725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2300">
                <a:latin typeface="Source Code Pro"/>
                <a:ea typeface="Source Code Pro"/>
                <a:cs typeface="Source Code Pro"/>
                <a:sym typeface="Source Code Pro"/>
              </a:rPr>
              <a:t>$ cat /proc/24725/mounts | grep overlay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2300">
                <a:latin typeface="Source Code Pro"/>
                <a:ea typeface="Source Code Pro"/>
                <a:cs typeface="Source Code Pro"/>
                <a:sym typeface="Source Code Pro"/>
              </a:rPr>
              <a:t>/ overlay workdir=/var/lib/docker/overlay/7134</a:t>
            </a:r>
          </a:p>
        </p:txBody>
      </p:sp>
      <p:sp>
        <p:nvSpPr>
          <p:cNvPr id="2304" name="Shape 2304"/>
          <p:cNvSpPr txBox="1"/>
          <p:nvPr>
            <p:ph type="title"/>
          </p:nvPr>
        </p:nvSpPr>
        <p:spPr>
          <a:xfrm>
            <a:off x="301575" y="250253"/>
            <a:ext cx="8520600" cy="56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Normal Linux Processes!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0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0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0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0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0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08" name="Shape 2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9" name="Shape 2309"/>
          <p:cNvSpPr txBox="1"/>
          <p:nvPr/>
        </p:nvSpPr>
        <p:spPr>
          <a:xfrm>
            <a:off x="1214050" y="1458024"/>
            <a:ext cx="6715800" cy="995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3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Abstract away app from the OS</a:t>
            </a:r>
          </a:p>
        </p:txBody>
      </p:sp>
      <p:sp>
        <p:nvSpPr>
          <p:cNvPr id="2310" name="Shape 2310"/>
          <p:cNvSpPr txBox="1"/>
          <p:nvPr/>
        </p:nvSpPr>
        <p:spPr>
          <a:xfrm>
            <a:off x="2358591" y="2440903"/>
            <a:ext cx="4674600" cy="9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60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OS          App</a:t>
            </a:r>
          </a:p>
        </p:txBody>
      </p:sp>
      <p:pic>
        <p:nvPicPr>
          <p:cNvPr descr="icons.png" id="2311" name="Shape 2311"/>
          <p:cNvPicPr preferRelativeResize="0"/>
          <p:nvPr/>
        </p:nvPicPr>
        <p:blipFill rotWithShape="1">
          <a:blip r:embed="rId3">
            <a:alphaModFix/>
          </a:blip>
          <a:srcRect b="76808" l="6966" r="76736" t="5751"/>
          <a:stretch/>
        </p:blipFill>
        <p:spPr>
          <a:xfrm>
            <a:off x="4208650" y="2667150"/>
            <a:ext cx="637575" cy="682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15" name="Shape 2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stro.png" id="2316" name="Shape 2316"/>
          <p:cNvPicPr preferRelativeResize="0"/>
          <p:nvPr/>
        </p:nvPicPr>
        <p:blipFill rotWithShape="1">
          <a:blip r:embed="rId3">
            <a:alphaModFix/>
          </a:blip>
          <a:srcRect b="54175" l="0" r="0" t="4358"/>
          <a:stretch/>
        </p:blipFill>
        <p:spPr>
          <a:xfrm>
            <a:off x="1355050" y="685124"/>
            <a:ext cx="6433899" cy="370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7" name="Shape 2317"/>
          <p:cNvSpPr txBox="1"/>
          <p:nvPr/>
        </p:nvSpPr>
        <p:spPr>
          <a:xfrm>
            <a:off x="1615650" y="235200"/>
            <a:ext cx="3814200" cy="5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Traditional Linux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en" sz="4800"/>
              <a:t>We are Outnumbered!</a:t>
            </a:r>
          </a:p>
        </p:txBody>
      </p:sp>
      <p:sp>
        <p:nvSpPr>
          <p:cNvPr id="226" name="Shape 226"/>
          <p:cNvSpPr txBox="1"/>
          <p:nvPr>
            <p:ph type="title"/>
          </p:nvPr>
        </p:nvSpPr>
        <p:spPr>
          <a:xfrm>
            <a:off x="311700" y="291742"/>
            <a:ext cx="8520600" cy="613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21" name="Shape 2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distro.png" id="2322" name="Shape 2322"/>
          <p:cNvPicPr preferRelativeResize="0"/>
          <p:nvPr/>
        </p:nvPicPr>
        <p:blipFill rotWithShape="1">
          <a:blip r:embed="rId3">
            <a:alphaModFix/>
          </a:blip>
          <a:srcRect b="5126" l="0" r="0" t="54249"/>
          <a:stretch/>
        </p:blipFill>
        <p:spPr>
          <a:xfrm>
            <a:off x="1355050" y="726025"/>
            <a:ext cx="6433899" cy="3630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ntainerLinux-wordmark-stacked-white.png" id="2323" name="Shape 23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3599" y="204473"/>
            <a:ext cx="2014448" cy="6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4" name="Shape 2324"/>
          <p:cNvSpPr txBox="1"/>
          <p:nvPr/>
        </p:nvSpPr>
        <p:spPr>
          <a:xfrm>
            <a:off x="3609650" y="213025"/>
            <a:ext cx="3814200" cy="5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Containers</a:t>
            </a:r>
          </a:p>
        </p:txBody>
      </p:sp>
      <p:sp>
        <p:nvSpPr>
          <p:cNvPr id="2325" name="Shape 2325"/>
          <p:cNvSpPr txBox="1"/>
          <p:nvPr/>
        </p:nvSpPr>
        <p:spPr>
          <a:xfrm>
            <a:off x="2749700" y="4356125"/>
            <a:ext cx="3814200" cy="5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Required Software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29" name="Shape 2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0" name="Shape 2330"/>
          <p:cNvSpPr txBox="1"/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Clustering</a:t>
            </a:r>
          </a:p>
        </p:txBody>
      </p:sp>
      <p:sp>
        <p:nvSpPr>
          <p:cNvPr id="2331" name="Shape 2331"/>
          <p:cNvSpPr txBox="1"/>
          <p:nvPr>
            <p:ph idx="1" type="subTitle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35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Shape 2336"/>
          <p:cNvSpPr txBox="1"/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Clustering</a:t>
            </a:r>
          </a:p>
        </p:txBody>
      </p:sp>
      <p:sp>
        <p:nvSpPr>
          <p:cNvPr id="2337" name="Shape 2337"/>
          <p:cNvSpPr txBox="1"/>
          <p:nvPr>
            <p:ph idx="1" type="subTitle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Server Botnets!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41" name="Shape 2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2" name="Shape 2342"/>
          <p:cNvSpPr txBox="1"/>
          <p:nvPr>
            <p:ph idx="1" type="body"/>
          </p:nvPr>
        </p:nvSpPr>
        <p:spPr>
          <a:xfrm>
            <a:off x="311700" y="52125"/>
            <a:ext cx="8520600" cy="1582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6000"/>
              <a:t>100+ Per Person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/>
              <a:t>At the Internet Giants</a:t>
            </a:r>
          </a:p>
        </p:txBody>
      </p:sp>
      <p:pic>
        <p:nvPicPr>
          <p:cNvPr id="2343" name="Shape 23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4" name="Shape 23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5" name="Shape 23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6" name="Shape 23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7" name="Shape 23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8" name="Shape 23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9" name="Shape 23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241831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0" name="Shape 23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1" name="Shape 23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2" name="Shape 23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3" name="Shape 23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4" name="Shape 23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5" name="Shape 23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6" name="Shape 23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7" name="Shape 23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3035383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8" name="Shape 23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9" name="Shape 23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242208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0" name="Shape 23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8369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1" name="Shape 23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2" name="Shape 23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3" name="Shape 23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4" name="Shape 23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5" name="Shape 23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6" name="Shape 23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7" name="Shape 23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180101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8" name="Shape 23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9" name="Shape 23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180477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0" name="Shape 23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241442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1" name="Shape 23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241442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2" name="Shape 23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241442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3" name="Shape 23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241442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4" name="Shape 23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5" name="Shape 23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6" name="Shape 23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7" name="Shape 23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3031495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8" name="Shape 23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24181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9" name="Shape 23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7294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0" name="Shape 23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179712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1" name="Shape 23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179712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2" name="Shape 23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179712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3" name="Shape 23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179712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4" name="Shape 23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180089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5" name="Shape 23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6" name="Shape 23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7" name="Shape 23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8" name="Shape 23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9" name="Shape 23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0" name="Shape 23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1" name="Shape 23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427364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2" name="Shape 23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3" name="Shape 23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4" name="Shape 23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5" name="Shape 23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6" name="Shape 23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7" name="Shape 23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8" name="Shape 23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9" name="Shape 23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4890708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0" name="Shape 24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1" name="Shape 24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427740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2" name="Shape 24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8369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3" name="Shape 24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4" name="Shape 24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5" name="Shape 24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6" name="Shape 24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7" name="Shape 24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8" name="Shape 24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9" name="Shape 24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365633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0" name="Shape 24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1" name="Shape 24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366010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2" name="Shape 24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42697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3" name="Shape 24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42697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4" name="Shape 24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42697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5" name="Shape 24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426975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6" name="Shape 24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7" name="Shape 24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8" name="Shape 24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9" name="Shape 24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4886820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0" name="Shape 24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42735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1" name="Shape 24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7294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2" name="Shape 24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36524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3" name="Shape 24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36524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4" name="Shape 24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36524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5" name="Shape 24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365244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6" name="Shape 24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365621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7" name="Shape 24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8" name="Shape 24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9" name="Shape 24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0" name="Shape 24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242025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1" name="Shape 24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2" name="Shape 24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3" name="Shape 24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4" name="Shape 24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5" name="Shape 24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3037320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6" name="Shape 24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7" name="Shape 24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18029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8" name="Shape 24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18029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9" name="Shape 24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18029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0" name="Shape 24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180294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1" name="Shape 24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18029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2" name="Shape 24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3" name="Shape 24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4" name="Shape 24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5" name="Shape 24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427557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6" name="Shape 24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7" name="Shape 24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8" name="Shape 24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9" name="Shape 24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0" name="Shape 24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4892645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1" name="Shape 24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2" name="Shape 24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3" name="Shape 24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4" name="Shape 24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5" name="Shape 24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365827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6" name="Shape 24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60" name="Shape 2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1" name="Shape 2461"/>
          <p:cNvSpPr txBox="1"/>
          <p:nvPr>
            <p:ph idx="1" type="body"/>
          </p:nvPr>
        </p:nvSpPr>
        <p:spPr>
          <a:xfrm>
            <a:off x="311700" y="52125"/>
            <a:ext cx="8520600" cy="1582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6000"/>
              <a:t>100+ Per Person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/>
              <a:t>Too many for manual placement</a:t>
            </a:r>
          </a:p>
        </p:txBody>
      </p:sp>
      <p:pic>
        <p:nvPicPr>
          <p:cNvPr id="2462" name="Shape 24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3" name="Shape 24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4" name="Shape 24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5" name="Shape 24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6" name="Shape 24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7" name="Shape 24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8" name="Shape 24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241831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9" name="Shape 24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0" name="Shape 24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1" name="Shape 24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2" name="Shape 24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3" name="Shape 24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4" name="Shape 24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5" name="Shape 24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6" name="Shape 24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3035383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7" name="Shape 24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8" name="Shape 24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242208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9" name="Shape 24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8369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0" name="Shape 24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1" name="Shape 24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2" name="Shape 24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3" name="Shape 24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4" name="Shape 24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5" name="Shape 24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6" name="Shape 24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180101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7" name="Shape 24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8" name="Shape 24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180477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9" name="Shape 24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241442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0" name="Shape 24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241442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1" name="Shape 24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241442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2" name="Shape 24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241442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3" name="Shape 24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4" name="Shape 24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5" name="Shape 24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6" name="Shape 24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3031495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7" name="Shape 24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24181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8" name="Shape 24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7294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9" name="Shape 24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179712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0" name="Shape 25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179712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1" name="Shape 25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179712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2" name="Shape 25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179712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3" name="Shape 25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180089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4" name="Shape 25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5" name="Shape 25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6" name="Shape 25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7" name="Shape 25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8" name="Shape 25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9" name="Shape 25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0" name="Shape 25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427364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1" name="Shape 25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2" name="Shape 25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3" name="Shape 25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4" name="Shape 25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5" name="Shape 25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6" name="Shape 25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7" name="Shape 25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8" name="Shape 25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4890708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9" name="Shape 25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0" name="Shape 25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427740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1" name="Shape 25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8369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2" name="Shape 25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3" name="Shape 25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4" name="Shape 25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5" name="Shape 25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6" name="Shape 25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7" name="Shape 25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8" name="Shape 25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365633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9" name="Shape 25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0" name="Shape 25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366010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1" name="Shape 25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42697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2" name="Shape 25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42697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3" name="Shape 25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42697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4" name="Shape 25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426975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5" name="Shape 25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6" name="Shape 25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7" name="Shape 25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8" name="Shape 25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4886820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9" name="Shape 25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42735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0" name="Shape 25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7294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1" name="Shape 25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36524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2" name="Shape 25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36524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3" name="Shape 25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36524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4" name="Shape 25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365244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5" name="Shape 25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365621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6" name="Shape 25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7" name="Shape 25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8" name="Shape 25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9" name="Shape 25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242025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0" name="Shape 25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1" name="Shape 25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2" name="Shape 25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3" name="Shape 25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4" name="Shape 25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3037320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5" name="Shape 25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6" name="Shape 25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18029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7" name="Shape 25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18029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8" name="Shape 25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18029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9" name="Shape 25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180294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0" name="Shape 25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18029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1" name="Shape 25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2" name="Shape 25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3" name="Shape 25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4" name="Shape 25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427557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5" name="Shape 25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6" name="Shape 25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7" name="Shape 25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8" name="Shape 25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9" name="Shape 25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4892645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0" name="Shape 25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1" name="Shape 25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2" name="Shape 25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3" name="Shape 25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4" name="Shape 25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365827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5" name="Shape 25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sp>
        <p:nvSpPr>
          <p:cNvPr id="2576" name="Shape 2576"/>
          <p:cNvSpPr/>
          <p:nvPr/>
        </p:nvSpPr>
        <p:spPr>
          <a:xfrm>
            <a:off x="5975550" y="2215224"/>
            <a:ext cx="250500" cy="393000"/>
          </a:xfrm>
          <a:prstGeom prst="can">
            <a:avLst>
              <a:gd fmla="val 25000" name="adj"/>
            </a:avLst>
          </a:prstGeom>
          <a:solidFill>
            <a:srgbClr val="EAD1DC"/>
          </a:solidFill>
          <a:ln cap="flat" cmpd="sng" w="19050">
            <a:solidFill>
              <a:srgbClr val="A64D7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274E13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80" name="Shape 2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1" name="Shape 2581"/>
          <p:cNvSpPr txBox="1"/>
          <p:nvPr>
            <p:ph idx="1" type="body"/>
          </p:nvPr>
        </p:nvSpPr>
        <p:spPr>
          <a:xfrm>
            <a:off x="311700" y="52125"/>
            <a:ext cx="8520600" cy="1582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6000"/>
              <a:t>100+ Per Person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/>
              <a:t>Too many for manual placement</a:t>
            </a:r>
          </a:p>
        </p:txBody>
      </p:sp>
      <p:pic>
        <p:nvPicPr>
          <p:cNvPr id="2582" name="Shape 25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3" name="Shape 25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4" name="Shape 25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5" name="Shape 25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6" name="Shape 25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7" name="Shape 25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8" name="Shape 25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241831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9" name="Shape 25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0" name="Shape 25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1" name="Shape 25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2" name="Shape 25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3" name="Shape 25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4" name="Shape 25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5" name="Shape 25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6" name="Shape 25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3035383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7" name="Shape 25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8" name="Shape 25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242208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9" name="Shape 25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8369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0" name="Shape 26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1" name="Shape 26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2" name="Shape 26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3" name="Shape 26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4" name="Shape 26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5" name="Shape 26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6" name="Shape 26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180101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7" name="Shape 26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8" name="Shape 26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180477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9" name="Shape 26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241442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0" name="Shape 26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241442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1" name="Shape 26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241442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2" name="Shape 26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241442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3" name="Shape 26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4" name="Shape 26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5" name="Shape 26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6" name="Shape 26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3031495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7" name="Shape 26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24181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8" name="Shape 26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7294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9" name="Shape 26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179712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0" name="Shape 26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179712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1" name="Shape 26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179712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2" name="Shape 26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179712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3" name="Shape 26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180089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4" name="Shape 26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5" name="Shape 26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6" name="Shape 26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7" name="Shape 26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8" name="Shape 26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9" name="Shape 26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0" name="Shape 26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427364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1" name="Shape 26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2" name="Shape 26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3" name="Shape 26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4" name="Shape 26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5" name="Shape 26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6" name="Shape 26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7" name="Shape 26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8" name="Shape 26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4890708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9" name="Shape 26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0" name="Shape 26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427740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1" name="Shape 26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8369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2" name="Shape 26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3" name="Shape 26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4" name="Shape 26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5" name="Shape 26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6" name="Shape 26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7" name="Shape 26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8" name="Shape 26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365633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9" name="Shape 26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0" name="Shape 26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366010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1" name="Shape 26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42697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2" name="Shape 26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42697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3" name="Shape 26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42697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4" name="Shape 26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426975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5" name="Shape 26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6" name="Shape 26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7" name="Shape 26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8" name="Shape 26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4886820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9" name="Shape 26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42735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0" name="Shape 26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7294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1" name="Shape 26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36524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2" name="Shape 26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36524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3" name="Shape 26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36524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4" name="Shape 26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365244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5" name="Shape 26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365621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6" name="Shape 26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7" name="Shape 26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8" name="Shape 26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9" name="Shape 26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242025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0" name="Shape 26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1" name="Shape 26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2" name="Shape 26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3" name="Shape 26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4" name="Shape 26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3037320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5" name="Shape 26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6" name="Shape 26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18029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7" name="Shape 26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18029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8" name="Shape 26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18029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9" name="Shape 26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180294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0" name="Shape 26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18029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1" name="Shape 26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2" name="Shape 26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3" name="Shape 26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4" name="Shape 26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427557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5" name="Shape 26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6" name="Shape 26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7" name="Shape 26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8" name="Shape 26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9" name="Shape 26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4892645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0" name="Shape 26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1" name="Shape 26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2" name="Shape 26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3" name="Shape 26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4" name="Shape 26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365827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5" name="Shape 26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sp>
        <p:nvSpPr>
          <p:cNvPr id="2696" name="Shape 2696"/>
          <p:cNvSpPr/>
          <p:nvPr/>
        </p:nvSpPr>
        <p:spPr>
          <a:xfrm>
            <a:off x="1388649" y="2242369"/>
            <a:ext cx="250500" cy="393000"/>
          </a:xfrm>
          <a:prstGeom prst="can">
            <a:avLst>
              <a:gd fmla="val 25000" name="adj"/>
            </a:avLst>
          </a:prstGeom>
          <a:solidFill>
            <a:srgbClr val="D9EAD3"/>
          </a:solidFill>
          <a:ln cap="flat" cmpd="sng" w="19050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274E13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</a:p>
        </p:txBody>
      </p:sp>
      <p:sp>
        <p:nvSpPr>
          <p:cNvPr id="2697" name="Shape 2697"/>
          <p:cNvSpPr/>
          <p:nvPr/>
        </p:nvSpPr>
        <p:spPr>
          <a:xfrm>
            <a:off x="5975550" y="2215224"/>
            <a:ext cx="250500" cy="393000"/>
          </a:xfrm>
          <a:prstGeom prst="can">
            <a:avLst>
              <a:gd fmla="val 25000" name="adj"/>
            </a:avLst>
          </a:prstGeom>
          <a:solidFill>
            <a:srgbClr val="EAD1DC"/>
          </a:solidFill>
          <a:ln cap="flat" cmpd="sng" w="19050">
            <a:solidFill>
              <a:srgbClr val="A64D7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274E13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01" name="Shape 2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2" name="Shape 2702"/>
          <p:cNvSpPr txBox="1"/>
          <p:nvPr>
            <p:ph idx="1" type="body"/>
          </p:nvPr>
        </p:nvSpPr>
        <p:spPr>
          <a:xfrm>
            <a:off x="311700" y="52125"/>
            <a:ext cx="8520600" cy="1582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6000"/>
              <a:t>100+ Per Person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/>
              <a:t>Too many for manual placement</a:t>
            </a:r>
          </a:p>
        </p:txBody>
      </p:sp>
      <p:pic>
        <p:nvPicPr>
          <p:cNvPr id="2703" name="Shape 27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4" name="Shape 27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5" name="Shape 27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6" name="Shape 27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7" name="Shape 27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8" name="Shape 27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9" name="Shape 27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241831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0" name="Shape 27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1" name="Shape 27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2" name="Shape 27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3" name="Shape 27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4" name="Shape 27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5" name="Shape 27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6" name="Shape 27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7" name="Shape 27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3035383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8" name="Shape 27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9" name="Shape 27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242208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0" name="Shape 27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8369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1" name="Shape 27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2" name="Shape 27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3" name="Shape 27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4" name="Shape 27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5" name="Shape 27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6" name="Shape 27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7" name="Shape 27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180101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8" name="Shape 27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9" name="Shape 27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180477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0" name="Shape 27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241442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1" name="Shape 27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241442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2" name="Shape 27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241442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3" name="Shape 27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241442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4" name="Shape 27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5" name="Shape 27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6" name="Shape 27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7" name="Shape 27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3031495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8" name="Shape 27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24181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9" name="Shape 27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7294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0" name="Shape 27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179712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1" name="Shape 27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179712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2" name="Shape 27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179712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3" name="Shape 27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179712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4" name="Shape 27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180089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5" name="Shape 27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6" name="Shape 27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7" name="Shape 27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8" name="Shape 27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9" name="Shape 27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0" name="Shape 27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1" name="Shape 27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427364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2" name="Shape 27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3" name="Shape 27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4" name="Shape 27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5" name="Shape 27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6" name="Shape 27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7" name="Shape 27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8" name="Shape 27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9" name="Shape 27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4890708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0" name="Shape 27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1" name="Shape 27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427740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2" name="Shape 27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8369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3" name="Shape 27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4" name="Shape 27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5" name="Shape 27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6" name="Shape 27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7" name="Shape 27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8" name="Shape 27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9" name="Shape 27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365633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0" name="Shape 27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1" name="Shape 27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366010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2" name="Shape 27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42697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3" name="Shape 27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42697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4" name="Shape 27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42697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5" name="Shape 27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426975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6" name="Shape 27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7" name="Shape 27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8" name="Shape 27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9" name="Shape 27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4886820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0" name="Shape 27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42735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1" name="Shape 27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7294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2" name="Shape 27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36524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3" name="Shape 27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36524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4" name="Shape 27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36524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5" name="Shape 27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365244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6" name="Shape 27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365621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7" name="Shape 27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8" name="Shape 27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9" name="Shape 27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0" name="Shape 27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242025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1" name="Shape 27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2" name="Shape 27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3" name="Shape 27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4" name="Shape 27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5" name="Shape 27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3037320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6" name="Shape 27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7" name="Shape 27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18029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8" name="Shape 27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18029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9" name="Shape 27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18029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0" name="Shape 28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180294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1" name="Shape 28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18029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2" name="Shape 28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3" name="Shape 28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4" name="Shape 28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5" name="Shape 28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427557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6" name="Shape 28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7" name="Shape 28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8" name="Shape 28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9" name="Shape 28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0" name="Shape 28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4892645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1" name="Shape 28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2" name="Shape 28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3" name="Shape 28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4" name="Shape 28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5" name="Shape 28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365827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6" name="Shape 28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sp>
        <p:nvSpPr>
          <p:cNvPr id="2817" name="Shape 2817"/>
          <p:cNvSpPr/>
          <p:nvPr/>
        </p:nvSpPr>
        <p:spPr>
          <a:xfrm>
            <a:off x="1388649" y="2242369"/>
            <a:ext cx="250500" cy="393000"/>
          </a:xfrm>
          <a:prstGeom prst="can">
            <a:avLst>
              <a:gd fmla="val 25000" name="adj"/>
            </a:avLst>
          </a:prstGeom>
          <a:solidFill>
            <a:srgbClr val="D9EAD3"/>
          </a:solidFill>
          <a:ln cap="flat" cmpd="sng" w="19050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274E13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</a:p>
        </p:txBody>
      </p:sp>
      <p:sp>
        <p:nvSpPr>
          <p:cNvPr id="2818" name="Shape 2818"/>
          <p:cNvSpPr/>
          <p:nvPr/>
        </p:nvSpPr>
        <p:spPr>
          <a:xfrm>
            <a:off x="3869974" y="2831281"/>
            <a:ext cx="250500" cy="393000"/>
          </a:xfrm>
          <a:prstGeom prst="can">
            <a:avLst>
              <a:gd fmla="val 25000" name="adj"/>
            </a:avLst>
          </a:prstGeom>
          <a:solidFill>
            <a:srgbClr val="FFF2CC"/>
          </a:solidFill>
          <a:ln cap="flat" cmpd="sng" w="19050">
            <a:solidFill>
              <a:srgbClr val="F1C23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274E13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</a:p>
        </p:txBody>
      </p:sp>
      <p:sp>
        <p:nvSpPr>
          <p:cNvPr id="2819" name="Shape 2819"/>
          <p:cNvSpPr/>
          <p:nvPr/>
        </p:nvSpPr>
        <p:spPr>
          <a:xfrm>
            <a:off x="5975550" y="2215224"/>
            <a:ext cx="250500" cy="393000"/>
          </a:xfrm>
          <a:prstGeom prst="can">
            <a:avLst>
              <a:gd fmla="val 25000" name="adj"/>
            </a:avLst>
          </a:prstGeom>
          <a:solidFill>
            <a:srgbClr val="EAD1DC"/>
          </a:solidFill>
          <a:ln cap="flat" cmpd="sng" w="19050">
            <a:solidFill>
              <a:srgbClr val="A64D7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274E13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23" name="Shape 2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4" name="Shape 28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5" name="Shape 28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6" name="Shape 28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7" name="Shape 28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8" name="Shape 28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9" name="Shape 28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0" name="Shape 28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241831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1" name="Shape 28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2" name="Shape 28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3" name="Shape 28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4" name="Shape 28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5" name="Shape 28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6" name="Shape 28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7" name="Shape 28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8" name="Shape 28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3035383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9" name="Shape 28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0" name="Shape 28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242208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1" name="Shape 28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8369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2" name="Shape 28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3" name="Shape 28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4" name="Shape 28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5" name="Shape 28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6" name="Shape 28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7" name="Shape 28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8" name="Shape 28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180101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9" name="Shape 28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0" name="Shape 28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180477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1" name="Shape 28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241442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2" name="Shape 28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241442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3" name="Shape 28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241442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4" name="Shape 28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241442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5" name="Shape 28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6" name="Shape 28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7" name="Shape 28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8" name="Shape 28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3031495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9" name="Shape 28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24181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0" name="Shape 28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7294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1" name="Shape 28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179712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2" name="Shape 28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179712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3" name="Shape 28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179712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4" name="Shape 28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179712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5" name="Shape 28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180089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6" name="Shape 28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7" name="Shape 28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8" name="Shape 28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9" name="Shape 28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0" name="Shape 28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1" name="Shape 28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2" name="Shape 28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427364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3" name="Shape 28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4" name="Shape 28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5" name="Shape 28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6" name="Shape 28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7" name="Shape 28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8" name="Shape 28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9" name="Shape 28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0" name="Shape 28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4890708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1" name="Shape 28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2" name="Shape 28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427740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3" name="Shape 28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8369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4" name="Shape 28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5" name="Shape 28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6" name="Shape 28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7" name="Shape 28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8" name="Shape 28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9" name="Shape 28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0" name="Shape 28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365633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1" name="Shape 28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2" name="Shape 28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366010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3" name="Shape 28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42697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4" name="Shape 28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42697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5" name="Shape 28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42697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6" name="Shape 28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426975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7" name="Shape 28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8" name="Shape 28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9" name="Shape 28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0" name="Shape 29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4886820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1" name="Shape 29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42735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2" name="Shape 29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7294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3" name="Shape 29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36524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4" name="Shape 29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36524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5" name="Shape 29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36524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6" name="Shape 29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365244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7" name="Shape 29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365621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8" name="Shape 29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9" name="Shape 29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0" name="Shape 29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1" name="Shape 29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242025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2" name="Shape 29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3" name="Shape 29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4" name="Shape 29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5" name="Shape 29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6" name="Shape 29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3037320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7" name="Shape 29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8" name="Shape 29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18029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9" name="Shape 29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18029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0" name="Shape 29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18029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1" name="Shape 29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180294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2" name="Shape 29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18029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3" name="Shape 29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4" name="Shape 29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5" name="Shape 29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6" name="Shape 29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427557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7" name="Shape 29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8" name="Shape 29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9" name="Shape 29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0" name="Shape 29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1" name="Shape 29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4892645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2" name="Shape 29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3" name="Shape 29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4" name="Shape 29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5" name="Shape 29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6" name="Shape 29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365827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7" name="Shape 29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sp>
        <p:nvSpPr>
          <p:cNvPr id="2938" name="Shape 2938"/>
          <p:cNvSpPr/>
          <p:nvPr/>
        </p:nvSpPr>
        <p:spPr>
          <a:xfrm>
            <a:off x="1388649" y="2242369"/>
            <a:ext cx="250500" cy="393000"/>
          </a:xfrm>
          <a:prstGeom prst="can">
            <a:avLst>
              <a:gd fmla="val 25000" name="adj"/>
            </a:avLst>
          </a:prstGeom>
          <a:solidFill>
            <a:srgbClr val="D9EAD3"/>
          </a:solidFill>
          <a:ln cap="flat" cmpd="sng" w="19050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274E13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</a:p>
        </p:txBody>
      </p:sp>
      <p:sp>
        <p:nvSpPr>
          <p:cNvPr id="2939" name="Shape 2939"/>
          <p:cNvSpPr/>
          <p:nvPr/>
        </p:nvSpPr>
        <p:spPr>
          <a:xfrm>
            <a:off x="3869974" y="2831281"/>
            <a:ext cx="250500" cy="393000"/>
          </a:xfrm>
          <a:prstGeom prst="can">
            <a:avLst>
              <a:gd fmla="val 25000" name="adj"/>
            </a:avLst>
          </a:prstGeom>
          <a:solidFill>
            <a:srgbClr val="FFF2CC"/>
          </a:solidFill>
          <a:ln cap="flat" cmpd="sng" w="19050">
            <a:solidFill>
              <a:srgbClr val="F1C23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274E13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</a:p>
        </p:txBody>
      </p:sp>
      <p:sp>
        <p:nvSpPr>
          <p:cNvPr id="2940" name="Shape 2940"/>
          <p:cNvSpPr/>
          <p:nvPr/>
        </p:nvSpPr>
        <p:spPr>
          <a:xfrm>
            <a:off x="5975550" y="2215224"/>
            <a:ext cx="250500" cy="393000"/>
          </a:xfrm>
          <a:prstGeom prst="can">
            <a:avLst>
              <a:gd fmla="val 25000" name="adj"/>
            </a:avLst>
          </a:prstGeom>
          <a:solidFill>
            <a:srgbClr val="EAD1DC"/>
          </a:solidFill>
          <a:ln cap="flat" cmpd="sng" w="19050">
            <a:solidFill>
              <a:srgbClr val="A64D7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274E13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</a:p>
        </p:txBody>
      </p:sp>
      <p:sp>
        <p:nvSpPr>
          <p:cNvPr id="2941" name="Shape 2941"/>
          <p:cNvSpPr txBox="1"/>
          <p:nvPr>
            <p:ph idx="1" type="body"/>
          </p:nvPr>
        </p:nvSpPr>
        <p:spPr>
          <a:xfrm>
            <a:off x="311700" y="52125"/>
            <a:ext cx="8520600" cy="1582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$ while read host; ssh $host … &lt; hosts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/>
              <a:t>???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45" name="Shape 2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6" name="Shape 29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7" name="Shape 29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8" name="Shape 29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9" name="Shape 29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0" name="Shape 29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1" name="Shape 29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2" name="Shape 29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241831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3" name="Shape 29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4" name="Shape 29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5" name="Shape 29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6" name="Shape 29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7" name="Shape 29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8" name="Shape 29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9" name="Shape 29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3035383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0" name="Shape 29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1" name="Shape 29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8369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2" name="Shape 29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3" name="Shape 29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4" name="Shape 29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5" name="Shape 29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6" name="Shape 29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7" name="Shape 29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8" name="Shape 29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180101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9" name="Shape 29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0" name="Shape 29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180477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1" name="Shape 29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241442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2" name="Shape 29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241442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3" name="Shape 29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241442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4" name="Shape 29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5" name="Shape 29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6" name="Shape 29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7" name="Shape 29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3031495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8" name="Shape 29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24181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9" name="Shape 29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7294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0" name="Shape 29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179712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1" name="Shape 29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179712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2" name="Shape 29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179712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3" name="Shape 29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179712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4" name="Shape 29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180089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5" name="Shape 29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6" name="Shape 29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7" name="Shape 29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8" name="Shape 29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9" name="Shape 29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0" name="Shape 29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1" name="Shape 29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427364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2" name="Shape 29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3" name="Shape 29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4" name="Shape 29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5" name="Shape 29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6" name="Shape 29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7" name="Shape 29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8" name="Shape 29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9" name="Shape 29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4890708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0" name="Shape 30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1" name="Shape 30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427740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2" name="Shape 30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8369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3" name="Shape 30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4" name="Shape 30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5" name="Shape 30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6" name="Shape 30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7" name="Shape 30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8" name="Shape 30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9" name="Shape 30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365633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0" name="Shape 30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1" name="Shape 30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366010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2" name="Shape 30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42697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3" name="Shape 30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42697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4" name="Shape 30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42697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5" name="Shape 30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426975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6" name="Shape 30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7" name="Shape 30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8" name="Shape 30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9" name="Shape 30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4886820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0" name="Shape 30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42735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1" name="Shape 30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7294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2" name="Shape 30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36524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3" name="Shape 30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36524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4" name="Shape 30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36524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5" name="Shape 30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365244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6" name="Shape 30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365621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7" name="Shape 30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8" name="Shape 30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9" name="Shape 30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0" name="Shape 30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242025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1" name="Shape 30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2" name="Shape 30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3" name="Shape 30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4" name="Shape 30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5" name="Shape 30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3037320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6" name="Shape 30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7" name="Shape 30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18029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8" name="Shape 30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18029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9" name="Shape 30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18029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0" name="Shape 30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180294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1" name="Shape 30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18029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2" name="Shape 30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3" name="Shape 30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4" name="Shape 30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5" name="Shape 30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427557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6" name="Shape 30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7" name="Shape 30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8" name="Shape 30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9" name="Shape 30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0" name="Shape 30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4892645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1" name="Shape 30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2" name="Shape 30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3" name="Shape 30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4" name="Shape 30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5" name="Shape 30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365827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6" name="Shape 30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sp>
        <p:nvSpPr>
          <p:cNvPr id="3057" name="Shape 3057"/>
          <p:cNvSpPr txBox="1"/>
          <p:nvPr>
            <p:ph idx="1" type="body"/>
          </p:nvPr>
        </p:nvSpPr>
        <p:spPr>
          <a:xfrm>
            <a:off x="311700" y="52125"/>
            <a:ext cx="8520600" cy="1582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$ while read host; ssh $host … &lt; hosts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/>
              <a:t>???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61" name="Shape 3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2" name="Shape 30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3" name="Shape 30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4" name="Shape 30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5" name="Shape 30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6" name="Shape 30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7" name="Shape 30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8" name="Shape 30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241831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9" name="Shape 30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0" name="Shape 30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1" name="Shape 30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2" name="Shape 30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3" name="Shape 30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Shape 30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5" name="Shape 30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3035383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6" name="Shape 30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7" name="Shape 30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8369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8" name="Shape 30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9" name="Shape 30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0" name="Shape 30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1" name="Shape 30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2" name="Shape 30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3" name="Shape 30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4" name="Shape 30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180101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5" name="Shape 30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6" name="Shape 30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180477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7" name="Shape 30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241442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8" name="Shape 30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241442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9" name="Shape 30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241442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0" name="Shape 30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1" name="Shape 30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2" name="Shape 30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3" name="Shape 30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3031495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4" name="Shape 30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24181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5" name="Shape 30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7294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6" name="Shape 30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179712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7" name="Shape 30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179712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8" name="Shape 30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179712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9" name="Shape 30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179712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0" name="Shape 31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180089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1" name="Shape 31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2" name="Shape 31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3" name="Shape 31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4" name="Shape 31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5" name="Shape 31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6" name="Shape 31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7" name="Shape 31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427364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8" name="Shape 31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9" name="Shape 31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0" name="Shape 31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1" name="Shape 31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2" name="Shape 31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3" name="Shape 31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4" name="Shape 31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5" name="Shape 31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4890708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6" name="Shape 31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7" name="Shape 31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427740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8" name="Shape 31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8369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9" name="Shape 31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0" name="Shape 31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1" name="Shape 31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2" name="Shape 31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3" name="Shape 31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4" name="Shape 31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5" name="Shape 31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365633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6" name="Shape 31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7" name="Shape 31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366010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8" name="Shape 31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42697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9" name="Shape 31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42697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0" name="Shape 31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42697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1" name="Shape 31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426975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2" name="Shape 31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3" name="Shape 31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4" name="Shape 31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5" name="Shape 31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4886820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6" name="Shape 31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42735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7" name="Shape 31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7294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8" name="Shape 31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36524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9" name="Shape 31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36524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0" name="Shape 31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36524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1" name="Shape 31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365244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2" name="Shape 31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365621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3" name="Shape 31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4" name="Shape 31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5" name="Shape 31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6" name="Shape 31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242025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7" name="Shape 31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8" name="Shape 31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9" name="Shape 31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0" name="Shape 31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1" name="Shape 31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3037320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2" name="Shape 31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3" name="Shape 31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18029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4" name="Shape 31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18029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5" name="Shape 31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18029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6" name="Shape 31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180294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7" name="Shape 31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18029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8" name="Shape 31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9" name="Shape 31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0" name="Shape 31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1" name="Shape 31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427557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2" name="Shape 31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3" name="Shape 31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4" name="Shape 31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5" name="Shape 31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6" name="Shape 31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4892645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7" name="Shape 31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8" name="Shape 31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9" name="Shape 31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0" name="Shape 31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1" name="Shape 31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365827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2" name="Shape 31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sp>
        <p:nvSpPr>
          <p:cNvPr id="3173" name="Shape 3173"/>
          <p:cNvSpPr txBox="1"/>
          <p:nvPr>
            <p:ph idx="1" type="body"/>
          </p:nvPr>
        </p:nvSpPr>
        <p:spPr>
          <a:xfrm>
            <a:off x="311700" y="52125"/>
            <a:ext cx="8520600" cy="1582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latin typeface="Consolas"/>
                <a:ea typeface="Consolas"/>
                <a:cs typeface="Consolas"/>
                <a:sym typeface="Consolas"/>
              </a:rPr>
              <a:t>$ while read host; ssh $host … &lt; hosts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/>
              <a:t>Problems: No monitoring, no state to recover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6000"/>
              <a:t>238,975,082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/>
              <a:t>New Internet Users in 2016</a:t>
            </a:r>
          </a:p>
        </p:txBody>
      </p:sp>
      <p:sp>
        <p:nvSpPr>
          <p:cNvPr id="232" name="Shape 232"/>
          <p:cNvSpPr txBox="1"/>
          <p:nvPr/>
        </p:nvSpPr>
        <p:spPr>
          <a:xfrm>
            <a:off x="4089275" y="4702825"/>
            <a:ext cx="4895400" cy="3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 sz="1200"/>
              <a:t>Source: http://www.internetlivestats.com/internet-users/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77" name="Shape 3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8" name="Shape 31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9" name="Shape 31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0" name="Shape 31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1" name="Shape 31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2" name="Shape 31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3" name="Shape 31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4" name="Shape 31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241831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5" name="Shape 31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6" name="Shape 31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7" name="Shape 31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8" name="Shape 31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9" name="Shape 31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0" name="Shape 31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1" name="Shape 31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3035383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2" name="Shape 31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3" name="Shape 31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8369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4" name="Shape 31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5" name="Shape 31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6" name="Shape 31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7" name="Shape 31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8" name="Shape 31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9" name="Shape 31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0" name="Shape 32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180101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1" name="Shape 32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2" name="Shape 32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180477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3" name="Shape 32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241442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4" name="Shape 32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241442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5" name="Shape 32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241442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6" name="Shape 32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7" name="Shape 32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8" name="Shape 32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9" name="Shape 32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3031495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0" name="Shape 32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24181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1" name="Shape 32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7294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2" name="Shape 32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179712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3" name="Shape 32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179712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4" name="Shape 32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179712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5" name="Shape 32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179712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6" name="Shape 32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180089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7" name="Shape 32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8" name="Shape 32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9" name="Shape 32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0" name="Shape 32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1" name="Shape 32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2" name="Shape 32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3" name="Shape 32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427364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4" name="Shape 32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5" name="Shape 32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6" name="Shape 32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7" name="Shape 32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8" name="Shape 32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9" name="Shape 32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0" name="Shape 32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1" name="Shape 32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4890708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2" name="Shape 32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3" name="Shape 32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427740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4" name="Shape 32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8369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5" name="Shape 32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6" name="Shape 32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7" name="Shape 32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8" name="Shape 32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9" name="Shape 32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0" name="Shape 32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1" name="Shape 32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365633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2" name="Shape 32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3" name="Shape 32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366010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4" name="Shape 32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42697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5" name="Shape 32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42697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6" name="Shape 32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42697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7" name="Shape 32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426975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8" name="Shape 32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9" name="Shape 32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0" name="Shape 32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1" name="Shape 32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4886820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2" name="Shape 32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42735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3" name="Shape 32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7294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4" name="Shape 32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36524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5" name="Shape 32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36524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6" name="Shape 32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36524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7" name="Shape 32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365244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8" name="Shape 32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365621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9" name="Shape 32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0" name="Shape 3260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7881083" y="21154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1" name="Shape 32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2" name="Shape 32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242025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3" name="Shape 32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4" name="Shape 32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5" name="Shape 32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6" name="Shape 32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7" name="Shape 32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3037320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8" name="Shape 32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9" name="Shape 3269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7527496" y="14981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0" name="Shape 3270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7881083" y="14981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1" name="Shape 32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18029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2" name="Shape 32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180294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3" name="Shape 32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18029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4" name="Shape 32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5" name="Shape 32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6" name="Shape 32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7" name="Shape 32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427557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8" name="Shape 32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9" name="Shape 32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0" name="Shape 32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1" name="Shape 32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2" name="Shape 32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4892645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3" name="Shape 32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4" name="Shape 32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5" name="Shape 32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6" name="Shape 32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7" name="Shape 32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365827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8" name="Shape 32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92" name="Shape 3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3" name="Shape 32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4" name="Shape 32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5" name="Shape 32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6" name="Shape 32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7" name="Shape 32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8" name="Shape 32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9" name="Shape 32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241831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0" name="Shape 33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1" name="Shape 33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2" name="Shape 33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3" name="Shape 33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4" name="Shape 33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5" name="Shape 33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6" name="Shape 33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3035383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7" name="Shape 33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8" name="Shape 33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8369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9" name="Shape 33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0" name="Shape 33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1" name="Shape 33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2" name="Shape 33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3" name="Shape 33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4" name="Shape 33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5" name="Shape 33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180101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6" name="Shape 33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7" name="Shape 33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180477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8" name="Shape 33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241442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9" name="Shape 33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241442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0" name="Shape 33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241442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1" name="Shape 33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2" name="Shape 33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3" name="Shape 33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4" name="Shape 33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3031495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5" name="Shape 33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24181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6" name="Shape 33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7294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7" name="Shape 33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179712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8" name="Shape 33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179712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9" name="Shape 33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179712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0" name="Shape 33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179712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1" name="Shape 33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180089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2" name="Shape 33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3" name="Shape 33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4" name="Shape 33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5" name="Shape 33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6" name="Shape 33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7" name="Shape 33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8" name="Shape 33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427364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9" name="Shape 33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0" name="Shape 33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1" name="Shape 33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2" name="Shape 33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3" name="Shape 33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4" name="Shape 33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5" name="Shape 33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6" name="Shape 33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4890708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7" name="Shape 33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8" name="Shape 33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427740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9" name="Shape 33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8369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0" name="Shape 33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1" name="Shape 33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2" name="Shape 33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3" name="Shape 33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4" name="Shape 33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5" name="Shape 33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6" name="Shape 33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365633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7" name="Shape 33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8" name="Shape 33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366010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9" name="Shape 33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42697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0" name="Shape 33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42697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1" name="Shape 33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42697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2" name="Shape 33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426975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3" name="Shape 33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4" name="Shape 33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5" name="Shape 33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6" name="Shape 33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4886820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7" name="Shape 33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42735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8" name="Shape 33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7294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9" name="Shape 33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36524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0" name="Shape 33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36524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1" name="Shape 33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36524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2" name="Shape 33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365244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3" name="Shape 33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365621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4" name="Shape 33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5" name="Shape 3375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7881083" y="21154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6" name="Shape 33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7" name="Shape 33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242025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8" name="Shape 33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9" name="Shape 33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0" name="Shape 33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1" name="Shape 33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2" name="Shape 33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3037320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3" name="Shape 33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4" name="Shape 3384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7527496" y="14981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5" name="Shape 3385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7881083" y="14981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6" name="Shape 33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18029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7" name="Shape 33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180294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8" name="Shape 33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18029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9" name="Shape 33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0" name="Shape 33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1" name="Shape 33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2" name="Shape 33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427557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3" name="Shape 33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4" name="Shape 33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5" name="Shape 33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6" name="Shape 33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7" name="Shape 33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4892645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8" name="Shape 33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9" name="Shape 33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0" name="Shape 34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1" name="Shape 34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2" name="Shape 34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365827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3" name="Shape 34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07" name="Shape 3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8" name="Shape 34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9" name="Shape 34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0" name="Shape 34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1" name="Shape 34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2" name="Shape 34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3" name="Shape 34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4" name="Shape 34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241831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5" name="Shape 34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6" name="Shape 34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7" name="Shape 34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8" name="Shape 34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9" name="Shape 34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0" name="Shape 34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1" name="Shape 34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3035383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2" name="Shape 34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3" name="Shape 34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8369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4" name="Shape 34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5" name="Shape 34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6" name="Shape 34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7" name="Shape 34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8" name="Shape 34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9" name="Shape 34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0" name="Shape 34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180101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1" name="Shape 34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2" name="Shape 34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180477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3" name="Shape 34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241442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4" name="Shape 34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241442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5" name="Shape 34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241442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6" name="Shape 34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7" name="Shape 34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8" name="Shape 34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9" name="Shape 34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3031495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0" name="Shape 34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24181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1" name="Shape 34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7294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2" name="Shape 34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179712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3" name="Shape 34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179712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4" name="Shape 34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179712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5" name="Shape 34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179712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6" name="Shape 34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180089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7" name="Shape 34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8" name="Shape 34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9" name="Shape 34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0" name="Shape 34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1" name="Shape 34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2" name="Shape 34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3" name="Shape 34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427364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4" name="Shape 34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5" name="Shape 34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6" name="Shape 34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7" name="Shape 34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8" name="Shape 34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9" name="Shape 34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0" name="Shape 34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1" name="Shape 34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4890708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2" name="Shape 34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3" name="Shape 34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427740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4" name="Shape 34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8369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5" name="Shape 34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6" name="Shape 34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7" name="Shape 34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8" name="Shape 34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9" name="Shape 34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0" name="Shape 34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1" name="Shape 34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365633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2" name="Shape 34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3" name="Shape 34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366010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4" name="Shape 34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42697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5" name="Shape 34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42697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6" name="Shape 34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42697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7" name="Shape 34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426975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8" name="Shape 34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9" name="Shape 34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0" name="Shape 34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1" name="Shape 34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4886820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2" name="Shape 34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42735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3" name="Shape 34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7294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4" name="Shape 34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36524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5" name="Shape 34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36524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6" name="Shape 34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36524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7" name="Shape 34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365244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8" name="Shape 34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365621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9" name="Shape 34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0" name="Shape 3490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7881083" y="21154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1" name="Shape 34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2" name="Shape 34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242025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3" name="Shape 34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4" name="Shape 34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5" name="Shape 34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6" name="Shape 34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7" name="Shape 34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3037320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8" name="Shape 34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9" name="Shape 3499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7527496" y="14981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0" name="Shape 3500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7881083" y="14981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1" name="Shape 35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18029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2" name="Shape 35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180294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3" name="Shape 35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18029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4" name="Shape 35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5" name="Shape 35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6" name="Shape 35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7" name="Shape 35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427557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8" name="Shape 35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9" name="Shape 35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0" name="Shape 35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1" name="Shape 35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2" name="Shape 35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4892645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3" name="Shape 35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4" name="Shape 35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5" name="Shape 35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6" name="Shape 35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7" name="Shape 35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365827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8" name="Shape 35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sp>
        <p:nvSpPr>
          <p:cNvPr id="3519" name="Shape 3519"/>
          <p:cNvSpPr txBox="1"/>
          <p:nvPr>
            <p:ph idx="1" type="body"/>
          </p:nvPr>
        </p:nvSpPr>
        <p:spPr>
          <a:xfrm>
            <a:off x="311700" y="52125"/>
            <a:ext cx="8520600" cy="1582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latin typeface="Consolas"/>
                <a:ea typeface="Consolas"/>
                <a:cs typeface="Consolas"/>
                <a:sym typeface="Consolas"/>
              </a:rPr>
              <a:t>$ kubectl run --replicas=3 quay.io/coreos/dex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/>
              <a:t> 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23" name="Shape 3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4" name="Shape 35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5" name="Shape 35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6" name="Shape 35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7" name="Shape 35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8" name="Shape 35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9" name="Shape 35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0" name="Shape 35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241831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1" name="Shape 35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2" name="Shape 35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3" name="Shape 35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4" name="Shape 35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5" name="Shape 35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6" name="Shape 35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7" name="Shape 35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3035383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8" name="Shape 35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9" name="Shape 35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8369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0" name="Shape 35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1" name="Shape 35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2" name="Shape 35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3" name="Shape 35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4" name="Shape 35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5" name="Shape 35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6" name="Shape 35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180101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7" name="Shape 35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8" name="Shape 35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180477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9" name="Shape 35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241442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0" name="Shape 35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241442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1" name="Shape 35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241442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2" name="Shape 35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3" name="Shape 35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4" name="Shape 35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5" name="Shape 35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3031495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6" name="Shape 35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24181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7" name="Shape 35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7294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8" name="Shape 35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179712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9" name="Shape 35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179712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0" name="Shape 35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179712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1" name="Shape 35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179712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2" name="Shape 35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180089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3" name="Shape 35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4" name="Shape 35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5" name="Shape 35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6" name="Shape 35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7" name="Shape 35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8" name="Shape 35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9" name="Shape 35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427364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0" name="Shape 35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1" name="Shape 35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2" name="Shape 35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3" name="Shape 35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4" name="Shape 35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5" name="Shape 35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6" name="Shape 35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7" name="Shape 35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4890708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8" name="Shape 35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9" name="Shape 35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427740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0" name="Shape 35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8369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1" name="Shape 35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2" name="Shape 35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3" name="Shape 35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4" name="Shape 35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5" name="Shape 35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6" name="Shape 35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7" name="Shape 35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365633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8" name="Shape 35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9" name="Shape 35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366010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0" name="Shape 35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42697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1" name="Shape 35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42697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2" name="Shape 35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42697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3" name="Shape 35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426975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4" name="Shape 35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5" name="Shape 35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6" name="Shape 35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7" name="Shape 35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4886820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8" name="Shape 35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42735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9" name="Shape 35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7294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0" name="Shape 36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36524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1" name="Shape 36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36524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2" name="Shape 36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36524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3" name="Shape 36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365244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4" name="Shape 36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365621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5" name="Shape 36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6" name="Shape 3606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7881083" y="21154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7" name="Shape 36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8" name="Shape 36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242025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9" name="Shape 36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0" name="Shape 36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1" name="Shape 36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2" name="Shape 36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3" name="Shape 36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3037320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4" name="Shape 36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5" name="Shape 3615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7527496" y="14981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6" name="Shape 3616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7881083" y="14981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7" name="Shape 36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18029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8" name="Shape 36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180294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9" name="Shape 36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18029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0" name="Shape 36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1" name="Shape 36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2" name="Shape 36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3" name="Shape 36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427557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4" name="Shape 36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5" name="Shape 36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6" name="Shape 36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7" name="Shape 36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8" name="Shape 36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4892645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9" name="Shape 36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0" name="Shape 36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1" name="Shape 36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2" name="Shape 36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3" name="Shape 36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365827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4" name="Shape 36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sp>
        <p:nvSpPr>
          <p:cNvPr id="3635" name="Shape 3635"/>
          <p:cNvSpPr txBox="1"/>
          <p:nvPr>
            <p:ph idx="1" type="body"/>
          </p:nvPr>
        </p:nvSpPr>
        <p:spPr>
          <a:xfrm>
            <a:off x="311700" y="52125"/>
            <a:ext cx="8520600" cy="1582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latin typeface="Consolas"/>
                <a:ea typeface="Consolas"/>
                <a:cs typeface="Consolas"/>
                <a:sym typeface="Consolas"/>
              </a:rPr>
              <a:t>$ kubectl run --replicas=3 quay.io/coreos/dex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/>
              <a:t>Solution: Monitoring, and state on computers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39" name="Shape 3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0" name="Shape 36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1" name="Shape 36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2" name="Shape 36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3" name="Shape 36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4" name="Shape 36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5" name="Shape 36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6" name="Shape 36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241831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7" name="Shape 36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8" name="Shape 36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9" name="Shape 36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0" name="Shape 36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1" name="Shape 36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2" name="Shape 36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3" name="Shape 36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3035383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4" name="Shape 36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5" name="Shape 36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8369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6" name="Shape 36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7" name="Shape 36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8" name="Shape 36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9" name="Shape 36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0" name="Shape 36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1" name="Shape 36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2" name="Shape 36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180101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3" name="Shape 36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4" name="Shape 36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180477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5" name="Shape 36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241442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6" name="Shape 36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241442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7" name="Shape 36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241442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8" name="Shape 36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9" name="Shape 36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0" name="Shape 36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1" name="Shape 36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3031495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2" name="Shape 36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24181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3" name="Shape 36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7294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4" name="Shape 36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179712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5" name="Shape 36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179712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6" name="Shape 36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179712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7" name="Shape 36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179712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8" name="Shape 36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180089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9" name="Shape 36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0" name="Shape 36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1" name="Shape 36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2" name="Shape 36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3" name="Shape 36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4" name="Shape 36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5" name="Shape 36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427364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6" name="Shape 36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7" name="Shape 36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8" name="Shape 36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9" name="Shape 36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0" name="Shape 36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1" name="Shape 36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2" name="Shape 36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3" name="Shape 36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4890708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4" name="Shape 36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5" name="Shape 36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427740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6" name="Shape 36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8369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7" name="Shape 36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8" name="Shape 36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9" name="Shape 36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0" name="Shape 37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1" name="Shape 37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2" name="Shape 37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3" name="Shape 37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365633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4" name="Shape 37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5" name="Shape 37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366010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6" name="Shape 37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42697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7" name="Shape 37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42697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8" name="Shape 37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42697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9" name="Shape 37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426975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0" name="Shape 37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1" name="Shape 37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2" name="Shape 37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3" name="Shape 37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4886820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4" name="Shape 37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42735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5" name="Shape 37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7294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6" name="Shape 37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36524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7" name="Shape 37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36524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8" name="Shape 37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36524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9" name="Shape 37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365244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0" name="Shape 37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365621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1" name="Shape 37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2" name="Shape 3722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7881083" y="21154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3" name="Shape 37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4" name="Shape 37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242025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5" name="Shape 37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6" name="Shape 37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7" name="Shape 37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8" name="Shape 37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9" name="Shape 37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3037320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0" name="Shape 37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1" name="Shape 3731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7527496" y="14981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2" name="Shape 3732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7881083" y="14981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3" name="Shape 37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18029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4" name="Shape 37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180294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5" name="Shape 37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18029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6" name="Shape 37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7" name="Shape 37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8" name="Shape 37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9" name="Shape 37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427557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0" name="Shape 37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1" name="Shape 37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2" name="Shape 37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3" name="Shape 37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4" name="Shape 37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4892645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5" name="Shape 37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6" name="Shape 37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7" name="Shape 37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8" name="Shape 37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9" name="Shape 37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365827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0" name="Shape 37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sp>
        <p:nvSpPr>
          <p:cNvPr id="3751" name="Shape 3751"/>
          <p:cNvSpPr txBox="1"/>
          <p:nvPr>
            <p:ph idx="1" type="body"/>
          </p:nvPr>
        </p:nvSpPr>
        <p:spPr>
          <a:xfrm>
            <a:off x="311700" y="52125"/>
            <a:ext cx="8520600" cy="1582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latin typeface="Consolas"/>
                <a:ea typeface="Consolas"/>
                <a:cs typeface="Consolas"/>
                <a:sym typeface="Consolas"/>
              </a:rPr>
              <a:t>$ kubectl run --replicas=3 quay.io/coreos/dex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2400"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55" name="Shape 3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6" name="Shape 37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7" name="Shape 37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8" name="Shape 37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9" name="Shape 37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0" name="Shape 37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1" name="Shape 37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2" name="Shape 37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241831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3" name="Shape 37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4" name="Shape 37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5" name="Shape 37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6" name="Shape 37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7" name="Shape 37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8" name="Shape 37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9" name="Shape 37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3035383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0" name="Shape 37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1" name="Shape 37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8369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2" name="Shape 37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3" name="Shape 37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4" name="Shape 37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5" name="Shape 37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6" name="Shape 37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7" name="Shape 37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8" name="Shape 37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180101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9" name="Shape 37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0" name="Shape 37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180477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1" name="Shape 37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241442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2" name="Shape 37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241442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3" name="Shape 37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241442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4" name="Shape 37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5" name="Shape 37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6" name="Shape 37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7" name="Shape 37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3031495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8" name="Shape 37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24181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9" name="Shape 37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7294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0" name="Shape 37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179712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1" name="Shape 37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179712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2" name="Shape 37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179712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3" name="Shape 37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179712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4" name="Shape 37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180089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5" name="Shape 37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6" name="Shape 37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7" name="Shape 37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8" name="Shape 37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9" name="Shape 37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0" name="Shape 38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1" name="Shape 38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427364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2" name="Shape 38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3" name="Shape 38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4" name="Shape 38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5" name="Shape 38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6" name="Shape 38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7" name="Shape 38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8" name="Shape 38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9" name="Shape 38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4890708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0" name="Shape 38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1" name="Shape 38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427740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2" name="Shape 38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8369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3" name="Shape 38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4" name="Shape 38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5" name="Shape 38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6" name="Shape 38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7" name="Shape 38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8" name="Shape 38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9" name="Shape 38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365633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0" name="Shape 38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1" name="Shape 38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366010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2" name="Shape 38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42697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3" name="Shape 38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42697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4" name="Shape 38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42697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5" name="Shape 38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426975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6" name="Shape 38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7" name="Shape 38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8" name="Shape 38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9" name="Shape 38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4886820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0" name="Shape 38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42735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1" name="Shape 38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7294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2" name="Shape 38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36524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3" name="Shape 38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36524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4" name="Shape 38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36524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5" name="Shape 38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365244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6" name="Shape 38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365621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7" name="Shape 38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8" name="Shape 3838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7881083" y="21154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9" name="Shape 38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0" name="Shape 38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242025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1" name="Shape 38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2" name="Shape 38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3" name="Shape 38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4" name="Shape 38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5" name="Shape 38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3037320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6" name="Shape 38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7" name="Shape 3847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7527496" y="14981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8" name="Shape 3848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7881083" y="14981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9" name="Shape 38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18029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0" name="Shape 38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180294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1" name="Shape 38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18029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2" name="Shape 38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3" name="Shape 38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4" name="Shape 38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5" name="Shape 38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427557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6" name="Shape 38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7" name="Shape 38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8" name="Shape 38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9" name="Shape 38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0" name="Shape 38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4892645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1" name="Shape 38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2" name="Shape 38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3" name="Shape 38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4" name="Shape 38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5" name="Shape 38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365827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6" name="Shape 38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sp>
        <p:nvSpPr>
          <p:cNvPr id="3867" name="Shape 3867"/>
          <p:cNvSpPr/>
          <p:nvPr/>
        </p:nvSpPr>
        <p:spPr>
          <a:xfrm>
            <a:off x="2435074" y="2904119"/>
            <a:ext cx="250500" cy="393000"/>
          </a:xfrm>
          <a:prstGeom prst="can">
            <a:avLst>
              <a:gd fmla="val 25000" name="adj"/>
            </a:avLst>
          </a:prstGeom>
          <a:solidFill>
            <a:srgbClr val="D9EAD3"/>
          </a:solidFill>
          <a:ln cap="flat" cmpd="sng" w="19050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274E13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</a:p>
        </p:txBody>
      </p:sp>
      <p:sp>
        <p:nvSpPr>
          <p:cNvPr id="3868" name="Shape 3868"/>
          <p:cNvSpPr/>
          <p:nvPr/>
        </p:nvSpPr>
        <p:spPr>
          <a:xfrm>
            <a:off x="4916399" y="4118931"/>
            <a:ext cx="250500" cy="393000"/>
          </a:xfrm>
          <a:prstGeom prst="can">
            <a:avLst>
              <a:gd fmla="val 25000" name="adj"/>
            </a:avLst>
          </a:prstGeom>
          <a:solidFill>
            <a:srgbClr val="FFF2CC"/>
          </a:solidFill>
          <a:ln cap="flat" cmpd="sng" w="19050">
            <a:solidFill>
              <a:srgbClr val="F1C23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274E13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</a:p>
        </p:txBody>
      </p:sp>
      <p:sp>
        <p:nvSpPr>
          <p:cNvPr id="3869" name="Shape 3869"/>
          <p:cNvSpPr/>
          <p:nvPr/>
        </p:nvSpPr>
        <p:spPr>
          <a:xfrm>
            <a:off x="7021975" y="2833237"/>
            <a:ext cx="250500" cy="393000"/>
          </a:xfrm>
          <a:prstGeom prst="can">
            <a:avLst>
              <a:gd fmla="val 25000" name="adj"/>
            </a:avLst>
          </a:prstGeom>
          <a:solidFill>
            <a:srgbClr val="EAD1DC"/>
          </a:solidFill>
          <a:ln cap="flat" cmpd="sng" w="19050">
            <a:solidFill>
              <a:srgbClr val="A64D7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274E13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</a:p>
        </p:txBody>
      </p:sp>
      <p:cxnSp>
        <p:nvCxnSpPr>
          <p:cNvPr id="3870" name="Shape 3870"/>
          <p:cNvCxnSpPr>
            <a:endCxn id="3867" idx="4"/>
          </p:cNvCxnSpPr>
          <p:nvPr/>
        </p:nvCxnSpPr>
        <p:spPr>
          <a:xfrm flipH="1">
            <a:off x="2685574" y="1797419"/>
            <a:ext cx="4842000" cy="1303200"/>
          </a:xfrm>
          <a:prstGeom prst="straightConnector1">
            <a:avLst/>
          </a:prstGeom>
          <a:noFill/>
          <a:ln cap="flat" cmpd="sng" w="38100">
            <a:solidFill>
              <a:srgbClr val="FF00FF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3871" name="Shape 3871"/>
          <p:cNvCxnSpPr>
            <a:stCxn id="3847" idx="1"/>
            <a:endCxn id="3868" idx="1"/>
          </p:cNvCxnSpPr>
          <p:nvPr/>
        </p:nvCxnSpPr>
        <p:spPr>
          <a:xfrm flipH="1">
            <a:off x="5041696" y="1797269"/>
            <a:ext cx="2485800" cy="2321700"/>
          </a:xfrm>
          <a:prstGeom prst="straightConnector1">
            <a:avLst/>
          </a:prstGeom>
          <a:noFill/>
          <a:ln cap="flat" cmpd="sng" w="38100">
            <a:solidFill>
              <a:srgbClr val="FF00FF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3872" name="Shape 3872"/>
          <p:cNvCxnSpPr>
            <a:stCxn id="3847" idx="1"/>
            <a:endCxn id="3869" idx="1"/>
          </p:cNvCxnSpPr>
          <p:nvPr/>
        </p:nvCxnSpPr>
        <p:spPr>
          <a:xfrm flipH="1">
            <a:off x="7147096" y="1797269"/>
            <a:ext cx="380400" cy="1035900"/>
          </a:xfrm>
          <a:prstGeom prst="straightConnector1">
            <a:avLst/>
          </a:prstGeom>
          <a:noFill/>
          <a:ln cap="flat" cmpd="sng" w="38100">
            <a:solidFill>
              <a:srgbClr val="FF00FF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3873" name="Shape 3873"/>
          <p:cNvSpPr txBox="1"/>
          <p:nvPr>
            <p:ph idx="1" type="body"/>
          </p:nvPr>
        </p:nvSpPr>
        <p:spPr>
          <a:xfrm>
            <a:off x="311700" y="52125"/>
            <a:ext cx="8520600" cy="1582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latin typeface="Consolas"/>
                <a:ea typeface="Consolas"/>
                <a:cs typeface="Consolas"/>
                <a:sym typeface="Consolas"/>
              </a:rPr>
              <a:t>$ kubectl run --replicas=3 quay.io/coreos/dex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2400"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77" name="Shape 3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8" name="Shape 38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9" name="Shape 38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0" name="Shape 38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1" name="Shape 38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2" name="Shape 38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3" name="Shape 38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4" name="Shape 38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241831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5" name="Shape 38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6" name="Shape 38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7" name="Shape 38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8" name="Shape 38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9" name="Shape 38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0" name="Shape 38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1" name="Shape 38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3035383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2" name="Shape 38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3" name="Shape 38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8369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4" name="Shape 38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5" name="Shape 38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6" name="Shape 38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7" name="Shape 38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8" name="Shape 38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9" name="Shape 38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0" name="Shape 39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180101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1" name="Shape 39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2" name="Shape 39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180477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3" name="Shape 39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241442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4" name="Shape 39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241442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5" name="Shape 39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241442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6" name="Shape 39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7" name="Shape 39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8" name="Shape 39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9" name="Shape 39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3031495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0" name="Shape 39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24181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1" name="Shape 39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7294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2" name="Shape 39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179712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3" name="Shape 39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179712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4" name="Shape 39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179712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5" name="Shape 39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179712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6" name="Shape 39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180089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7" name="Shape 39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8" name="Shape 39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9" name="Shape 39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0" name="Shape 39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1" name="Shape 39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2" name="Shape 39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3" name="Shape 39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427364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4" name="Shape 39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5" name="Shape 39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6" name="Shape 39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7" name="Shape 39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8" name="Shape 39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9" name="Shape 39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0" name="Shape 39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1" name="Shape 39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4890708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2" name="Shape 39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3" name="Shape 39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427740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4" name="Shape 39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8369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5" name="Shape 39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6" name="Shape 39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7" name="Shape 39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8" name="Shape 39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9" name="Shape 39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0" name="Shape 39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1" name="Shape 39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365633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2" name="Shape 39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3" name="Shape 39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366010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4" name="Shape 39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42697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5" name="Shape 39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42697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6" name="Shape 39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42697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7" name="Shape 39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426975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8" name="Shape 39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9" name="Shape 39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0" name="Shape 39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1" name="Shape 39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4886820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2" name="Shape 39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42735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3" name="Shape 39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7294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4" name="Shape 39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36524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5" name="Shape 39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36524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6" name="Shape 39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36524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7" name="Shape 39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365244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8" name="Shape 39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365621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9" name="Shape 39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0" name="Shape 3960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7881083" y="21154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1" name="Shape 39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2" name="Shape 39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242025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3" name="Shape 39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4" name="Shape 39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5" name="Shape 39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6" name="Shape 39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7" name="Shape 39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3037320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8" name="Shape 39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9" name="Shape 3969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7527496" y="14981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0" name="Shape 3970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7881083" y="14981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1" name="Shape 39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18029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2" name="Shape 39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180294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3" name="Shape 39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18029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4" name="Shape 39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5" name="Shape 39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6" name="Shape 39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7" name="Shape 39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427557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8" name="Shape 39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9" name="Shape 39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0" name="Shape 39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1" name="Shape 39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2" name="Shape 39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4892645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3" name="Shape 39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4" name="Shape 39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5" name="Shape 39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6" name="Shape 39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7" name="Shape 39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365827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8" name="Shape 39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sp>
        <p:nvSpPr>
          <p:cNvPr id="3989" name="Shape 3989"/>
          <p:cNvSpPr/>
          <p:nvPr/>
        </p:nvSpPr>
        <p:spPr>
          <a:xfrm>
            <a:off x="2435074" y="2904119"/>
            <a:ext cx="250500" cy="393000"/>
          </a:xfrm>
          <a:prstGeom prst="can">
            <a:avLst>
              <a:gd fmla="val 25000" name="adj"/>
            </a:avLst>
          </a:prstGeom>
          <a:solidFill>
            <a:srgbClr val="D9EAD3"/>
          </a:solidFill>
          <a:ln cap="flat" cmpd="sng" w="19050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274E13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</a:p>
        </p:txBody>
      </p:sp>
      <p:sp>
        <p:nvSpPr>
          <p:cNvPr id="3990" name="Shape 3990"/>
          <p:cNvSpPr/>
          <p:nvPr/>
        </p:nvSpPr>
        <p:spPr>
          <a:xfrm>
            <a:off x="4916399" y="4118931"/>
            <a:ext cx="250500" cy="393000"/>
          </a:xfrm>
          <a:prstGeom prst="can">
            <a:avLst>
              <a:gd fmla="val 25000" name="adj"/>
            </a:avLst>
          </a:prstGeom>
          <a:solidFill>
            <a:srgbClr val="FFF2CC"/>
          </a:solidFill>
          <a:ln cap="flat" cmpd="sng" w="19050">
            <a:solidFill>
              <a:srgbClr val="F1C23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274E13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</a:p>
        </p:txBody>
      </p:sp>
      <p:sp>
        <p:nvSpPr>
          <p:cNvPr id="3991" name="Shape 3991"/>
          <p:cNvSpPr/>
          <p:nvPr/>
        </p:nvSpPr>
        <p:spPr>
          <a:xfrm>
            <a:off x="7021975" y="2833237"/>
            <a:ext cx="250500" cy="393000"/>
          </a:xfrm>
          <a:prstGeom prst="can">
            <a:avLst>
              <a:gd fmla="val 25000" name="adj"/>
            </a:avLst>
          </a:prstGeom>
          <a:solidFill>
            <a:srgbClr val="EAD1DC"/>
          </a:solidFill>
          <a:ln cap="flat" cmpd="sng" w="19050">
            <a:solidFill>
              <a:srgbClr val="A64D7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274E13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</a:p>
        </p:txBody>
      </p:sp>
      <p:sp>
        <p:nvSpPr>
          <p:cNvPr id="3992" name="Shape 3992"/>
          <p:cNvSpPr txBox="1"/>
          <p:nvPr>
            <p:ph idx="1" type="body"/>
          </p:nvPr>
        </p:nvSpPr>
        <p:spPr>
          <a:xfrm>
            <a:off x="311700" y="52125"/>
            <a:ext cx="8520600" cy="1582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2400">
                <a:latin typeface="Consolas"/>
                <a:ea typeface="Consolas"/>
                <a:cs typeface="Consolas"/>
                <a:sym typeface="Consolas"/>
              </a:rPr>
              <a:t>$ kubectl run --replicas=3 quay.io/coreos/dex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2400"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96" name="Shape 3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7" name="Shape 39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8" name="Shape 39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9" name="Shape 39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0" name="Shape 40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1" name="Shape 40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2" name="Shape 40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3" name="Shape 40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241831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4" name="Shape 40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5" name="Shape 40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6" name="Shape 40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7" name="Shape 40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8" name="Shape 40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9" name="Shape 40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0" name="Shape 40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3035383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1" name="Shape 40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2" name="Shape 40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8369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3" name="Shape 40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4" name="Shape 40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5" name="Shape 40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6" name="Shape 40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7" name="Shape 40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8" name="Shape 40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9" name="Shape 40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180101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0" name="Shape 40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1" name="Shape 40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180477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2" name="Shape 40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241442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3" name="Shape 40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241442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4" name="Shape 40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241442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5" name="Shape 40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6" name="Shape 40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7" name="Shape 40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3031495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8" name="Shape 40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24181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9" name="Shape 40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7294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0" name="Shape 40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179712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1" name="Shape 40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179712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2" name="Shape 40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179712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3" name="Shape 40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179712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4" name="Shape 40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180089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5" name="Shape 40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6" name="Shape 40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7" name="Shape 40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8" name="Shape 40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9" name="Shape 40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0" name="Shape 40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1" name="Shape 40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427364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2" name="Shape 40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3" name="Shape 40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4" name="Shape 40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5" name="Shape 40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6" name="Shape 40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7" name="Shape 40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8" name="Shape 40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9" name="Shape 40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4890708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0" name="Shape 40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1" name="Shape 40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427740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2" name="Shape 40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8369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3" name="Shape 40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4" name="Shape 40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5" name="Shape 40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6" name="Shape 40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7" name="Shape 40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8" name="Shape 40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9" name="Shape 40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365633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0" name="Shape 40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1" name="Shape 40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366010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2" name="Shape 40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42697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3" name="Shape 40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42697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4" name="Shape 40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42697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5" name="Shape 40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426975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6" name="Shape 40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7" name="Shape 40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8" name="Shape 40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9" name="Shape 40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4886820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0" name="Shape 40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42735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1" name="Shape 40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7294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2" name="Shape 40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36524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3" name="Shape 40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36524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4" name="Shape 40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36524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5" name="Shape 40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365244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6" name="Shape 40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365621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7" name="Shape 40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8" name="Shape 4078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7881083" y="21154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9" name="Shape 40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0" name="Shape 40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242025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1" name="Shape 40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2" name="Shape 40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3" name="Shape 40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4" name="Shape 40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5" name="Shape 40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3037320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6" name="Shape 40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7" name="Shape 4087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7527496" y="14981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8" name="Shape 4088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7881083" y="14981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9" name="Shape 40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18029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0" name="Shape 40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180294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1" name="Shape 40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18029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2" name="Shape 40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3" name="Shape 40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4" name="Shape 40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5" name="Shape 40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427557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6" name="Shape 40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7" name="Shape 40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Shape 40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9" name="Shape 40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0" name="Shape 41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4892645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1" name="Shape 41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2" name="Shape 41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3" name="Shape 41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4" name="Shape 41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5" name="Shape 41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365827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6" name="Shape 41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sp>
        <p:nvSpPr>
          <p:cNvPr id="4107" name="Shape 4107"/>
          <p:cNvSpPr/>
          <p:nvPr/>
        </p:nvSpPr>
        <p:spPr>
          <a:xfrm>
            <a:off x="4916399" y="4118931"/>
            <a:ext cx="250500" cy="393000"/>
          </a:xfrm>
          <a:prstGeom prst="can">
            <a:avLst>
              <a:gd fmla="val 25000" name="adj"/>
            </a:avLst>
          </a:prstGeom>
          <a:solidFill>
            <a:srgbClr val="FFF2CC"/>
          </a:solidFill>
          <a:ln cap="flat" cmpd="sng" w="19050">
            <a:solidFill>
              <a:srgbClr val="F1C23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274E13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</a:p>
        </p:txBody>
      </p:sp>
      <p:sp>
        <p:nvSpPr>
          <p:cNvPr id="4108" name="Shape 4108"/>
          <p:cNvSpPr/>
          <p:nvPr/>
        </p:nvSpPr>
        <p:spPr>
          <a:xfrm>
            <a:off x="7021975" y="2833237"/>
            <a:ext cx="250500" cy="393000"/>
          </a:xfrm>
          <a:prstGeom prst="can">
            <a:avLst>
              <a:gd fmla="val 25000" name="adj"/>
            </a:avLst>
          </a:prstGeom>
          <a:solidFill>
            <a:srgbClr val="EAD1DC"/>
          </a:solidFill>
          <a:ln cap="flat" cmpd="sng" w="19050">
            <a:solidFill>
              <a:srgbClr val="A64D7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274E13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12" name="Shape 4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3" name="Shape 41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4" name="Shape 41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5" name="Shape 41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6" name="Shape 41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7" name="Shape 41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8" name="Shape 41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9" name="Shape 41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241831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0" name="Shape 41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241831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1" name="Shape 41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2" name="Shape 41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3" name="Shape 41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4" name="Shape 41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5" name="Shape 41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6" name="Shape 41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3035383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7" name="Shape 41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8" name="Shape 41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8369" y="3035383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9" name="Shape 41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0" name="Shape 41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1" name="Shape 41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2" name="Shape 41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3" name="Shape 41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4" name="Shape 41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5" name="Shape 41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180101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6" name="Shape 41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180101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7" name="Shape 41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180477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8" name="Shape 41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241442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9" name="Shape 41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241442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0" name="Shape 41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241442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1" name="Shape 41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2" name="Shape 41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3" name="Shape 41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3031495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4" name="Shape 41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24181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5" name="Shape 41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7294" y="303149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6" name="Shape 41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179712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7" name="Shape 41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179712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8" name="Shape 41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179712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9" name="Shape 41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179712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0" name="Shape 41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180089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1" name="Shape 41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2" name="Shape 41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3" name="Shape 41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4" name="Shape 41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5" name="Shape 41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6" name="Shape 41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7" name="Shape 41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427364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8" name="Shape 41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427364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9" name="Shape 41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0" name="Shape 41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1" name="Shape 41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2" name="Shape 41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3" name="Shape 41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4" name="Shape 41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5" name="Shape 41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4890708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6" name="Shape 41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7" name="Shape 41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427740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8" name="Shape 41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8369" y="4890708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9" name="Shape 41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1784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0" name="Shape 41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55372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1" name="Shape 41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804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2" name="Shape 41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21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3" name="Shape 41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208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4" name="Shape 41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8641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5" name="Shape 41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80860" y="365633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6" name="Shape 41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34447" y="3656337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7" name="Shape 41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05082" y="3660102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8" name="Shape 41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42697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9" name="Shape 41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42697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0" name="Shape 41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42697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1" name="Shape 41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426975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2" name="Shape 41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3" name="Shape 41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4" name="Shape 41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5" name="Shape 41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4886820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6" name="Shape 41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42735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7" name="Shape 41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7294" y="48868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8" name="Shape 41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20709" y="36524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9" name="Shape 41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74297" y="36524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0" name="Shape 41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67729" y="36524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1" name="Shape 41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14133" y="365244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2" name="Shape 41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24007" y="365621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3" name="Shape 41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4" name="Shape 4194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7881083" y="21154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5" name="Shape 41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6" name="Shape 41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242025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7" name="Shape 41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24202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8" name="Shape 41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9" name="Shape 41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0" name="Shape 42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1" name="Shape 42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3037320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2" name="Shape 42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3037320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3" name="Shape 4203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7527496" y="14981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4" name="Shape 4204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7881083" y="14981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5" name="Shape 42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18029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6" name="Shape 42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180294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7" name="Shape 42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18029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8" name="Shape 42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9" name="Shape 42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0" name="Shape 42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1" name="Shape 42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4275579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2" name="Shape 42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427557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3" name="Shape 42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4" name="Shape 42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5" name="Shape 42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6" name="Shape 42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4892645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7" name="Shape 42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4892645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8" name="Shape 42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22696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9" name="Shape 42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76283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0" name="Shape 42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716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1" name="Shape 42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61935" y="3658274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2" name="Shape 42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15522" y="3658274"/>
            <a:ext cx="353586" cy="598240"/>
          </a:xfrm>
          <a:prstGeom prst="rect">
            <a:avLst/>
          </a:prstGeom>
          <a:noFill/>
          <a:ln>
            <a:noFill/>
          </a:ln>
        </p:spPr>
      </p:pic>
      <p:sp>
        <p:nvSpPr>
          <p:cNvPr id="4223" name="Shape 4223"/>
          <p:cNvSpPr/>
          <p:nvPr/>
        </p:nvSpPr>
        <p:spPr>
          <a:xfrm>
            <a:off x="2798799" y="4118919"/>
            <a:ext cx="250500" cy="393000"/>
          </a:xfrm>
          <a:prstGeom prst="can">
            <a:avLst>
              <a:gd fmla="val 25000" name="adj"/>
            </a:avLst>
          </a:prstGeom>
          <a:solidFill>
            <a:srgbClr val="D9EAD3"/>
          </a:solidFill>
          <a:ln cap="flat" cmpd="sng" w="19050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274E13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</a:p>
        </p:txBody>
      </p:sp>
      <p:sp>
        <p:nvSpPr>
          <p:cNvPr id="4224" name="Shape 4224"/>
          <p:cNvSpPr/>
          <p:nvPr/>
        </p:nvSpPr>
        <p:spPr>
          <a:xfrm>
            <a:off x="4916399" y="4118931"/>
            <a:ext cx="250500" cy="393000"/>
          </a:xfrm>
          <a:prstGeom prst="can">
            <a:avLst>
              <a:gd fmla="val 25000" name="adj"/>
            </a:avLst>
          </a:prstGeom>
          <a:solidFill>
            <a:srgbClr val="FFF2CC"/>
          </a:solidFill>
          <a:ln cap="flat" cmpd="sng" w="19050">
            <a:solidFill>
              <a:srgbClr val="F1C23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274E13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</a:p>
        </p:txBody>
      </p:sp>
      <p:sp>
        <p:nvSpPr>
          <p:cNvPr id="4225" name="Shape 4225"/>
          <p:cNvSpPr/>
          <p:nvPr/>
        </p:nvSpPr>
        <p:spPr>
          <a:xfrm>
            <a:off x="7021975" y="2833237"/>
            <a:ext cx="250500" cy="393000"/>
          </a:xfrm>
          <a:prstGeom prst="can">
            <a:avLst>
              <a:gd fmla="val 25000" name="adj"/>
            </a:avLst>
          </a:prstGeom>
          <a:solidFill>
            <a:srgbClr val="EAD1DC"/>
          </a:solidFill>
          <a:ln cap="flat" cmpd="sng" w="19050">
            <a:solidFill>
              <a:srgbClr val="A64D7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>
                <a:solidFill>
                  <a:srgbClr val="274E13"/>
                </a:solidFill>
                <a:latin typeface="Consolas"/>
                <a:ea typeface="Consolas"/>
                <a:cs typeface="Consolas"/>
                <a:sym typeface="Consolas"/>
              </a:rPr>
              <a:t> </a:t>
            </a:r>
          </a:p>
        </p:txBody>
      </p:sp>
      <p:cxnSp>
        <p:nvCxnSpPr>
          <p:cNvPr id="4226" name="Shape 4226"/>
          <p:cNvCxnSpPr>
            <a:stCxn id="4203" idx="1"/>
            <a:endCxn id="4223" idx="4"/>
          </p:cNvCxnSpPr>
          <p:nvPr/>
        </p:nvCxnSpPr>
        <p:spPr>
          <a:xfrm flipH="1">
            <a:off x="3049396" y="1797269"/>
            <a:ext cx="4478100" cy="2518200"/>
          </a:xfrm>
          <a:prstGeom prst="straightConnector1">
            <a:avLst/>
          </a:prstGeom>
          <a:noFill/>
          <a:ln cap="flat" cmpd="sng" w="38100">
            <a:solidFill>
              <a:srgbClr val="FF00FF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30" name="Shape 4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1" name="Shape 42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881083" y="2115454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2" name="Shape 42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27496" y="1498149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3" name="Shape 42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881083" y="1498149"/>
            <a:ext cx="353586" cy="5982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Shape 2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28937" y="1702075"/>
            <a:ext cx="960225" cy="16246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martphone, Mobile, Cell Phone ..." id="238" name="Shape 238"/>
          <p:cNvPicPr preferRelativeResize="0"/>
          <p:nvPr/>
        </p:nvPicPr>
        <p:blipFill rotWithShape="1">
          <a:blip r:embed="rId4">
            <a:alphaModFix/>
          </a:blip>
          <a:srcRect b="18982" l="33664" r="34016" t="18368"/>
          <a:stretch/>
        </p:blipFill>
        <p:spPr>
          <a:xfrm>
            <a:off x="1731325" y="1286850"/>
            <a:ext cx="615499" cy="11931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mputer, Laptop, Electronics ..." id="239" name="Shape 2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54837" y="3021423"/>
            <a:ext cx="1168475" cy="740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0" name="Shape 240"/>
          <p:cNvCxnSpPr/>
          <p:nvPr/>
        </p:nvCxnSpPr>
        <p:spPr>
          <a:xfrm>
            <a:off x="3139162" y="2030500"/>
            <a:ext cx="2934000" cy="459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41" name="Shape 241"/>
          <p:cNvCxnSpPr/>
          <p:nvPr/>
        </p:nvCxnSpPr>
        <p:spPr>
          <a:xfrm flipH="1" rot="10800000">
            <a:off x="3139162" y="2807150"/>
            <a:ext cx="2934000" cy="459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242" name="Shape 242"/>
          <p:cNvSpPr txBox="1"/>
          <p:nvPr>
            <p:ph type="title"/>
          </p:nvPr>
        </p:nvSpPr>
        <p:spPr>
          <a:xfrm>
            <a:off x="311700" y="291742"/>
            <a:ext cx="8520600" cy="613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37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8" name="Shape 42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88463" y="2585683"/>
            <a:ext cx="516836" cy="874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9" name="Shape 42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71625" y="1683374"/>
            <a:ext cx="516836" cy="874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0" name="Shape 42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88463" y="1683374"/>
            <a:ext cx="516836" cy="8744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41" name="Shape 4241"/>
          <p:cNvCxnSpPr/>
          <p:nvPr/>
        </p:nvCxnSpPr>
        <p:spPr>
          <a:xfrm rot="10800000">
            <a:off x="3804425" y="2415575"/>
            <a:ext cx="1476600" cy="0"/>
          </a:xfrm>
          <a:prstGeom prst="straightConnector1">
            <a:avLst/>
          </a:prstGeom>
          <a:noFill/>
          <a:ln cap="flat" cmpd="sng" w="38100">
            <a:solidFill>
              <a:srgbClr val="134F5C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4242" name="Shape 4242"/>
          <p:cNvSpPr txBox="1"/>
          <p:nvPr/>
        </p:nvSpPr>
        <p:spPr>
          <a:xfrm>
            <a:off x="5613550" y="1607950"/>
            <a:ext cx="2327700" cy="14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en" sz="6000"/>
              <a:t>???</a:t>
            </a:r>
          </a:p>
        </p:txBody>
      </p:sp>
      <p:sp>
        <p:nvSpPr>
          <p:cNvPr id="4243" name="Shape 4243"/>
          <p:cNvSpPr/>
          <p:nvPr/>
        </p:nvSpPr>
        <p:spPr>
          <a:xfrm>
            <a:off x="1173550" y="1545200"/>
            <a:ext cx="2073300" cy="2024400"/>
          </a:xfrm>
          <a:prstGeom prst="roundRect">
            <a:avLst>
              <a:gd fmla="val 1932" name="adj"/>
            </a:avLst>
          </a:prstGeom>
          <a:noFill/>
          <a:ln cap="flat" cmpd="sng" w="9525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47" name="Shape 4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8" name="Shape 4248"/>
          <p:cNvSpPr/>
          <p:nvPr/>
        </p:nvSpPr>
        <p:spPr>
          <a:xfrm>
            <a:off x="1173550" y="1545200"/>
            <a:ext cx="2073300" cy="2024400"/>
          </a:xfrm>
          <a:prstGeom prst="roundRect">
            <a:avLst>
              <a:gd fmla="val 1932" name="adj"/>
            </a:avLst>
          </a:prstGeom>
          <a:noFill/>
          <a:ln cap="flat" cmpd="sng" w="9525">
            <a:solidFill>
              <a:srgbClr val="6AA84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249" name="Shape 4249"/>
          <p:cNvCxnSpPr/>
          <p:nvPr/>
        </p:nvCxnSpPr>
        <p:spPr>
          <a:xfrm rot="10800000">
            <a:off x="3804425" y="2415575"/>
            <a:ext cx="1476600" cy="0"/>
          </a:xfrm>
          <a:prstGeom prst="straightConnector1">
            <a:avLst/>
          </a:prstGeom>
          <a:noFill/>
          <a:ln cap="flat" cmpd="sng" w="38100">
            <a:solidFill>
              <a:srgbClr val="134F5C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4250" name="Shape 4250"/>
          <p:cNvSpPr txBox="1"/>
          <p:nvPr/>
        </p:nvSpPr>
        <p:spPr>
          <a:xfrm>
            <a:off x="5613550" y="1607950"/>
            <a:ext cx="2327700" cy="149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6000"/>
              <a:t>???</a:t>
            </a:r>
          </a:p>
        </p:txBody>
      </p:sp>
      <p:pic>
        <p:nvPicPr>
          <p:cNvPr id="4251" name="Shape 42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5055" y="1698518"/>
            <a:ext cx="1770300" cy="17177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55" name="Shape 4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6" name="Shape 4256"/>
          <p:cNvSpPr txBox="1"/>
          <p:nvPr>
            <p:ph type="title"/>
          </p:nvPr>
        </p:nvSpPr>
        <p:spPr>
          <a:xfrm>
            <a:off x="311700" y="291742"/>
            <a:ext cx="8520600" cy="613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57" name="Shape 4257"/>
          <p:cNvSpPr txBox="1"/>
          <p:nvPr/>
        </p:nvSpPr>
        <p:spPr>
          <a:xfrm>
            <a:off x="3794525" y="1327350"/>
            <a:ext cx="4892100" cy="29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b="1" lang="en" sz="2600">
                <a:solidFill>
                  <a:srgbClr val="154A6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Simple cluster operations</a:t>
            </a:r>
          </a:p>
          <a:p>
            <a:pPr lvl="0" rtl="0">
              <a:spcBef>
                <a:spcPts val="600"/>
              </a:spcBef>
              <a:buNone/>
            </a:pPr>
            <a:r>
              <a:t/>
            </a:r>
            <a:endParaRPr sz="2600">
              <a:solidFill>
                <a:srgbClr val="154A6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0" rtl="0">
              <a:spcBef>
                <a:spcPts val="600"/>
              </a:spcBef>
              <a:buNone/>
            </a:pPr>
            <a:r>
              <a:rPr lang="en" sz="2600">
                <a:solidFill>
                  <a:srgbClr val="154A6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Secure and Simple API</a:t>
            </a:r>
          </a:p>
          <a:p>
            <a:pPr lvl="0" rtl="0">
              <a:spcBef>
                <a:spcPts val="600"/>
              </a:spcBef>
              <a:buNone/>
            </a:pPr>
            <a:r>
              <a:rPr lang="en" sz="2600">
                <a:solidFill>
                  <a:srgbClr val="154A6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Friendly operational tools</a:t>
            </a:r>
          </a:p>
          <a:p>
            <a:pPr lvl="0" rtl="0">
              <a:spcBef>
                <a:spcPts val="600"/>
              </a:spcBef>
              <a:buNone/>
            </a:pPr>
            <a:r>
              <a:t/>
            </a:r>
            <a:endParaRPr sz="2600">
              <a:solidFill>
                <a:srgbClr val="154A6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4258" name="Shape 4258"/>
          <p:cNvGrpSpPr/>
          <p:nvPr/>
        </p:nvGrpSpPr>
        <p:grpSpPr>
          <a:xfrm>
            <a:off x="1082056" y="272673"/>
            <a:ext cx="2300941" cy="4598144"/>
            <a:chOff x="1082050" y="0"/>
            <a:chExt cx="2560299" cy="5116439"/>
          </a:xfrm>
        </p:grpSpPr>
        <p:pic>
          <p:nvPicPr>
            <p:cNvPr descr="federation-api-4x (1).png" id="4259" name="Shape 4259"/>
            <p:cNvPicPr preferRelativeResize="0"/>
            <p:nvPr/>
          </p:nvPicPr>
          <p:blipFill rotWithShape="1">
            <a:blip r:embed="rId3">
              <a:alphaModFix/>
            </a:blip>
            <a:srcRect b="12157" l="0" r="0" t="0"/>
            <a:stretch/>
          </p:blipFill>
          <p:spPr>
            <a:xfrm>
              <a:off x="1082050" y="0"/>
              <a:ext cx="2560299" cy="4518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60" name="Shape 4260"/>
            <p:cNvPicPr preferRelativeResize="0"/>
            <p:nvPr/>
          </p:nvPicPr>
          <p:blipFill rotWithShape="1">
            <a:blip r:embed="rId4">
              <a:alphaModFix/>
            </a:blip>
            <a:srcRect b="0" l="0" r="49464" t="0"/>
            <a:stretch/>
          </p:blipFill>
          <p:spPr>
            <a:xfrm>
              <a:off x="2184759" y="4518199"/>
              <a:ext cx="353586" cy="5982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61" name="Shape 4261"/>
            <p:cNvPicPr preferRelativeResize="0"/>
            <p:nvPr/>
          </p:nvPicPr>
          <p:blipFill rotWithShape="1">
            <a:blip r:embed="rId4">
              <a:alphaModFix/>
            </a:blip>
            <a:srcRect b="0" l="0" r="49464" t="0"/>
            <a:stretch/>
          </p:blipFill>
          <p:spPr>
            <a:xfrm>
              <a:off x="2898579" y="4518199"/>
              <a:ext cx="353586" cy="5982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62" name="Shape 4262"/>
            <p:cNvPicPr preferRelativeResize="0"/>
            <p:nvPr/>
          </p:nvPicPr>
          <p:blipFill rotWithShape="1">
            <a:blip r:embed="rId4">
              <a:alphaModFix/>
            </a:blip>
            <a:srcRect b="0" l="0" r="49464" t="0"/>
            <a:stretch/>
          </p:blipFill>
          <p:spPr>
            <a:xfrm>
              <a:off x="1431322" y="4518199"/>
              <a:ext cx="353587" cy="59824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66" name="Shape 4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7" name="Shape 4267"/>
          <p:cNvSpPr txBox="1"/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Clustering</a:t>
            </a:r>
          </a:p>
        </p:txBody>
      </p:sp>
      <p:sp>
        <p:nvSpPr>
          <p:cNvPr id="4268" name="Shape 4268"/>
          <p:cNvSpPr txBox="1"/>
          <p:nvPr>
            <p:ph idx="1" type="subTitle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Facing Failure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72" name="Shape 4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3" name="Shape 4273"/>
          <p:cNvSpPr txBox="1"/>
          <p:nvPr>
            <p:ph type="title"/>
          </p:nvPr>
        </p:nvSpPr>
        <p:spPr>
          <a:xfrm>
            <a:off x="311700" y="291742"/>
            <a:ext cx="8520600" cy="613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federation-api-4x (1).png" id="4274" name="Shape 4274"/>
          <p:cNvPicPr preferRelativeResize="0"/>
          <p:nvPr/>
        </p:nvPicPr>
        <p:blipFill rotWithShape="1">
          <a:blip r:embed="rId3">
            <a:alphaModFix/>
          </a:blip>
          <a:srcRect b="12157" l="0" r="0" t="0"/>
          <a:stretch/>
        </p:blipFill>
        <p:spPr>
          <a:xfrm>
            <a:off x="1082056" y="272673"/>
            <a:ext cx="2300941" cy="406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5" name="Shape 4275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2073062" y="4333180"/>
            <a:ext cx="317768" cy="537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6" name="Shape 4276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2714572" y="4333180"/>
            <a:ext cx="317768" cy="537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7" name="Shape 4277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1395948" y="4333180"/>
            <a:ext cx="317768" cy="537638"/>
          </a:xfrm>
          <a:prstGeom prst="rect">
            <a:avLst/>
          </a:prstGeom>
          <a:noFill/>
          <a:ln>
            <a:noFill/>
          </a:ln>
        </p:spPr>
      </p:pic>
      <p:sp>
        <p:nvSpPr>
          <p:cNvPr id="4278" name="Shape 4278"/>
          <p:cNvSpPr txBox="1"/>
          <p:nvPr/>
        </p:nvSpPr>
        <p:spPr>
          <a:xfrm>
            <a:off x="3794525" y="1327350"/>
            <a:ext cx="4892100" cy="29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b="1" lang="en" sz="2600">
                <a:solidFill>
                  <a:srgbClr val="154A6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Simple cluster operations</a:t>
            </a:r>
          </a:p>
          <a:p>
            <a:pPr lvl="0" rtl="0">
              <a:spcBef>
                <a:spcPts val="600"/>
              </a:spcBef>
              <a:buNone/>
            </a:pPr>
            <a:r>
              <a:t/>
            </a:r>
            <a:endParaRPr sz="2600">
              <a:solidFill>
                <a:srgbClr val="154A6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0" rtl="0">
              <a:spcBef>
                <a:spcPts val="600"/>
              </a:spcBef>
              <a:buNone/>
            </a:pPr>
            <a:r>
              <a:rPr lang="en" sz="2600">
                <a:solidFill>
                  <a:srgbClr val="154A6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Secure and Simple API</a:t>
            </a:r>
          </a:p>
          <a:p>
            <a:pPr lvl="0" rtl="0">
              <a:spcBef>
                <a:spcPts val="600"/>
              </a:spcBef>
              <a:buNone/>
            </a:pPr>
            <a:r>
              <a:rPr lang="en" sz="2600">
                <a:solidFill>
                  <a:srgbClr val="154A6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Friendly operational tools</a:t>
            </a:r>
          </a:p>
          <a:p>
            <a:pPr lvl="0" rtl="0">
              <a:spcBef>
                <a:spcPts val="600"/>
              </a:spcBef>
              <a:buNone/>
            </a:pPr>
            <a:r>
              <a:t/>
            </a:r>
            <a:endParaRPr sz="2600">
              <a:solidFill>
                <a:srgbClr val="154A6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82" name="Shape 4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3" name="Shape 4283"/>
          <p:cNvSpPr txBox="1"/>
          <p:nvPr>
            <p:ph type="title"/>
          </p:nvPr>
        </p:nvSpPr>
        <p:spPr>
          <a:xfrm>
            <a:off x="311700" y="291742"/>
            <a:ext cx="8520600" cy="613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federation-api-4x (1).png" id="4284" name="Shape 4284"/>
          <p:cNvPicPr preferRelativeResize="0"/>
          <p:nvPr/>
        </p:nvPicPr>
        <p:blipFill rotWithShape="1">
          <a:blip r:embed="rId3">
            <a:alphaModFix/>
          </a:blip>
          <a:srcRect b="12157" l="0" r="0" t="0"/>
          <a:stretch/>
        </p:blipFill>
        <p:spPr>
          <a:xfrm>
            <a:off x="1082056" y="272673"/>
            <a:ext cx="2300941" cy="4060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5" name="Shape 4285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2073062" y="4333180"/>
            <a:ext cx="317768" cy="537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6" name="Shape 4286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2714572" y="4333180"/>
            <a:ext cx="317768" cy="537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7" name="Shape 4287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1395948" y="4333180"/>
            <a:ext cx="317768" cy="537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8" name="Shape 4288"/>
          <p:cNvPicPr preferRelativeResize="0"/>
          <p:nvPr/>
        </p:nvPicPr>
        <p:blipFill rotWithShape="1">
          <a:blip r:embed="rId5">
            <a:alphaModFix/>
          </a:blip>
          <a:srcRect b="48215" l="13187" r="56889" t="34887"/>
          <a:stretch/>
        </p:blipFill>
        <p:spPr>
          <a:xfrm>
            <a:off x="1294494" y="1839681"/>
            <a:ext cx="759001" cy="831328"/>
          </a:xfrm>
          <a:prstGeom prst="rect">
            <a:avLst/>
          </a:prstGeom>
          <a:noFill/>
          <a:ln>
            <a:noFill/>
          </a:ln>
        </p:spPr>
      </p:pic>
      <p:sp>
        <p:nvSpPr>
          <p:cNvPr id="4289" name="Shape 4289"/>
          <p:cNvSpPr txBox="1"/>
          <p:nvPr/>
        </p:nvSpPr>
        <p:spPr>
          <a:xfrm>
            <a:off x="3589150" y="1327350"/>
            <a:ext cx="5243100" cy="297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600"/>
              </a:spcBef>
              <a:buNone/>
            </a:pPr>
            <a:r>
              <a:rPr b="1" lang="en" sz="2600">
                <a:solidFill>
                  <a:srgbClr val="154A6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etcd Overview</a:t>
            </a:r>
          </a:p>
          <a:p>
            <a:pPr lvl="0" rtl="0">
              <a:spcBef>
                <a:spcPts val="600"/>
              </a:spcBef>
              <a:buNone/>
            </a:pPr>
            <a:r>
              <a:t/>
            </a:r>
            <a:endParaRPr sz="2600">
              <a:solidFill>
                <a:srgbClr val="154A6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0" rtl="0">
              <a:spcBef>
                <a:spcPts val="600"/>
              </a:spcBef>
              <a:buClr>
                <a:schemeClr val="dk1"/>
              </a:buClr>
              <a:buSzPct val="42307"/>
              <a:buFont typeface="Arial"/>
              <a:buNone/>
            </a:pPr>
            <a:r>
              <a:rPr lang="en" sz="2600">
                <a:solidFill>
                  <a:srgbClr val="154A6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</a:t>
            </a:r>
            <a:r>
              <a:rPr lang="en" sz="2600">
                <a:solidFill>
                  <a:srgbClr val="154A6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ntroduced in 2013 by CoreOS</a:t>
            </a:r>
          </a:p>
          <a:p>
            <a:pPr lvl="0" rtl="0">
              <a:spcBef>
                <a:spcPts val="600"/>
              </a:spcBef>
              <a:buClr>
                <a:schemeClr val="dk1"/>
              </a:buClr>
              <a:buSzPct val="42307"/>
              <a:buFont typeface="Arial"/>
              <a:buNone/>
            </a:pPr>
            <a:r>
              <a:rPr lang="en" sz="2600">
                <a:solidFill>
                  <a:srgbClr val="154A6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Persistent database of Kubernetes</a:t>
            </a:r>
          </a:p>
          <a:p>
            <a:pPr lvl="0" rtl="0">
              <a:spcBef>
                <a:spcPts val="600"/>
              </a:spcBef>
              <a:buNone/>
            </a:pPr>
            <a:r>
              <a:rPr lang="en" sz="2600">
                <a:solidFill>
                  <a:srgbClr val="154A6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Auto-leader election for availability</a:t>
            </a:r>
          </a:p>
          <a:p>
            <a:pPr lvl="0" rtl="0">
              <a:spcBef>
                <a:spcPts val="600"/>
              </a:spcBef>
              <a:buNone/>
            </a:pPr>
            <a:r>
              <a:t/>
            </a:r>
            <a:endParaRPr sz="2600">
              <a:solidFill>
                <a:srgbClr val="154A6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93" name="Shape 4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4" name="Shape 4294"/>
          <p:cNvSpPr txBox="1"/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95" name="Shape 4295"/>
          <p:cNvSpPr txBox="1"/>
          <p:nvPr>
            <p:ph idx="1" type="subTitle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Screen Shot 2016-03-16 at 8.37.02 AM.png" id="4296" name="Shape 42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853"/>
            <a:ext cx="9144001" cy="51237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00" name="Shape 4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" name="Shape 4301"/>
          <p:cNvSpPr txBox="1"/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02" name="Shape 4302"/>
          <p:cNvSpPr txBox="1"/>
          <p:nvPr>
            <p:ph idx="1" type="subTitle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Screen Shot 2016-03-16 at 8.38.20 AM.png" id="4303" name="Shape 43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9253"/>
            <a:ext cx="9144000" cy="5104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07" name="Shape 4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8" name="Shape 4308"/>
          <p:cNvSpPr txBox="1"/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09" name="Shape 4309"/>
          <p:cNvSpPr txBox="1"/>
          <p:nvPr>
            <p:ph idx="1" type="subTitle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Screen Shot 2016-03-16 at 8.38.26 AM.png" id="4310" name="Shape 43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3619"/>
            <a:ext cx="9144001" cy="4976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14" name="Shape 4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5" name="Shape 4315"/>
          <p:cNvSpPr txBox="1"/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16" name="Shape 4316"/>
          <p:cNvSpPr txBox="1"/>
          <p:nvPr>
            <p:ph idx="1" type="subTitle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Screen Shot 2016-03-16 at 8.38.45 AM.png" id="4317" name="Shape 43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8483"/>
            <a:ext cx="9144001" cy="5086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Shape 2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28937" y="1702075"/>
            <a:ext cx="960225" cy="16246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8" name="Shape 248"/>
          <p:cNvCxnSpPr/>
          <p:nvPr/>
        </p:nvCxnSpPr>
        <p:spPr>
          <a:xfrm>
            <a:off x="3139162" y="2030500"/>
            <a:ext cx="2934000" cy="459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49" name="Shape 249"/>
          <p:cNvCxnSpPr/>
          <p:nvPr/>
        </p:nvCxnSpPr>
        <p:spPr>
          <a:xfrm flipH="1" rot="10800000">
            <a:off x="3139162" y="2807150"/>
            <a:ext cx="2934000" cy="459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250" name="Shape 250"/>
          <p:cNvSpPr txBox="1"/>
          <p:nvPr/>
        </p:nvSpPr>
        <p:spPr>
          <a:xfrm>
            <a:off x="511275" y="1483025"/>
            <a:ext cx="2484900" cy="219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Documents</a:t>
            </a:r>
          </a:p>
          <a:p>
            <a:pPr lvl="0" algn="ctr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lvl="0" algn="ctr">
              <a:spcBef>
                <a:spcPts val="0"/>
              </a:spcBef>
              <a:buNone/>
            </a:pPr>
            <a:r>
              <a:rPr lang="en" sz="2400"/>
              <a:t>Commerce</a:t>
            </a:r>
          </a:p>
          <a:p>
            <a:pPr lvl="0" algn="ctr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lvl="0" algn="ctr">
              <a:spcBef>
                <a:spcPts val="0"/>
              </a:spcBef>
              <a:buNone/>
            </a:pPr>
            <a:r>
              <a:rPr lang="en" sz="2400"/>
              <a:t>Communications</a:t>
            </a:r>
          </a:p>
        </p:txBody>
      </p:sp>
      <p:sp>
        <p:nvSpPr>
          <p:cNvPr id="251" name="Shape 251"/>
          <p:cNvSpPr txBox="1"/>
          <p:nvPr>
            <p:ph type="title"/>
          </p:nvPr>
        </p:nvSpPr>
        <p:spPr>
          <a:xfrm>
            <a:off x="311700" y="291742"/>
            <a:ext cx="8520600" cy="613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2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Shape 4322"/>
          <p:cNvSpPr txBox="1"/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23" name="Shape 4323"/>
          <p:cNvSpPr txBox="1"/>
          <p:nvPr>
            <p:ph idx="1" type="subTitle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Screen Shot 2016-03-16 at 8.38.55 AM.png" id="4324" name="Shape 43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659"/>
            <a:ext cx="9144001" cy="51261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28" name="Shape 4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9" name="Shape 4329"/>
          <p:cNvSpPr txBox="1"/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30" name="Shape 4330"/>
          <p:cNvSpPr txBox="1"/>
          <p:nvPr>
            <p:ph idx="1" type="subTitle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Screen Shot 2016-03-16 at 8.39.02 AM.png" id="4331" name="Shape 43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0848"/>
            <a:ext cx="9144001" cy="5101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35" name="Shape 4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6" name="Shape 4336"/>
          <p:cNvSpPr txBox="1"/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37" name="Shape 4337"/>
          <p:cNvSpPr txBox="1"/>
          <p:nvPr>
            <p:ph idx="1" type="subTitle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Screen Shot 2016-03-16 at 8.39.09 AM.png" id="4338" name="Shape 43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7711"/>
            <a:ext cx="9144000" cy="4968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42" name="Shape 4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3" name="Shape 43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4550" y="1701050"/>
            <a:ext cx="4674900" cy="174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47" name="Shape 4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8" name="Shape 43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4140" y="1885351"/>
            <a:ext cx="1431475" cy="143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9" name="Shape 4349"/>
          <p:cNvPicPr preferRelativeResize="0"/>
          <p:nvPr/>
        </p:nvPicPr>
        <p:blipFill rotWithShape="1">
          <a:blip r:embed="rId4">
            <a:alphaModFix/>
          </a:blip>
          <a:srcRect b="0" l="32741" r="0" t="0"/>
          <a:stretch/>
        </p:blipFill>
        <p:spPr>
          <a:xfrm>
            <a:off x="3765175" y="1701050"/>
            <a:ext cx="3144275" cy="174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53" name="Shape 4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4" name="Shape 43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1740" y="1885351"/>
            <a:ext cx="1431475" cy="1431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5" name="Shape 4355"/>
          <p:cNvPicPr preferRelativeResize="0"/>
          <p:nvPr/>
        </p:nvPicPr>
        <p:blipFill rotWithShape="1">
          <a:blip r:embed="rId4">
            <a:alphaModFix/>
          </a:blip>
          <a:srcRect b="0" l="0" r="66421" t="0"/>
          <a:stretch/>
        </p:blipFill>
        <p:spPr>
          <a:xfrm>
            <a:off x="5725475" y="1575412"/>
            <a:ext cx="1569750" cy="1741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pen ..." id="4356" name="Shape 43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02425" y="1660512"/>
            <a:ext cx="2009339" cy="1822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60" name="Shape 4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1" name="Shape 4361"/>
          <p:cNvSpPr txBox="1"/>
          <p:nvPr>
            <p:ph idx="1" type="subTitle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Consistent Infrastructure Everywhere</a:t>
            </a:r>
          </a:p>
        </p:txBody>
      </p:sp>
      <p:sp>
        <p:nvSpPr>
          <p:cNvPr id="4362" name="Shape 4362"/>
          <p:cNvSpPr txBox="1"/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Kubernetes Everywhere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66" name="Shape 4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7" name="Shape 4367"/>
          <p:cNvSpPr txBox="1"/>
          <p:nvPr>
            <p:ph type="title"/>
          </p:nvPr>
        </p:nvSpPr>
        <p:spPr>
          <a:xfrm>
            <a:off x="301575" y="250253"/>
            <a:ext cx="8520600" cy="56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68" name="Shape 4368"/>
          <p:cNvSpPr/>
          <p:nvPr/>
        </p:nvSpPr>
        <p:spPr>
          <a:xfrm rot="-5400000">
            <a:off x="1194425" y="3415250"/>
            <a:ext cx="1791300" cy="478500"/>
          </a:xfrm>
          <a:prstGeom prst="flowChartAlternateProcess">
            <a:avLst/>
          </a:prstGeom>
          <a:solidFill>
            <a:srgbClr val="F1C232"/>
          </a:solidFill>
          <a:ln cap="flat" cmpd="sng" w="9525">
            <a:solidFill>
              <a:srgbClr val="7F6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AWS APIs</a:t>
            </a:r>
          </a:p>
        </p:txBody>
      </p:sp>
      <p:sp>
        <p:nvSpPr>
          <p:cNvPr id="4369" name="Shape 4369"/>
          <p:cNvSpPr/>
          <p:nvPr/>
        </p:nvSpPr>
        <p:spPr>
          <a:xfrm rot="-5400000">
            <a:off x="1599725" y="1876112"/>
            <a:ext cx="980700" cy="478500"/>
          </a:xfrm>
          <a:prstGeom prst="flowChartAlternateProcess">
            <a:avLst/>
          </a:prstGeom>
          <a:solidFill>
            <a:srgbClr val="3C78D8"/>
          </a:solidFill>
          <a:ln cap="flat" cmpd="sng" w="9525">
            <a:solidFill>
              <a:srgbClr val="1C458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k8s API</a:t>
            </a:r>
          </a:p>
        </p:txBody>
      </p:sp>
      <p:sp>
        <p:nvSpPr>
          <p:cNvPr id="4370" name="Shape 4370"/>
          <p:cNvSpPr txBox="1"/>
          <p:nvPr/>
        </p:nvSpPr>
        <p:spPr>
          <a:xfrm>
            <a:off x="301575" y="1628600"/>
            <a:ext cx="1327200" cy="10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1D415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1D415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kubectl</a:t>
            </a:r>
          </a:p>
        </p:txBody>
      </p:sp>
      <p:pic>
        <p:nvPicPr>
          <p:cNvPr id="4371" name="Shape 43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6325" y="1444307"/>
            <a:ext cx="4489500" cy="3128884"/>
          </a:xfrm>
          <a:prstGeom prst="rect">
            <a:avLst/>
          </a:prstGeom>
          <a:noFill/>
          <a:ln>
            <a:noFill/>
          </a:ln>
        </p:spPr>
      </p:pic>
      <p:sp>
        <p:nvSpPr>
          <p:cNvPr id="4372" name="Shape 4372"/>
          <p:cNvSpPr txBox="1"/>
          <p:nvPr/>
        </p:nvSpPr>
        <p:spPr>
          <a:xfrm>
            <a:off x="6853100" y="4436726"/>
            <a:ext cx="9450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>
                <a:solidFill>
                  <a:srgbClr val="52A3D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AWS VPC</a:t>
            </a:r>
          </a:p>
        </p:txBody>
      </p:sp>
      <p:sp>
        <p:nvSpPr>
          <p:cNvPr id="4373" name="Shape 4373"/>
          <p:cNvSpPr txBox="1"/>
          <p:nvPr/>
        </p:nvSpPr>
        <p:spPr>
          <a:xfrm>
            <a:off x="6411602" y="1677725"/>
            <a:ext cx="1422300" cy="4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 sz="2400">
                <a:solidFill>
                  <a:srgbClr val="1D415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v1.5.2</a:t>
            </a:r>
          </a:p>
        </p:txBody>
      </p:sp>
      <p:sp>
        <p:nvSpPr>
          <p:cNvPr id="4374" name="Shape 4374"/>
          <p:cNvSpPr txBox="1"/>
          <p:nvPr/>
        </p:nvSpPr>
        <p:spPr>
          <a:xfrm>
            <a:off x="3588500" y="2778773"/>
            <a:ext cx="12237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EC2</a:t>
            </a:r>
          </a:p>
        </p:txBody>
      </p:sp>
      <p:sp>
        <p:nvSpPr>
          <p:cNvPr id="4375" name="Shape 4375"/>
          <p:cNvSpPr txBox="1"/>
          <p:nvPr/>
        </p:nvSpPr>
        <p:spPr>
          <a:xfrm>
            <a:off x="4950898" y="2778773"/>
            <a:ext cx="12237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EC2</a:t>
            </a:r>
          </a:p>
        </p:txBody>
      </p:sp>
      <p:sp>
        <p:nvSpPr>
          <p:cNvPr id="4376" name="Shape 4376"/>
          <p:cNvSpPr txBox="1"/>
          <p:nvPr/>
        </p:nvSpPr>
        <p:spPr>
          <a:xfrm>
            <a:off x="6322498" y="2778773"/>
            <a:ext cx="12237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EC2</a:t>
            </a:r>
          </a:p>
        </p:txBody>
      </p:sp>
      <p:sp>
        <p:nvSpPr>
          <p:cNvPr id="4377" name="Shape 4377"/>
          <p:cNvSpPr txBox="1"/>
          <p:nvPr/>
        </p:nvSpPr>
        <p:spPr>
          <a:xfrm>
            <a:off x="6707722" y="3729975"/>
            <a:ext cx="5505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EBS</a:t>
            </a:r>
          </a:p>
        </p:txBody>
      </p:sp>
      <p:sp>
        <p:nvSpPr>
          <p:cNvPr id="4378" name="Shape 4378"/>
          <p:cNvSpPr txBox="1"/>
          <p:nvPr/>
        </p:nvSpPr>
        <p:spPr>
          <a:xfrm>
            <a:off x="5269123" y="3729975"/>
            <a:ext cx="5505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EBS</a:t>
            </a:r>
          </a:p>
        </p:txBody>
      </p:sp>
      <p:sp>
        <p:nvSpPr>
          <p:cNvPr id="4379" name="Shape 4379"/>
          <p:cNvSpPr txBox="1"/>
          <p:nvPr/>
        </p:nvSpPr>
        <p:spPr>
          <a:xfrm>
            <a:off x="3946119" y="3729975"/>
            <a:ext cx="5505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EBS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83" name="Shape 4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4" name="Shape 4384"/>
          <p:cNvSpPr txBox="1"/>
          <p:nvPr>
            <p:ph type="title"/>
          </p:nvPr>
        </p:nvSpPr>
        <p:spPr>
          <a:xfrm>
            <a:off x="301575" y="250253"/>
            <a:ext cx="8520600" cy="56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85" name="Shape 4385"/>
          <p:cNvSpPr/>
          <p:nvPr/>
        </p:nvSpPr>
        <p:spPr>
          <a:xfrm rot="-5400000">
            <a:off x="1194425" y="3415250"/>
            <a:ext cx="1791300" cy="478500"/>
          </a:xfrm>
          <a:prstGeom prst="flowChartAlternateProcess">
            <a:avLst/>
          </a:prstGeom>
          <a:solidFill>
            <a:srgbClr val="F1C232"/>
          </a:solidFill>
          <a:ln cap="flat" cmpd="sng" w="9525">
            <a:solidFill>
              <a:srgbClr val="7F6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Azure  APIs</a:t>
            </a:r>
          </a:p>
        </p:txBody>
      </p:sp>
      <p:sp>
        <p:nvSpPr>
          <p:cNvPr id="4386" name="Shape 4386"/>
          <p:cNvSpPr/>
          <p:nvPr/>
        </p:nvSpPr>
        <p:spPr>
          <a:xfrm rot="-5400000">
            <a:off x="1599725" y="1876112"/>
            <a:ext cx="980700" cy="478500"/>
          </a:xfrm>
          <a:prstGeom prst="flowChartAlternateProcess">
            <a:avLst/>
          </a:prstGeom>
          <a:solidFill>
            <a:srgbClr val="3C78D8"/>
          </a:solidFill>
          <a:ln cap="flat" cmpd="sng" w="9525">
            <a:solidFill>
              <a:srgbClr val="1C458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k8s API</a:t>
            </a:r>
          </a:p>
        </p:txBody>
      </p:sp>
      <p:sp>
        <p:nvSpPr>
          <p:cNvPr id="4387" name="Shape 4387"/>
          <p:cNvSpPr txBox="1"/>
          <p:nvPr/>
        </p:nvSpPr>
        <p:spPr>
          <a:xfrm>
            <a:off x="301575" y="1628600"/>
            <a:ext cx="1327200" cy="10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1D415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1D415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kubectl</a:t>
            </a:r>
          </a:p>
        </p:txBody>
      </p:sp>
      <p:pic>
        <p:nvPicPr>
          <p:cNvPr id="4388" name="Shape 43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6325" y="1444307"/>
            <a:ext cx="4489500" cy="3128884"/>
          </a:xfrm>
          <a:prstGeom prst="rect">
            <a:avLst/>
          </a:prstGeom>
          <a:noFill/>
          <a:ln>
            <a:noFill/>
          </a:ln>
        </p:spPr>
      </p:pic>
      <p:sp>
        <p:nvSpPr>
          <p:cNvPr id="4389" name="Shape 4389"/>
          <p:cNvSpPr txBox="1"/>
          <p:nvPr/>
        </p:nvSpPr>
        <p:spPr>
          <a:xfrm>
            <a:off x="6853100" y="4436726"/>
            <a:ext cx="9450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>
                <a:solidFill>
                  <a:srgbClr val="52A3D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VirtualNet</a:t>
            </a:r>
          </a:p>
        </p:txBody>
      </p:sp>
      <p:sp>
        <p:nvSpPr>
          <p:cNvPr id="4390" name="Shape 4390"/>
          <p:cNvSpPr txBox="1"/>
          <p:nvPr/>
        </p:nvSpPr>
        <p:spPr>
          <a:xfrm>
            <a:off x="6411602" y="1677725"/>
            <a:ext cx="1422300" cy="4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 sz="2400">
                <a:solidFill>
                  <a:srgbClr val="1D415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v1.5.2</a:t>
            </a:r>
          </a:p>
        </p:txBody>
      </p:sp>
      <p:sp>
        <p:nvSpPr>
          <p:cNvPr id="4391" name="Shape 4391"/>
          <p:cNvSpPr txBox="1"/>
          <p:nvPr/>
        </p:nvSpPr>
        <p:spPr>
          <a:xfrm>
            <a:off x="3588500" y="2778773"/>
            <a:ext cx="12237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VM</a:t>
            </a:r>
          </a:p>
        </p:txBody>
      </p:sp>
      <p:sp>
        <p:nvSpPr>
          <p:cNvPr id="4392" name="Shape 4392"/>
          <p:cNvSpPr txBox="1"/>
          <p:nvPr/>
        </p:nvSpPr>
        <p:spPr>
          <a:xfrm>
            <a:off x="4950898" y="2778773"/>
            <a:ext cx="12237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VM</a:t>
            </a:r>
          </a:p>
        </p:txBody>
      </p:sp>
      <p:sp>
        <p:nvSpPr>
          <p:cNvPr id="4393" name="Shape 4393"/>
          <p:cNvSpPr txBox="1"/>
          <p:nvPr/>
        </p:nvSpPr>
        <p:spPr>
          <a:xfrm>
            <a:off x="6322498" y="2778773"/>
            <a:ext cx="12237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VM</a:t>
            </a:r>
          </a:p>
        </p:txBody>
      </p:sp>
      <p:sp>
        <p:nvSpPr>
          <p:cNvPr id="4394" name="Shape 4394"/>
          <p:cNvSpPr txBox="1"/>
          <p:nvPr/>
        </p:nvSpPr>
        <p:spPr>
          <a:xfrm>
            <a:off x="6707722" y="3729975"/>
            <a:ext cx="5505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Disk</a:t>
            </a:r>
          </a:p>
        </p:txBody>
      </p:sp>
      <p:sp>
        <p:nvSpPr>
          <p:cNvPr id="4395" name="Shape 4395"/>
          <p:cNvSpPr txBox="1"/>
          <p:nvPr/>
        </p:nvSpPr>
        <p:spPr>
          <a:xfrm>
            <a:off x="5269123" y="3729975"/>
            <a:ext cx="5505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Disk</a:t>
            </a:r>
          </a:p>
        </p:txBody>
      </p:sp>
      <p:sp>
        <p:nvSpPr>
          <p:cNvPr id="4396" name="Shape 4396"/>
          <p:cNvSpPr txBox="1"/>
          <p:nvPr/>
        </p:nvSpPr>
        <p:spPr>
          <a:xfrm>
            <a:off x="3946119" y="3729975"/>
            <a:ext cx="5505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Disk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00" name="Shape 4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1" name="Shape 4401"/>
          <p:cNvSpPr txBox="1"/>
          <p:nvPr>
            <p:ph type="title"/>
          </p:nvPr>
        </p:nvSpPr>
        <p:spPr>
          <a:xfrm>
            <a:off x="301575" y="250253"/>
            <a:ext cx="8520600" cy="56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02" name="Shape 4402"/>
          <p:cNvSpPr/>
          <p:nvPr/>
        </p:nvSpPr>
        <p:spPr>
          <a:xfrm rot="-5400000">
            <a:off x="1194425" y="3415250"/>
            <a:ext cx="1791300" cy="478500"/>
          </a:xfrm>
          <a:prstGeom prst="flowChartAlternateProcess">
            <a:avLst/>
          </a:prstGeom>
          <a:solidFill>
            <a:srgbClr val="F1C232"/>
          </a:solidFill>
          <a:ln cap="flat" cmpd="sng" w="9525">
            <a:solidFill>
              <a:srgbClr val="7F6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Google  APIs</a:t>
            </a:r>
          </a:p>
        </p:txBody>
      </p:sp>
      <p:sp>
        <p:nvSpPr>
          <p:cNvPr id="4403" name="Shape 4403"/>
          <p:cNvSpPr/>
          <p:nvPr/>
        </p:nvSpPr>
        <p:spPr>
          <a:xfrm rot="-5400000">
            <a:off x="1599725" y="1876112"/>
            <a:ext cx="980700" cy="478500"/>
          </a:xfrm>
          <a:prstGeom prst="flowChartAlternateProcess">
            <a:avLst/>
          </a:prstGeom>
          <a:solidFill>
            <a:srgbClr val="3C78D8"/>
          </a:solidFill>
          <a:ln cap="flat" cmpd="sng" w="9525">
            <a:solidFill>
              <a:srgbClr val="1C458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k8s API</a:t>
            </a:r>
          </a:p>
        </p:txBody>
      </p:sp>
      <p:sp>
        <p:nvSpPr>
          <p:cNvPr id="4404" name="Shape 4404"/>
          <p:cNvSpPr txBox="1"/>
          <p:nvPr/>
        </p:nvSpPr>
        <p:spPr>
          <a:xfrm>
            <a:off x="301575" y="1628600"/>
            <a:ext cx="1327200" cy="10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1D415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1D415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kubectl</a:t>
            </a:r>
          </a:p>
        </p:txBody>
      </p:sp>
      <p:pic>
        <p:nvPicPr>
          <p:cNvPr id="4405" name="Shape 44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6325" y="1444307"/>
            <a:ext cx="4489500" cy="3128884"/>
          </a:xfrm>
          <a:prstGeom prst="rect">
            <a:avLst/>
          </a:prstGeom>
          <a:noFill/>
          <a:ln>
            <a:noFill/>
          </a:ln>
        </p:spPr>
      </p:pic>
      <p:sp>
        <p:nvSpPr>
          <p:cNvPr id="4406" name="Shape 4406"/>
          <p:cNvSpPr txBox="1"/>
          <p:nvPr/>
        </p:nvSpPr>
        <p:spPr>
          <a:xfrm>
            <a:off x="6853100" y="4436726"/>
            <a:ext cx="9450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>
                <a:solidFill>
                  <a:srgbClr val="52A3D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VirtualNet</a:t>
            </a:r>
          </a:p>
        </p:txBody>
      </p:sp>
      <p:sp>
        <p:nvSpPr>
          <p:cNvPr id="4407" name="Shape 4407"/>
          <p:cNvSpPr txBox="1"/>
          <p:nvPr/>
        </p:nvSpPr>
        <p:spPr>
          <a:xfrm>
            <a:off x="6411602" y="1677725"/>
            <a:ext cx="1422300" cy="4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 sz="2400">
                <a:solidFill>
                  <a:srgbClr val="1D415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v1.5.2</a:t>
            </a:r>
          </a:p>
        </p:txBody>
      </p:sp>
      <p:sp>
        <p:nvSpPr>
          <p:cNvPr id="4408" name="Shape 4408"/>
          <p:cNvSpPr txBox="1"/>
          <p:nvPr/>
        </p:nvSpPr>
        <p:spPr>
          <a:xfrm>
            <a:off x="3588500" y="2778773"/>
            <a:ext cx="12237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VM</a:t>
            </a:r>
          </a:p>
        </p:txBody>
      </p:sp>
      <p:sp>
        <p:nvSpPr>
          <p:cNvPr id="4409" name="Shape 4409"/>
          <p:cNvSpPr txBox="1"/>
          <p:nvPr/>
        </p:nvSpPr>
        <p:spPr>
          <a:xfrm>
            <a:off x="4950898" y="2778773"/>
            <a:ext cx="12237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VM</a:t>
            </a:r>
          </a:p>
        </p:txBody>
      </p:sp>
      <p:sp>
        <p:nvSpPr>
          <p:cNvPr id="4410" name="Shape 4410"/>
          <p:cNvSpPr txBox="1"/>
          <p:nvPr/>
        </p:nvSpPr>
        <p:spPr>
          <a:xfrm>
            <a:off x="6322498" y="2778773"/>
            <a:ext cx="12237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VM</a:t>
            </a:r>
          </a:p>
        </p:txBody>
      </p:sp>
      <p:sp>
        <p:nvSpPr>
          <p:cNvPr id="4411" name="Shape 4411"/>
          <p:cNvSpPr txBox="1"/>
          <p:nvPr/>
        </p:nvSpPr>
        <p:spPr>
          <a:xfrm>
            <a:off x="6707722" y="3729975"/>
            <a:ext cx="5505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PD</a:t>
            </a:r>
          </a:p>
        </p:txBody>
      </p:sp>
      <p:sp>
        <p:nvSpPr>
          <p:cNvPr id="4412" name="Shape 4412"/>
          <p:cNvSpPr txBox="1"/>
          <p:nvPr/>
        </p:nvSpPr>
        <p:spPr>
          <a:xfrm>
            <a:off x="5269123" y="3729975"/>
            <a:ext cx="5505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PD</a:t>
            </a:r>
          </a:p>
        </p:txBody>
      </p:sp>
      <p:sp>
        <p:nvSpPr>
          <p:cNvPr id="4413" name="Shape 4413"/>
          <p:cNvSpPr txBox="1"/>
          <p:nvPr/>
        </p:nvSpPr>
        <p:spPr>
          <a:xfrm>
            <a:off x="3946119" y="3729975"/>
            <a:ext cx="5505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PD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/>
          <p:nvPr>
            <p:ph idx="1" type="body"/>
          </p:nvPr>
        </p:nvSpPr>
        <p:spPr>
          <a:xfrm>
            <a:off x="311700" y="52125"/>
            <a:ext cx="8520600" cy="1582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6000"/>
              <a:t>~100,000,000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/>
              <a:t>Servers Worldwide</a:t>
            </a:r>
          </a:p>
        </p:txBody>
      </p:sp>
      <p:pic>
        <p:nvPicPr>
          <p:cNvPr id="257" name="Shape 2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42253" y="20634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Shape 2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2686" y="20634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Shape 2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12045" y="20634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Shape 2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1177" y="20634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Shape 2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81609" y="20634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Shape 2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20968" y="20634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Shape 2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59879" y="20634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Shape 2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90312" y="20634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Shape 2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42253" y="22137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Shape 2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2686" y="22137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Shape 2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12045" y="22137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Shape 2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1177" y="22137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Shape 2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81609" y="22137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Shape 2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20968" y="22137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Shape 2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59879" y="22137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Shape 2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90312" y="22137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Shape 2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01688" y="20644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Shape 2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02901" y="22137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Shape 2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42253" y="19131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Shape 2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2686" y="19131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Shape 2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12045" y="19131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Shape 2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1177" y="19131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Shape 2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81609" y="19131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Shape 2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20968" y="19131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Shape 2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59879" y="19131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Shape 2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90312" y="19131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Shape 2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01688" y="1914072"/>
            <a:ext cx="130431" cy="145691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Shape 284"/>
          <p:cNvSpPr/>
          <p:nvPr/>
        </p:nvSpPr>
        <p:spPr>
          <a:xfrm>
            <a:off x="86429" y="2627523"/>
            <a:ext cx="441300" cy="109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85" name="Shape 2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8807" y="20625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Shape 2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99240" y="20625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Shape 2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8599" y="20625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Shape 2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7730" y="20625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Shape 2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163" y="20625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Shape 2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522" y="20625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Shape 2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433" y="20625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Shape 2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6866" y="20625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Shape 2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8807" y="22128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Shape 2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99240" y="22128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Shape 2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8599" y="22128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Shape 2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7730" y="22128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Shape 2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163" y="22128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Shape 2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522" y="22128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Shape 2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433" y="22128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Shape 3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6866" y="22128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Shape 3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28242" y="206345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Shape 3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29455" y="22128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Shape 3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8807" y="19122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Shape 3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99240" y="19122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Shape 3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8599" y="19122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Shape 3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7730" y="19122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Shape 3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163" y="19122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Shape 3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522" y="19122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Shape 3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433" y="19122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Shape 3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6866" y="19122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Shape 3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28242" y="191312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Shape 3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42253" y="25153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Shape 3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2686" y="25153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Shape 3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12045" y="25153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Shape 3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1177" y="25153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Shape 3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81609" y="25153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Shape 3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20968" y="25153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Shape 3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59879" y="25153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Shape 3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90312" y="25153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Shape 3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42253" y="26655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Shape 3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2686" y="26655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Shape 3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12045" y="26655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Shape 3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1177" y="26655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Shape 3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81609" y="26655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Shape 3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20968" y="26655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Shape 3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59879" y="26655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Shape 3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90312" y="26655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Shape 3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01688" y="251623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Shape 3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02901" y="26655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Shape 3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42253" y="23649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Shape 3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2686" y="23649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Shape 3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12045" y="23649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Shape 3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1177" y="23649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Shape 3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81609" y="23649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Shape 3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20968" y="23649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Shape 3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59879" y="23649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Shape 3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90312" y="23649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Shape 3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01688" y="236590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Shape 3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8807" y="251437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Shape 3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99240" y="251437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Shape 3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8599" y="251437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Shape 3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7730" y="251437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Shape 3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163" y="251437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Shape 3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522" y="251437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Shape 3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433" y="251437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Shape 3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6866" y="251437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Shape 3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8807" y="266464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Shape 3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99240" y="266464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Shape 3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8599" y="266464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Shape 3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7730" y="266464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Shape 3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163" y="266464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Shape 3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522" y="266464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Shape 3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433" y="266464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Shape 3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6866" y="266464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Shape 3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28242" y="251529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Shape 3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29455" y="266464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Shape 3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8807" y="236403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Shape 3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99240" y="236403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Shape 3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8599" y="236403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Shape 3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7730" y="2364039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Shape 3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163" y="236403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Shape 3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522" y="2364039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Shape 3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433" y="2364039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Shape 3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6866" y="2364039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Shape 3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28242" y="236495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Shape 3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664159" y="241391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Shape 3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017747" y="241391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Shape 3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311179" y="241391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Shape 3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603996" y="241391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Shape 3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957583" y="241391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Shape 3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251016" y="241391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Shape 3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543235" y="241391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Shape 3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896822" y="241391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Shape 3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664159" y="3030983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Shape 3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017747" y="3030983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Shape 3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311179" y="3030983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Shape 3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603996" y="3030983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Shape 3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957583" y="3030983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Shape 3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251016" y="3030983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Shape 3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543235" y="3030983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Shape 3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896822" y="3030983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Shape 3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367457" y="241768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Shape 3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370744" y="3030983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Shape 3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664159" y="179661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Shape 3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017747" y="179661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Shape 3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311179" y="179661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Shape 3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603996" y="179661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Shape 3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957583" y="179661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Shape 3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251016" y="179661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Shape 3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543235" y="179661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Shape 3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896822" y="179661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Shape 3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367457" y="180037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Shape 3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215699" y="206396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Shape 3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46132" y="206396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Shape 3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5491" y="206396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Shape 3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24623" y="206396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Shape 3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55055" y="206396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Shape 3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94414" y="206396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Shape 3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33325" y="206396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Shape 4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563758" y="206396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Shape 4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215699" y="22142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Shape 4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46132" y="22142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Shape 4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5491" y="22142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Shape 4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24623" y="22142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Shape 4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55055" y="22142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Shape 4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94414" y="22142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Shape 4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33325" y="22142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Shape 4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563758" y="22142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Shape 4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5134" y="206487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Shape 4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6347" y="22142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Shape 4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215699" y="191362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Shape 4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46132" y="191362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Shape 4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5491" y="191362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Shape 4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24623" y="191362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Shape 4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55055" y="191362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Shape 4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94414" y="191362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Shape 4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33325" y="191362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Shape 4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563758" y="191362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Shape 4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5134" y="191454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Shape 4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664159" y="426924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Shape 4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017747" y="426924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Shape 4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311179" y="426924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Shape 4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603996" y="426924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Shape 4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957583" y="426924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Shape 4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251016" y="426924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Shape 4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543235" y="426924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Shape 4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896822" y="426924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Shape 4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664159" y="4886308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Shape 4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017747" y="4886308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Shape 4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311179" y="4886308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Shape 4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603996" y="4886308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Shape 4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957583" y="4886308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Shape 4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251016" y="4886308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Shape 4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543235" y="4886308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Shape 4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896822" y="4886308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Shape 4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367457" y="427300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Shape 4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370744" y="4886308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Shape 4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664159" y="365193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Shape 4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017747" y="365193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Shape 4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311179" y="365193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Shape 4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603996" y="365193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Shape 4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957583" y="365193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Shape 4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251016" y="365193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Shape 4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543235" y="365193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Shape 4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896822" y="365193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Shape 4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367457" y="365570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Shape 4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215699" y="25157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Shape 4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46132" y="25157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Shape 4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5491" y="25157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Shape 4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24623" y="25157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Shape 4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55055" y="25157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Shape 4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94414" y="25157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Shape 4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33325" y="25157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Shape 4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563758" y="25157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Shape 4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215699" y="26660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Shape 4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46132" y="26660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Shape 4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5491" y="26660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Shape 4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24623" y="26660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Shape 4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55055" y="26660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Shape 4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94414" y="26660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Shape 4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33325" y="26660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Shape 4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563758" y="26660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Shape 4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5134" y="251670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Shape 4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6347" y="26660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Shape 4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215699" y="23654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Shape 4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46132" y="23654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Shape 4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5491" y="23654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Shape 4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24623" y="23654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Shape 4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55055" y="23654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Shape 4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94414" y="23654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Shape 4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33325" y="23654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Shape 4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563758" y="23654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Shape 4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5134" y="236637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Shape 4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42478" y="29676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Shape 4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2911" y="29676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Shape 4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12270" y="29676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Shape 4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1402" y="29676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Shape 4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81834" y="29676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Shape 4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21193" y="29676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Shape 4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60104" y="29676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Shape 4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90537" y="29676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Shape 4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42478" y="31179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Shape 4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2911" y="31179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Shape 4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12270" y="31179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Shape 4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1402" y="31179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Shape 4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81834" y="31179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Shape 4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21193" y="31179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Shape 4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60104" y="31179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Shape 4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90537" y="31179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Shape 4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01913" y="29685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Shape 4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03126" y="31179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Shape 4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42478" y="28173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Shape 4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2911" y="28173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Shape 4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12270" y="28173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Shape 4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1402" y="28173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Shape 4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81834" y="28173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Shape 4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21193" y="28173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Shape 4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60104" y="28173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Shape 4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90537" y="28173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Shape 5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01913" y="2818222"/>
            <a:ext cx="130431" cy="145691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Shape 501"/>
          <p:cNvSpPr/>
          <p:nvPr/>
        </p:nvSpPr>
        <p:spPr>
          <a:xfrm>
            <a:off x="86654" y="3531673"/>
            <a:ext cx="441300" cy="109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02" name="Shape 5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032" y="29666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Shape 5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99465" y="29666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Shape 5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8824" y="29666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Shape 5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7955" y="29666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Shape 5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388" y="29666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Shape 5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747" y="29666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Shape 5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658" y="29666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Shape 5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091" y="29666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Shape 5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032" y="31169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Shape 5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99465" y="31169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Shape 5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8824" y="31169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Shape 5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7955" y="31169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Shape 5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388" y="31169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Shape 5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747" y="31169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Shape 5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658" y="31169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Shape 5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091" y="31169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Shape 5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28467" y="296760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Shape 5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29680" y="31169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Shape 5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032" y="28163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Shape 5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99465" y="28163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Shape 5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8824" y="28163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Shape 5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7955" y="28163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Shape 5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388" y="28163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Shape 5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747" y="28163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Shape 5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658" y="28163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Shape 5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091" y="28163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Shape 5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28467" y="281727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Shape 5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42478" y="34194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Shape 5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2911" y="34194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Shape 5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12270" y="34194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Shape 5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1402" y="34194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Shape 5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81834" y="34194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Shape 5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21193" y="34194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Shape 5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60104" y="34194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Shape 5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90537" y="34194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Shape 5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42478" y="35697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Shape 5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2911" y="35697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Shape 5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12270" y="35697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Shape 5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1402" y="35697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Shape 5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81834" y="35697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Shape 5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21193" y="35697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Shape 5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60104" y="35697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Shape 5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90537" y="35697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Shape 5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01913" y="342038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Shape 5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03126" y="35697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Shape 5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42478" y="32691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Shape 5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2911" y="32691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Shape 5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12270" y="32691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Shape 5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1402" y="32691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Shape 5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81834" y="32691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Shape 5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21193" y="32691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Shape 5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60104" y="32691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Shape 5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90537" y="32691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Shape 5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01913" y="327005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Shape 5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032" y="341852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Shape 5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99465" y="341852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Shape 5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8824" y="341852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Shape 5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7955" y="341852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Shape 5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388" y="341852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Shape 5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747" y="341852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Shape 5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658" y="341852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Shape 5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091" y="341852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Shape 5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032" y="356879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Shape 5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99465" y="356879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Shape 5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8824" y="356879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Shape 5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7955" y="356879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Shape 5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388" y="356879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Shape 5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747" y="356879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Shape 5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658" y="356879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Shape 5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091" y="356879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Shape 5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28467" y="341944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Shape 5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29680" y="356879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Shape 5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032" y="326818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Shape 5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99465" y="326818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Shape 5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8824" y="326818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Shape 5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7955" y="3268189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Shape 5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388" y="326818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Shape 5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747" y="3268189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Shape 5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658" y="3268189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Shape 5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091" y="3268189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Shape 5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28467" y="326910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Shape 5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215924" y="296811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Shape 5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46357" y="296811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Shape 5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5716" y="296811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Shape 5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24848" y="296811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Shape 5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55280" y="296811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Shape 5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94639" y="296811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Shape 5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33550" y="296811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Shape 5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563983" y="296811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Shape 5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215924" y="31183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Shape 5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46357" y="31183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Shape 5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5716" y="31183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Shape 5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24848" y="31183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Shape 5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55280" y="31183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Shape 5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94639" y="31183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Shape 5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33550" y="31183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Shape 5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563983" y="31183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Shape 5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5359" y="296902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Shape 6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6572" y="31183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Shape 6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215924" y="281777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Shape 6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46357" y="281777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Shape 6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5716" y="281777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Shape 6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24848" y="281777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Shape 6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55280" y="281777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Shape 6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94639" y="281777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Shape 6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33550" y="281777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Shape 6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563983" y="281777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Shape 6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5359" y="281869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Shape 6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215924" y="34199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Shape 6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46357" y="34199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Shape 6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5716" y="34199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Shape 6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24848" y="34199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Shape 6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55280" y="34199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Shape 6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94639" y="34199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Shape 6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33550" y="34199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Shape 6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563983" y="34199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Shape 6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215924" y="35702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Shape 6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46357" y="35702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Shape 6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5716" y="35702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Shape 6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24848" y="35702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Shape 6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55280" y="35702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Shape 6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94639" y="35702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Shape 6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33550" y="35702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Shape 6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563983" y="35702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Shape 6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5359" y="342085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Shape 6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6572" y="35702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Shape 6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215924" y="32696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Shape 6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46357" y="32696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Shape 6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5716" y="32696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Shape 6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24848" y="32696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Shape 6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55280" y="32696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Shape 6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94639" y="32696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Shape 6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33550" y="32696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Shape 6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563983" y="32696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Shape 6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5359" y="327052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Shape 6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65090" y="20658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Shape 6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695523" y="20658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Shape 6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34882" y="20658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Shape 6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74013" y="20658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Shape 6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04446" y="20658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Shape 6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043805" y="20658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Shape 6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2716" y="20658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Shape 6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13149" y="20658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Shape 6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65090" y="22161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Shape 6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695523" y="22161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Shape 6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34882" y="22161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Shape 6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74013" y="22161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Shape 6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04446" y="22161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Shape 6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043805" y="22161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Shape 6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2716" y="22161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Shape 6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13149" y="22161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Shape 6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24525" y="20667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Shape 6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25738" y="22161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Shape 6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65090" y="19155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Shape 6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695523" y="19155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Shape 6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34882" y="19155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Shape 6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74013" y="19155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Shape 6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04446" y="19155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Shape 6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043805" y="19155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Shape 6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2716" y="19155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Shape 6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13149" y="19155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Shape 6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24525" y="1916422"/>
            <a:ext cx="130431" cy="145691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Shape 664"/>
          <p:cNvSpPr/>
          <p:nvPr/>
        </p:nvSpPr>
        <p:spPr>
          <a:xfrm>
            <a:off x="3609266" y="2629873"/>
            <a:ext cx="441300" cy="109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65" name="Shape 6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1644" y="20648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Shape 6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22076" y="20648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Shape 6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61435" y="20648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Shape 6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00567" y="20648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Shape 6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31000" y="20648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Shape 6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870359" y="20648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Shape 6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09270" y="20648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Shape 6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39702" y="20648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Shape 6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1644" y="22151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Shape 6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22076" y="22151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Shape 6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61435" y="22151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Shape 6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00567" y="22151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Shape 6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31000" y="22151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Shape 6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870359" y="22151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Shape 6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09270" y="22151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Shape 6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39702" y="22151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Shape 6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51079" y="206580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Shape 6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52291" y="22151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Shape 6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1644" y="19145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Shape 6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22076" y="19145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Shape 6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61435" y="19145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Shape 6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00567" y="19145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Shape 6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31000" y="19145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Shape 6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870359" y="19145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Shape 6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09270" y="19145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Shape 6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39702" y="19145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Shape 6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51079" y="191547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Shape 6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65090" y="25176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Shape 6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695523" y="25176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Shape 6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34882" y="25176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Shape 6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74013" y="25176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Shape 6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04446" y="25176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Shape 6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043805" y="25176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Shape 6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2716" y="25176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Shape 6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13149" y="25176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Shape 7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65090" y="26679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Shape 7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695523" y="26679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Shape 7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34882" y="26679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Shape 7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74013" y="26679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Shape 7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04446" y="26679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Shape 7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043805" y="26679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Shape 7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2716" y="26679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Shape 7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13149" y="26679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Shape 7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24525" y="251858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Shape 7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25738" y="26679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Shape 7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65090" y="23673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Shape 7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695523" y="23673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Shape 7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34882" y="23673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Shape 7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74013" y="23673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Shape 7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04446" y="23673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Shape 7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043805" y="23673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Shape 7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2716" y="23673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Shape 7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13149" y="23673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Shape 7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24525" y="236825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Shape 7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1644" y="251672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Shape 7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22076" y="251672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Shape 7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61435" y="251672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Shape 7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00567" y="251672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Shape 7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31000" y="251672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Shape 7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870359" y="251672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Shape 7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09270" y="251672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Shape 7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39702" y="251672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Shape 7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1644" y="266699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Shape 7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22076" y="266699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Shape 7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61435" y="266699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Shape 7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00567" y="266699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Shape 7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31000" y="266699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Shape 7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870359" y="266699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Shape 7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09270" y="266699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Shape 7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39702" y="266699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Shape 7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51079" y="251764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Shape 7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52291" y="266699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Shape 7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1644" y="236638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Shape 7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22076" y="236638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Shape 7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61435" y="236638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Shape 7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00567" y="236638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1" name="Shape 7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31000" y="236638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Shape 7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870359" y="236638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Shape 7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09270" y="236638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Shape 7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39702" y="236638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Shape 7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51079" y="236730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Shape 7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38536" y="206631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Shape 7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8969" y="206631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Shape 7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08328" y="206631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Shape 7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347460" y="206631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Shape 7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77892" y="206631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Shape 7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17251" y="206631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Shape 7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56162" y="206631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Shape 7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6595" y="206631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Shape 7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38536" y="22165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Shape 7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8969" y="22165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Shape 7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08328" y="22165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Shape 7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347460" y="22165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Shape 7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77892" y="22165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Shape 7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17251" y="22165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Shape 7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56162" y="22165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Shape 7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6595" y="22165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Shape 7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997971" y="206722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Shape 7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999184" y="22165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Shape 7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38536" y="191597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Shape 7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8969" y="191597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Shape 7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08328" y="191597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Shape 7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347460" y="191597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Shape 7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77892" y="191597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Shape 7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17251" y="191597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Shape 7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56162" y="191597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Shape 7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6595" y="191597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Shape 7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997971" y="191689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Shape 7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38536" y="25181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Shape 7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8969" y="25181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Shape 7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08328" y="25181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Shape 7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347460" y="25181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Shape 7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77892" y="25181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Shape 7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17251" y="25181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Shape 7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56162" y="25181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Shape 7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6595" y="25181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Shape 7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38536" y="26684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Shape 7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8969" y="26684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Shape 7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08328" y="26684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Shape 7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347460" y="26684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Shape 7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77892" y="26684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Shape 7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17251" y="26684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Shape 7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56162" y="26684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Shape 7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6595" y="26684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Shape 7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997971" y="2519059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Shape 7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999184" y="26684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1" name="Shape 7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38536" y="23678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Shape 7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8969" y="23678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Shape 7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08328" y="23678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Shape 7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347460" y="23678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5" name="Shape 7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77892" y="23678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6" name="Shape 7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17251" y="23678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Shape 7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56162" y="23678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Shape 7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6595" y="23678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Shape 7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997971" y="236872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Shape 8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65203" y="29699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Shape 8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695635" y="29699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Shape 8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34994" y="29699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Shape 8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74126" y="29699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Shape 8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04558" y="29699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Shape 8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043917" y="29699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Shape 8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2829" y="29699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Shape 8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13261" y="29699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Shape 8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65203" y="31202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Shape 8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695635" y="31202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Shape 8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34994" y="31202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Shape 8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74126" y="31202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Shape 8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04558" y="31202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Shape 8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043917" y="31202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4" name="Shape 8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2829" y="31202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5" name="Shape 8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13261" y="31202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Shape 8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24638" y="29709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Shape 8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25850" y="31202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Shape 8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65203" y="28196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" name="Shape 8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695635" y="28196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0" name="Shape 8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34994" y="28196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1" name="Shape 8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74126" y="28196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Shape 8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04558" y="28196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Shape 8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043917" y="28196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4" name="Shape 8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2829" y="28196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Shape 8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13261" y="28196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6" name="Shape 8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24638" y="2820572"/>
            <a:ext cx="130431" cy="145691"/>
          </a:xfrm>
          <a:prstGeom prst="rect">
            <a:avLst/>
          </a:prstGeom>
          <a:noFill/>
          <a:ln>
            <a:noFill/>
          </a:ln>
        </p:spPr>
      </p:pic>
      <p:sp>
        <p:nvSpPr>
          <p:cNvPr id="827" name="Shape 827"/>
          <p:cNvSpPr/>
          <p:nvPr/>
        </p:nvSpPr>
        <p:spPr>
          <a:xfrm>
            <a:off x="3609379" y="3534023"/>
            <a:ext cx="441300" cy="109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828" name="Shape 8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1757" y="29690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9" name="Shape 8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22189" y="29690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0" name="Shape 8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61548" y="29690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1" name="Shape 8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00680" y="29690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Shape 8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31112" y="29690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Shape 8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870471" y="29690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Shape 8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09382" y="29690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Shape 8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39815" y="29690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Shape 8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1757" y="31193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Shape 8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22189" y="31193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Shape 8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61548" y="31193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Shape 8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00680" y="31193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Shape 8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31112" y="31193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1" name="Shape 8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870471" y="31193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2" name="Shape 8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09382" y="31193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3" name="Shape 8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39815" y="31193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4" name="Shape 8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51191" y="296995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5" name="Shape 8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52404" y="31193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Shape 8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1757" y="28187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7" name="Shape 8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22189" y="28187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Shape 8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61548" y="28187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9" name="Shape 8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00680" y="28187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Shape 8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31112" y="28187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Shape 8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870471" y="28187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Shape 8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09382" y="28187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Shape 8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39815" y="28187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Shape 8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51191" y="281962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5" name="Shape 8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65203" y="34218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6" name="Shape 8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695635" y="34218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Shape 8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34994" y="34218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8" name="Shape 8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74126" y="34218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Shape 8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04558" y="34218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0" name="Shape 8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043917" y="34218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1" name="Shape 8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2829" y="34218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2" name="Shape 8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13261" y="34218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Shape 8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65203" y="35720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4" name="Shape 8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695635" y="35720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5" name="Shape 8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34994" y="35720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Shape 8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74126" y="35720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Shape 8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04558" y="35720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8" name="Shape 8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043917" y="35720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9" name="Shape 8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2829" y="35720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0" name="Shape 8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13261" y="35720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1" name="Shape 8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24638" y="342273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Shape 8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25850" y="35720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Shape 8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65203" y="32714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Shape 8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695635" y="32714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Shape 8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34994" y="32714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6" name="Shape 8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74126" y="32714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7" name="Shape 8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04558" y="32714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8" name="Shape 8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043917" y="32714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Shape 8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2829" y="32714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Shape 8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13261" y="32714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Shape 8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24638" y="327240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2" name="Shape 8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1757" y="342087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3" name="Shape 8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22189" y="342087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4" name="Shape 8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61548" y="342087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5" name="Shape 8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00680" y="342087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6" name="Shape 8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31112" y="342087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7" name="Shape 8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870471" y="342087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8" name="Shape 8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09382" y="342087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9" name="Shape 8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39815" y="342087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0" name="Shape 8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1757" y="357114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Shape 8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22189" y="357114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2" name="Shape 8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61548" y="357114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3" name="Shape 8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00680" y="357114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Shape 8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31112" y="357114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Shape 8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870471" y="357114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Shape 8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09382" y="357114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7" name="Shape 8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39815" y="357114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8" name="Shape 8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51191" y="342179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Shape 8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52404" y="357114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0" name="Shape 9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1757" y="327053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Shape 9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22189" y="327053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2" name="Shape 9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61548" y="327053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3" name="Shape 9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00680" y="327053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4" name="Shape 9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31112" y="327053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5" name="Shape 9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870471" y="327053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6" name="Shape 9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09382" y="327053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Shape 9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39815" y="327053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8" name="Shape 9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51191" y="327145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09" name="Shape 9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38649" y="297046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Shape 9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081" y="297046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Shape 9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08440" y="297046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2" name="Shape 9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347572" y="297046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3" name="Shape 9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78005" y="297046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4" name="Shape 9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17363" y="297046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5" name="Shape 9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56275" y="297046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6" name="Shape 9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6707" y="297046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Shape 9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38649" y="31207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8" name="Shape 9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081" y="31207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9" name="Shape 9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08440" y="31207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0" name="Shape 9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347572" y="31207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Shape 9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78005" y="31207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" name="Shape 9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17363" y="31207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3" name="Shape 9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56275" y="31207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4" name="Shape 9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6707" y="31207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5" name="Shape 9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998084" y="297137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6" name="Shape 9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999296" y="31207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7" name="Shape 9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38649" y="282012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Shape 9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081" y="282012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Shape 9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08440" y="282012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0" name="Shape 9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347572" y="282012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1" name="Shape 9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78005" y="282012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2" name="Shape 9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17363" y="282012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3" name="Shape 9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56275" y="282012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4" name="Shape 9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6707" y="282012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5" name="Shape 9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998084" y="282104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6" name="Shape 9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38649" y="34222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7" name="Shape 9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081" y="34222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8" name="Shape 9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08440" y="34222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9" name="Shape 9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347572" y="34222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0" name="Shape 9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78005" y="34222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1" name="Shape 9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17363" y="34222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2" name="Shape 9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56275" y="34222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3" name="Shape 9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6707" y="34222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4" name="Shape 9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38649" y="35725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5" name="Shape 9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081" y="35725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6" name="Shape 9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08440" y="35725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7" name="Shape 9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347572" y="35725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8" name="Shape 9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78005" y="35725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9" name="Shape 9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17363" y="35725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0" name="Shape 9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56275" y="35725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1" name="Shape 9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6707" y="35725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2" name="Shape 9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998084" y="3423209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3" name="Shape 9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999296" y="35725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4" name="Shape 9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38649" y="32719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5" name="Shape 9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081" y="32719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6" name="Shape 9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08440" y="32719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7" name="Shape 9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347572" y="32719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8" name="Shape 9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78005" y="32719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9" name="Shape 9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17363" y="32719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0" name="Shape 9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56275" y="32719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1" name="Shape 9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6707" y="32719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2" name="Shape 9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998084" y="327287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3" name="Shape 9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21977" y="206253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4" name="Shape 9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52409" y="206253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5" name="Shape 9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1768" y="206253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6" name="Shape 9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30900" y="206253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7" name="Shape 9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61333" y="206253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8" name="Shape 9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21977" y="2212814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9" name="Shape 9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52409" y="2212814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Shape 9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1768" y="2212814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Shape 9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30900" y="2212814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Shape 9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61333" y="2212814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Shape 9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81412" y="206345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Shape 9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82624" y="2212814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5" name="Shape 9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21977" y="191220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6" name="Shape 9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52409" y="191220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Shape 9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1768" y="191220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Shape 9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30900" y="191220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Shape 9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61333" y="191220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Shape 9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81412" y="191312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1" name="Shape 9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21977" y="251437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Shape 9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52409" y="251437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3" name="Shape 9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1768" y="251437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4" name="Shape 9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30900" y="251437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5" name="Shape 9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61333" y="251437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6" name="Shape 9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21977" y="266464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7" name="Shape 9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52409" y="266464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8" name="Shape 9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1768" y="266464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89" name="Shape 9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30900" y="266464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Shape 9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61333" y="266464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1" name="Shape 9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81412" y="251528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2" name="Shape 9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82624" y="266464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3" name="Shape 9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21977" y="23640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4" name="Shape 9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52409" y="23640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5" name="Shape 9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1768" y="23640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6" name="Shape 9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30900" y="23640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7" name="Shape 9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61333" y="23640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8" name="Shape 9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81412" y="236495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9" name="Shape 9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5423" y="206301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0" name="Shape 10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825856" y="206301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Shape 10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565215" y="206301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2" name="Shape 10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304346" y="206301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Shape 10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434779" y="206301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Shape 10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174138" y="206301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Shape 10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13049" y="206301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Shape 10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43482" y="206301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Shape 10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5423" y="22132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Shape 10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825856" y="22132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Shape 10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565215" y="22132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Shape 10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304346" y="22132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Shape 10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434779" y="22132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2" name="Shape 10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174138" y="22132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3" name="Shape 10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13049" y="22132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4" name="Shape 10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43482" y="22132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Shape 10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954858" y="206392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6" name="Shape 10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956071" y="22132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7" name="Shape 10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5423" y="191267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8" name="Shape 10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825856" y="191267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Shape 10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565215" y="191267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0" name="Shape 10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304346" y="191267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1" name="Shape 10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434779" y="191267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Shape 10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174138" y="191267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3" name="Shape 10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13049" y="191267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" name="Shape 10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43482" y="191267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5" name="Shape 10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954858" y="191359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Shape 10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5423" y="25148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7" name="Shape 10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825856" y="25148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Shape 10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565215" y="25148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Shape 10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304346" y="25148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Shape 10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434779" y="25148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1" name="Shape 10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174138" y="25148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2" name="Shape 10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13049" y="25148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3" name="Shape 10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43482" y="25148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Shape 10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5423" y="26651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5" name="Shape 10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825856" y="26651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6" name="Shape 10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565215" y="26651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7" name="Shape 10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304346" y="26651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8" name="Shape 10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434779" y="26651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9" name="Shape 10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174138" y="26651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0" name="Shape 10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13049" y="26651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1" name="Shape 10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43482" y="26651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2" name="Shape 10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954858" y="2515759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3" name="Shape 10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956071" y="26651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4" name="Shape 10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5423" y="23645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5" name="Shape 10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825856" y="23645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6" name="Shape 10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565215" y="23645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7" name="Shape 10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304346" y="23645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8" name="Shape 10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434779" y="23645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Shape 10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174138" y="23645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0" name="Shape 10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13049" y="23645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1" name="Shape 10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43482" y="23645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2" name="Shape 10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954858" y="236542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3" name="Shape 10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22090" y="296668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4" name="Shape 10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52522" y="296668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5" name="Shape 10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1881" y="296668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6" name="Shape 10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31013" y="296668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7" name="Shape 10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61445" y="296668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8" name="Shape 10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22090" y="3116964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9" name="Shape 10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52522" y="3116964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0" name="Shape 10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1881" y="3116964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1" name="Shape 10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31013" y="3116964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2" name="Shape 10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61445" y="3116964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3" name="Shape 10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81524" y="296760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4" name="Shape 10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82737" y="3116964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5" name="Shape 10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22090" y="281635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6" name="Shape 10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52522" y="281635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7" name="Shape 10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1881" y="281635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8" name="Shape 10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31013" y="281635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9" name="Shape 10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61445" y="281635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0" name="Shape 10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81524" y="281727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1" name="Shape 10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22090" y="341852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2" name="Shape 10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52522" y="341852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3" name="Shape 10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1881" y="341852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4" name="Shape 10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31013" y="341852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5" name="Shape 10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61445" y="341852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6" name="Shape 10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22090" y="356879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7" name="Shape 10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52522" y="356879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8" name="Shape 10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1881" y="356879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9" name="Shape 10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31013" y="356879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0" name="Shape 10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61445" y="356879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1" name="Shape 10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81524" y="341943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2" name="Shape 10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82737" y="356879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3" name="Shape 10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22090" y="32681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4" name="Shape 10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52522" y="32681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5" name="Shape 10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1881" y="32681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6" name="Shape 10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31013" y="32681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7" name="Shape 10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61445" y="32681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8" name="Shape 10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81524" y="326910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9" name="Shape 10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5536" y="296716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0" name="Shape 10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825968" y="296716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1" name="Shape 10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565327" y="296716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2" name="Shape 10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304459" y="296716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3" name="Shape 10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434891" y="296716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4" name="Shape 10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174250" y="296716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5" name="Shape 10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13162" y="296716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6" name="Shape 10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43594" y="296716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7" name="Shape 10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5536" y="31174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8" name="Shape 10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825968" y="31174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9" name="Shape 10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565327" y="31174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0" name="Shape 11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304459" y="31174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1" name="Shape 11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434891" y="31174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2" name="Shape 11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174250" y="31174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3" name="Shape 11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13162" y="31174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4" name="Shape 11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43594" y="31174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5" name="Shape 11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954971" y="296807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6" name="Shape 11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956183" y="31174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7" name="Shape 11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5536" y="281682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8" name="Shape 11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825968" y="281682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9" name="Shape 11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565327" y="281682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0" name="Shape 11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304459" y="281682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1" name="Shape 11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434891" y="281682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2" name="Shape 11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174250" y="281682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3" name="Shape 11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13162" y="281682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Shape 11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43594" y="281682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5" name="Shape 11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954971" y="281774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6" name="Shape 11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5536" y="34189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7" name="Shape 11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825968" y="34189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8" name="Shape 11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565327" y="34189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9" name="Shape 11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304459" y="34189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Shape 11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434891" y="34189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Shape 11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174250" y="34189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2" name="Shape 11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13162" y="34189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Shape 11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43594" y="34189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4" name="Shape 11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5536" y="35692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5" name="Shape 11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825968" y="35692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Shape 11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565327" y="35692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7" name="Shape 11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304459" y="35692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8" name="Shape 11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434891" y="35692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9" name="Shape 11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174250" y="35692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0" name="Shape 11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13162" y="35692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1" name="Shape 11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43594" y="35692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2" name="Shape 11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954971" y="3419909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3" name="Shape 11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956183" y="35692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4" name="Shape 11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5536" y="32686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5" name="Shape 11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825968" y="32686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6" name="Shape 11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565327" y="32686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7" name="Shape 11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304459" y="32686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8" name="Shape 11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434891" y="32686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9" name="Shape 11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174250" y="32686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Shape 11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13162" y="32686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Shape 11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43594" y="32686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2" name="Shape 11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954971" y="3269575"/>
            <a:ext cx="130432" cy="145691"/>
          </a:xfrm>
          <a:prstGeom prst="rect">
            <a:avLst/>
          </a:prstGeom>
          <a:noFill/>
          <a:ln>
            <a:noFill/>
          </a:ln>
        </p:spPr>
      </p:pic>
      <p:sp>
        <p:nvSpPr>
          <p:cNvPr id="1143" name="Shape 1143"/>
          <p:cNvSpPr/>
          <p:nvPr/>
        </p:nvSpPr>
        <p:spPr>
          <a:xfrm>
            <a:off x="51125" y="4601550"/>
            <a:ext cx="1122300" cy="480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144" name="Shape 11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43141" y="38741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5" name="Shape 11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3573" y="38741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6" name="Shape 11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12932" y="38741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7" name="Shape 11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2064" y="38741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8" name="Shape 11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82497" y="38741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9" name="Shape 11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21856" y="38741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0" name="Shape 11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60767" y="38741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1" name="Shape 11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91199" y="38741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2" name="Shape 11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43141" y="40244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Shape 11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3573" y="40244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4" name="Shape 11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12932" y="40244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5" name="Shape 11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2064" y="40244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Shape 11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82497" y="40244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Shape 11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21856" y="40244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Shape 11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60767" y="40244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" name="Shape 11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91199" y="40244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Shape 11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02576" y="38750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Shape 11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03788" y="40244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Shape 11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43141" y="37238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Shape 11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3573" y="37238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4" name="Shape 11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12932" y="37238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5" name="Shape 11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2064" y="37238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6" name="Shape 11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82497" y="37238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7" name="Shape 11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21856" y="37238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8" name="Shape 11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60767" y="37238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9" name="Shape 11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91199" y="37238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0" name="Shape 11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02576" y="3724722"/>
            <a:ext cx="130431" cy="145691"/>
          </a:xfrm>
          <a:prstGeom prst="rect">
            <a:avLst/>
          </a:prstGeom>
          <a:noFill/>
          <a:ln>
            <a:noFill/>
          </a:ln>
        </p:spPr>
      </p:pic>
      <p:sp>
        <p:nvSpPr>
          <p:cNvPr id="1171" name="Shape 1171"/>
          <p:cNvSpPr/>
          <p:nvPr/>
        </p:nvSpPr>
        <p:spPr>
          <a:xfrm>
            <a:off x="87317" y="4438173"/>
            <a:ext cx="441300" cy="109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172" name="Shape 11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695" y="38731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3" name="Shape 11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00127" y="38731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4" name="Shape 11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486" y="38731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5" name="Shape 11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618" y="38731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6" name="Shape 11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9050" y="38731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7" name="Shape 11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8409" y="38731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8" name="Shape 11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7321" y="38731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9" name="Shape 11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753" y="38731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0" name="Shape 11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695" y="40234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1" name="Shape 11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00127" y="40234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2" name="Shape 11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486" y="40234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3" name="Shape 11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618" y="40234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4" name="Shape 11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9050" y="40234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5" name="Shape 11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8409" y="40234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6" name="Shape 11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7321" y="40234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7" name="Shape 11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753" y="40234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8" name="Shape 11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29130" y="387410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9" name="Shape 11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30342" y="40234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0" name="Shape 11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695" y="37228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1" name="Shape 11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00127" y="37228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2" name="Shape 11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486" y="37228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3" name="Shape 11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618" y="37228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4" name="Shape 11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9050" y="37228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5" name="Shape 11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8409" y="37228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6" name="Shape 11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7321" y="37228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7" name="Shape 11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753" y="37228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8" name="Shape 11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29130" y="372377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9" name="Shape 11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43141" y="43259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0" name="Shape 12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3573" y="43259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1" name="Shape 12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12932" y="43259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Shape 12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2064" y="43259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3" name="Shape 12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82497" y="43259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4" name="Shape 12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21856" y="43259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5" name="Shape 12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60767" y="43259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6" name="Shape 12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91199" y="43259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7" name="Shape 12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43141" y="44762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8" name="Shape 12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3573" y="44762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9" name="Shape 12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12932" y="44762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0" name="Shape 12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2064" y="44762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1" name="Shape 12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82497" y="44762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2" name="Shape 12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21856" y="44762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3" name="Shape 12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60767" y="44762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4" name="Shape 12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91199" y="44762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5" name="Shape 12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02576" y="432688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6" name="Shape 12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03788" y="44762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7" name="Shape 12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43141" y="41756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8" name="Shape 12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3573" y="41756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9" name="Shape 12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12932" y="41756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0" name="Shape 12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2064" y="41756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1" name="Shape 12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82497" y="41756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2" name="Shape 12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21856" y="41756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3" name="Shape 12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60767" y="41756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4" name="Shape 12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91199" y="41756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5" name="Shape 12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02576" y="417655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6" name="Shape 12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695" y="432502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7" name="Shape 12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00127" y="432502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8" name="Shape 12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486" y="432502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" name="Shape 12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618" y="432502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0" name="Shape 12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9050" y="432502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1" name="Shape 12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8409" y="432502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2" name="Shape 12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7321" y="432502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3" name="Shape 12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753" y="432502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4" name="Shape 12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695" y="447529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5" name="Shape 12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00127" y="447529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6" name="Shape 12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486" y="447529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7" name="Shape 12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618" y="447529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8" name="Shape 12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9050" y="447529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9" name="Shape 12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8409" y="447529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0" name="Shape 12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7321" y="447529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1" name="Shape 12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753" y="447529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2" name="Shape 12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29130" y="432594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3" name="Shape 12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30342" y="447529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4" name="Shape 12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695" y="417468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5" name="Shape 12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00127" y="417468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6" name="Shape 12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486" y="417468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7" name="Shape 12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618" y="4174689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8" name="Shape 12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9050" y="417468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9" name="Shape 12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8409" y="4174689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0" name="Shape 12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7321" y="4174689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1" name="Shape 12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753" y="4174689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2" name="Shape 12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29130" y="417560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3" name="Shape 12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216587" y="387461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4" name="Shape 12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47019" y="387461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5" name="Shape 12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6378" y="387461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6" name="Shape 12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25510" y="387461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7" name="Shape 12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55943" y="387461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8" name="Shape 12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95302" y="387461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9" name="Shape 12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34213" y="387461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0" name="Shape 12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564645" y="387461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1" name="Shape 12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216587" y="40248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2" name="Shape 12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47019" y="40248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3" name="Shape 12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6378" y="40248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4" name="Shape 12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25510" y="40248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5" name="Shape 12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55943" y="40248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6" name="Shape 12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95302" y="40248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7" name="Shape 12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34213" y="40248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8" name="Shape 12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564645" y="40248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9" name="Shape 12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6022" y="387552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0" name="Shape 12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7234" y="40248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1" name="Shape 12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216587" y="372427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2" name="Shape 12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47019" y="372427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3" name="Shape 12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6378" y="372427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4" name="Shape 12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25510" y="372427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5" name="Shape 12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55943" y="372427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6" name="Shape 12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95302" y="372427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7" name="Shape 12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34213" y="372427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8" name="Shape 12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564645" y="372427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9" name="Shape 12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6022" y="372519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0" name="Shape 12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216587" y="43264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1" name="Shape 12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47019" y="43264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2" name="Shape 12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6378" y="43264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3" name="Shape 12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25510" y="43264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4" name="Shape 12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55943" y="43264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5" name="Shape 12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95302" y="43264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6" name="Shape 12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34213" y="43264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7" name="Shape 12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564645" y="43264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8" name="Shape 12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216587" y="44767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9" name="Shape 12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47019" y="44767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0" name="Shape 12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6378" y="44767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1" name="Shape 12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25510" y="44767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2" name="Shape 12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55943" y="44767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3" name="Shape 12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95302" y="44767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4" name="Shape 12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34213" y="44767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5" name="Shape 12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564645" y="44767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6" name="Shape 12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6022" y="432735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7" name="Shape 12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7234" y="44767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8" name="Shape 12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216587" y="41761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9" name="Shape 12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47019" y="41761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0" name="Shape 13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6378" y="41761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1" name="Shape 13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25510" y="41761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2" name="Shape 13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55943" y="41761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3" name="Shape 13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95302" y="41761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4" name="Shape 13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34213" y="41761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5" name="Shape 13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564645" y="41761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6" name="Shape 13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6022" y="417702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7" name="Shape 13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43366" y="47782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8" name="Shape 13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3798" y="47782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9" name="Shape 13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13157" y="47782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0" name="Shape 13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2289" y="47782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1" name="Shape 13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82722" y="47782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2" name="Shape 13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22081" y="47782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3" name="Shape 13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60992" y="47782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4" name="Shape 13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91424" y="47782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5" name="Shape 13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43366" y="49285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6" name="Shape 13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3798" y="49285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7" name="Shape 13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13157" y="49285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8" name="Shape 13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2289" y="49285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9" name="Shape 13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82722" y="49285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0" name="Shape 13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22081" y="49285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1" name="Shape 13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60992" y="49285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2" name="Shape 13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91424" y="49285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3" name="Shape 13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02801" y="47792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4" name="Shape 13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04013" y="49285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5" name="Shape 13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43366" y="46279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6" name="Shape 13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3798" y="46279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7" name="Shape 13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13157" y="46279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8" name="Shape 13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2289" y="46279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9" name="Shape 13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82722" y="46279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0" name="Shape 13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22081" y="46279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" name="Shape 13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60992" y="46279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2" name="Shape 13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91424" y="46279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3" name="Shape 13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02801" y="4628872"/>
            <a:ext cx="130431" cy="145691"/>
          </a:xfrm>
          <a:prstGeom prst="rect">
            <a:avLst/>
          </a:prstGeom>
          <a:noFill/>
          <a:ln>
            <a:noFill/>
          </a:ln>
        </p:spPr>
      </p:pic>
      <p:sp>
        <p:nvSpPr>
          <p:cNvPr id="1334" name="Shape 1334"/>
          <p:cNvSpPr/>
          <p:nvPr/>
        </p:nvSpPr>
        <p:spPr>
          <a:xfrm>
            <a:off x="87542" y="5342323"/>
            <a:ext cx="441300" cy="109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335" name="Shape 13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920" y="47773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6" name="Shape 13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00352" y="47773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7" name="Shape 13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711" y="47773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8" name="Shape 13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843" y="47773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9" name="Shape 13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9275" y="47773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0" name="Shape 13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8634" y="47773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1" name="Shape 13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7546" y="47773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2" name="Shape 13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978" y="47773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3" name="Shape 13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920" y="49276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4" name="Shape 13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00352" y="49276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5" name="Shape 13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711" y="49276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6" name="Shape 13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843" y="49276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7" name="Shape 13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9275" y="49276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8" name="Shape 13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8634" y="49276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9" name="Shape 13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7546" y="49276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0" name="Shape 13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978" y="49276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1" name="Shape 13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29355" y="477825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2" name="Shape 13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30567" y="49276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3" name="Shape 13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920" y="46270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4" name="Shape 13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00352" y="46270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5" name="Shape 13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711" y="46270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6" name="Shape 13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843" y="46270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7" name="Shape 13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9275" y="46270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8" name="Shape 13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8634" y="46270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9" name="Shape 13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7546" y="46270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0" name="Shape 13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978" y="46270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1" name="Shape 13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29355" y="462792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2" name="Shape 13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43366" y="52301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3" name="Shape 13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3798" y="52301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4" name="Shape 13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13157" y="52301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5" name="Shape 13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2289" y="52301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6" name="Shape 13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82722" y="52301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7" name="Shape 13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22081" y="52301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8" name="Shape 13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60992" y="52301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9" name="Shape 13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91424" y="52301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0" name="Shape 13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43366" y="53803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1" name="Shape 13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3798" y="53803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2" name="Shape 13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13157" y="53803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3" name="Shape 13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2289" y="53803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4" name="Shape 13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82722" y="53803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5" name="Shape 13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22081" y="53803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6" name="Shape 13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60992" y="53803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7" name="Shape 13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91424" y="53803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8" name="Shape 13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02801" y="523103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9" name="Shape 13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04013" y="53803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0" name="Shape 13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43366" y="50797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1" name="Shape 13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3798" y="50797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2" name="Shape 13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913157" y="50797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3" name="Shape 13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2289" y="50797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4" name="Shape 13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82722" y="50797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5" name="Shape 13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22081" y="50797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6" name="Shape 13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60992" y="50797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7" name="Shape 13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91424" y="50797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8" name="Shape 13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02801" y="508070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9" name="Shape 13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920" y="522917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0" name="Shape 13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00352" y="522917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1" name="Shape 13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711" y="522917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2" name="Shape 13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843" y="522917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3" name="Shape 13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9275" y="522917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4" name="Shape 13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8634" y="522917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5" name="Shape 13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7546" y="522917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6" name="Shape 13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978" y="522917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7" name="Shape 13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920" y="537944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8" name="Shape 13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00352" y="537944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9" name="Shape 13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711" y="537944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0" name="Shape 14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843" y="537944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1" name="Shape 14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9275" y="537944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2" name="Shape 14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8634" y="537944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3" name="Shape 14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7546" y="537944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4" name="Shape 14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978" y="537944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5" name="Shape 14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29355" y="523009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6" name="Shape 14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30567" y="537944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7" name="Shape 14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920" y="507883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8" name="Shape 14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00352" y="507883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9" name="Shape 14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711" y="507883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0" name="Shape 14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843" y="5078839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1" name="Shape 14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9275" y="507883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2" name="Shape 14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8634" y="5078839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3" name="Shape 14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7546" y="5078839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4" name="Shape 14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7978" y="5078839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5" name="Shape 14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29355" y="507975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6" name="Shape 14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216812" y="477876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7" name="Shape 14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47244" y="477876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8" name="Shape 14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6603" y="477876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9" name="Shape 14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25735" y="477876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0" name="Shape 14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56168" y="477876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1" name="Shape 14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95527" y="477876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2" name="Shape 14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34438" y="477876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3" name="Shape 14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564870" y="477876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4" name="Shape 14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216812" y="49290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5" name="Shape 14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47244" y="49290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6" name="Shape 14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6603" y="49290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7" name="Shape 14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25735" y="49290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8" name="Shape 14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56168" y="49290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9" name="Shape 14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95527" y="49290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0" name="Shape 14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34438" y="49290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1" name="Shape 14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564870" y="49290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2" name="Shape 14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6247" y="477967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" name="Shape 14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7459" y="49290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4" name="Shape 14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216812" y="462842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5" name="Shape 14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47244" y="462842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6" name="Shape 14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6603" y="462842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7" name="Shape 14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25735" y="462842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8" name="Shape 14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56168" y="462842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9" name="Shape 14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95527" y="462842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0" name="Shape 14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34438" y="462842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1" name="Shape 14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564870" y="462842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2" name="Shape 14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6247" y="462934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3" name="Shape 14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216812" y="52305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4" name="Shape 14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47244" y="52305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5" name="Shape 14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6603" y="52305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6" name="Shape 14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25735" y="52305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7" name="Shape 14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56168" y="52305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8" name="Shape 14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95527" y="52305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9" name="Shape 14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34438" y="52305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0" name="Shape 14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564870" y="52305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1" name="Shape 14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216812" y="53808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2" name="Shape 14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47244" y="53808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3" name="Shape 14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6603" y="53808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4" name="Shape 14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25735" y="53808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5" name="Shape 14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56168" y="53808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6" name="Shape 14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95527" y="53808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7" name="Shape 14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34438" y="53808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8" name="Shape 14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564870" y="53808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9" name="Shape 14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6247" y="523150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0" name="Shape 14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7459" y="53808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1" name="Shape 14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216812" y="50802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2" name="Shape 14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347244" y="50802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3" name="Shape 14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6603" y="50802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4" name="Shape 14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25735" y="50802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5" name="Shape 14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56168" y="50802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6" name="Shape 14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95527" y="50802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7" name="Shape 14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34438" y="50802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8" name="Shape 14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564870" y="50802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9" name="Shape 14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76247" y="508117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0" name="Shape 14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65978" y="38764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1" name="Shape 14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696410" y="38764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2" name="Shape 14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35769" y="38764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3" name="Shape 14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74901" y="38764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4" name="Shape 14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05333" y="38764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5" name="Shape 14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044692" y="38764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6" name="Shape 14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3604" y="38764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7" name="Shape 14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14036" y="387648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8" name="Shape 14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65978" y="40267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9" name="Shape 14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696410" y="40267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0" name="Shape 14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35769" y="40267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1" name="Shape 14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74901" y="40267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2" name="Shape 14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05333" y="40267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3" name="Shape 14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044692" y="40267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4" name="Shape 14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3604" y="40267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5" name="Shape 14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14036" y="40267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6" name="Shape 14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25413" y="38774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7" name="Shape 14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26625" y="402676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8" name="Shape 14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65978" y="37261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9" name="Shape 14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696410" y="37261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0" name="Shape 14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35769" y="37261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1" name="Shape 14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74901" y="37261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2" name="Shape 14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05333" y="37261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3" name="Shape 14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044692" y="37261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4" name="Shape 14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3604" y="37261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5" name="Shape 14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14036" y="37261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6" name="Shape 14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25413" y="3727072"/>
            <a:ext cx="130431" cy="145691"/>
          </a:xfrm>
          <a:prstGeom prst="rect">
            <a:avLst/>
          </a:prstGeom>
          <a:noFill/>
          <a:ln>
            <a:noFill/>
          </a:ln>
        </p:spPr>
      </p:pic>
      <p:sp>
        <p:nvSpPr>
          <p:cNvPr id="1497" name="Shape 1497"/>
          <p:cNvSpPr/>
          <p:nvPr/>
        </p:nvSpPr>
        <p:spPr>
          <a:xfrm>
            <a:off x="3610154" y="4440523"/>
            <a:ext cx="441300" cy="109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498" name="Shape 14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2532" y="38755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9" name="Shape 14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22964" y="38755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0" name="Shape 15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62323" y="38755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1" name="Shape 15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01455" y="38755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2" name="Shape 15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31887" y="38755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3" name="Shape 15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871246" y="38755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4" name="Shape 15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10157" y="38755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5" name="Shape 15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40590" y="38755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6" name="Shape 15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2532" y="40258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7" name="Shape 15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22964" y="40258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8" name="Shape 15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62323" y="40258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9" name="Shape 15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01455" y="40258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0" name="Shape 15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31887" y="40258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1" name="Shape 15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871246" y="40258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2" name="Shape 15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10157" y="40258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3" name="Shape 15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40590" y="40258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4" name="Shape 15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51966" y="387645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5" name="Shape 15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53179" y="40258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6" name="Shape 15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2532" y="37252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7" name="Shape 15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22964" y="37252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8" name="Shape 15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62323" y="37252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9" name="Shape 15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01455" y="37252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0" name="Shape 15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31887" y="37252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1" name="Shape 15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871246" y="37252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2" name="Shape 15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10157" y="37252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3" name="Shape 15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40590" y="37252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4" name="Shape 15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51966" y="372612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5" name="Shape 15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65978" y="43283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6" name="Shape 15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696410" y="43283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7" name="Shape 15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35769" y="43283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8" name="Shape 15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74901" y="43283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9" name="Shape 15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05333" y="43283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0" name="Shape 15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044692" y="43283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1" name="Shape 15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3604" y="43283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2" name="Shape 15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14036" y="432832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3" name="Shape 15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65978" y="44785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4" name="Shape 15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696410" y="44785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5" name="Shape 15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35769" y="44785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6" name="Shape 15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74901" y="44785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7" name="Shape 15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05333" y="44785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8" name="Shape 15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044692" y="44785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9" name="Shape 15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3604" y="44785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0" name="Shape 15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14036" y="44785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1" name="Shape 15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25413" y="432923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2" name="Shape 15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26625" y="447859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3" name="Shape 15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65978" y="41779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4" name="Shape 15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696410" y="41779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5" name="Shape 15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35769" y="41779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6" name="Shape 15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74901" y="41779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7" name="Shape 15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05333" y="41779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8" name="Shape 15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044692" y="41779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9" name="Shape 15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3604" y="41779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0" name="Shape 15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14036" y="41779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1" name="Shape 15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25413" y="417890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2" name="Shape 15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2532" y="432737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3" name="Shape 15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22964" y="432737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4" name="Shape 15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62323" y="432737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5" name="Shape 15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01455" y="432737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6" name="Shape 15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31887" y="432737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7" name="Shape 15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871246" y="432737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8" name="Shape 15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10157" y="432737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9" name="Shape 15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40590" y="432737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0" name="Shape 15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2532" y="447764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1" name="Shape 15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22964" y="447764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2" name="Shape 15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62323" y="447764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3" name="Shape 15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01455" y="447764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4" name="Shape 15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31887" y="447764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5" name="Shape 15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871246" y="447764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6" name="Shape 15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10157" y="447764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7" name="Shape 15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40590" y="447764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8" name="Shape 15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51966" y="432829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9" name="Shape 15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53179" y="447764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0" name="Shape 15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2532" y="417703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1" name="Shape 15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22964" y="417703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2" name="Shape 15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62323" y="417703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3" name="Shape 15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01455" y="417703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4" name="Shape 15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31887" y="417703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5" name="Shape 15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871246" y="417703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6" name="Shape 15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10157" y="417703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7" name="Shape 15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40590" y="417703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8" name="Shape 15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51966" y="417795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9" name="Shape 15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39424" y="387696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0" name="Shape 15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856" y="387696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1" name="Shape 15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09215" y="387696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2" name="Shape 15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348347" y="387696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3" name="Shape 15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78780" y="387696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4" name="Shape 15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18138" y="387696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5" name="Shape 15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57050" y="387696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6" name="Shape 15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7482" y="387696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7" name="Shape 15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39424" y="40272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8" name="Shape 15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856" y="40272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9" name="Shape 15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09215" y="40272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0" name="Shape 15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348347" y="40272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1" name="Shape 15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78780" y="40272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2" name="Shape 15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18138" y="40272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3" name="Shape 15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57050" y="40272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4" name="Shape 15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7482" y="40272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5" name="Shape 15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998859" y="387787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6" name="Shape 15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000071" y="40272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7" name="Shape 15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39424" y="372662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8" name="Shape 15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856" y="372662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9" name="Shape 15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09215" y="372662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0" name="Shape 16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348347" y="372662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1" name="Shape 16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78780" y="372662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2" name="Shape 16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18138" y="372662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3" name="Shape 16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57050" y="372662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4" name="Shape 16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7482" y="372662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5" name="Shape 16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998859" y="372754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6" name="Shape 16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39424" y="43287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7" name="Shape 16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856" y="43287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8" name="Shape 16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09215" y="43287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9" name="Shape 16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348347" y="43287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0" name="Shape 16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78780" y="43287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1" name="Shape 16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18138" y="43287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2" name="Shape 16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57050" y="43287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3" name="Shape 16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7482" y="43287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4" name="Shape 16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39424" y="44790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5" name="Shape 16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856" y="44790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6" name="Shape 16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09215" y="44790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7" name="Shape 16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348347" y="44790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8" name="Shape 16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78780" y="44790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9" name="Shape 16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18138" y="44790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0" name="Shape 16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57050" y="44790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1" name="Shape 16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7482" y="44790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2" name="Shape 16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998859" y="4329709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3" name="Shape 16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000071" y="44790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4" name="Shape 16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39424" y="41784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5" name="Shape 16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856" y="41784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6" name="Shape 16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09215" y="41784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7" name="Shape 16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348347" y="41784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8" name="Shape 16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78780" y="41784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9" name="Shape 16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18138" y="41784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0" name="Shape 16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57050" y="41784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1" name="Shape 16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7482" y="41784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2" name="Shape 16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998859" y="417937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3" name="Shape 16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66090" y="47806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4" name="Shape 16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696523" y="47806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5" name="Shape 16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35882" y="47806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6" name="Shape 16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75013" y="47806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7" name="Shape 16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05446" y="47806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8" name="Shape 16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044805" y="47806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9" name="Shape 16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3716" y="47806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0" name="Shape 16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14149" y="478063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1" name="Shape 16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66090" y="49309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2" name="Shape 16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696523" y="49309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3" name="Shape 16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35882" y="49309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4" name="Shape 16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75013" y="49309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5" name="Shape 16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05446" y="49309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6" name="Shape 16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044805" y="49309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7" name="Shape 16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3716" y="49309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8" name="Shape 16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14149" y="49309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9" name="Shape 16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25525" y="478155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0" name="Shape 16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26738" y="4930914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1" name="Shape 16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66090" y="46303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2" name="Shape 16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696523" y="46303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3" name="Shape 16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35882" y="46303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4" name="Shape 16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75013" y="46303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5" name="Shape 16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05446" y="46303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6" name="Shape 16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044805" y="46303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7" name="Shape 16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3716" y="46303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8" name="Shape 16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14149" y="463030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9" name="Shape 16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25525" y="4631222"/>
            <a:ext cx="130431" cy="145691"/>
          </a:xfrm>
          <a:prstGeom prst="rect">
            <a:avLst/>
          </a:prstGeom>
          <a:noFill/>
          <a:ln>
            <a:noFill/>
          </a:ln>
        </p:spPr>
      </p:pic>
      <p:sp>
        <p:nvSpPr>
          <p:cNvPr id="1660" name="Shape 1660"/>
          <p:cNvSpPr/>
          <p:nvPr/>
        </p:nvSpPr>
        <p:spPr>
          <a:xfrm>
            <a:off x="3610266" y="5344673"/>
            <a:ext cx="441300" cy="109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661" name="Shape 16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2644" y="47796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2" name="Shape 16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23076" y="47796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3" name="Shape 16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62435" y="47796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4" name="Shape 16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01567" y="47796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5" name="Shape 16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32000" y="47796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6" name="Shape 16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871359" y="47796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7" name="Shape 16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10270" y="47796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8" name="Shape 16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40702" y="477969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9" name="Shape 16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2644" y="49299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0" name="Shape 16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23076" y="49299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1" name="Shape 16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62435" y="49299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2" name="Shape 16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01567" y="49299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3" name="Shape 16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32000" y="49299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4" name="Shape 16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871359" y="49299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5" name="Shape 16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10270" y="49299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6" name="Shape 16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40702" y="49299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7" name="Shape 16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52079" y="478060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8" name="Shape 16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53291" y="492996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9" name="Shape 16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2644" y="46293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0" name="Shape 16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23076" y="46293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1" name="Shape 16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62435" y="46293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2" name="Shape 16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01567" y="46293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3" name="Shape 16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32000" y="46293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4" name="Shape 16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871359" y="46293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5" name="Shape 16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10270" y="46293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6" name="Shape 16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40702" y="462935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7" name="Shape 16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52079" y="463027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8" name="Shape 16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66090" y="52324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9" name="Shape 16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696523" y="52324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0" name="Shape 16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35882" y="52324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1" name="Shape 16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75013" y="52324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2" name="Shape 16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05446" y="52324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3" name="Shape 16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044805" y="52324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4" name="Shape 16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3716" y="52324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5" name="Shape 16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14149" y="523247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6" name="Shape 16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66090" y="53827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7" name="Shape 16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696523" y="53827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8" name="Shape 16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35882" y="53827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9" name="Shape 16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75013" y="53827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0" name="Shape 17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05446" y="53827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1" name="Shape 17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044805" y="53827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2" name="Shape 17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3716" y="53827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3" name="Shape 17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14149" y="53827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4" name="Shape 17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25525" y="523338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5" name="Shape 17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26738" y="5382745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6" name="Shape 17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66090" y="50821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7" name="Shape 17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696523" y="50821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8" name="Shape 17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35882" y="50821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9" name="Shape 17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75013" y="50821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0" name="Shape 17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05446" y="50821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1" name="Shape 17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044805" y="50821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2" name="Shape 17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83716" y="50821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3" name="Shape 17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14149" y="508213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4" name="Shape 17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825525" y="508305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5" name="Shape 17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2644" y="523152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6" name="Shape 17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23076" y="523152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7" name="Shape 17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62435" y="523152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8" name="Shape 17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01567" y="523152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9" name="Shape 17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32000" y="523152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0" name="Shape 17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871359" y="523152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1" name="Shape 17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10270" y="523152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2" name="Shape 17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40702" y="5231523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3" name="Shape 17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2644" y="538179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4" name="Shape 17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23076" y="538179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5" name="Shape 17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62435" y="538179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6" name="Shape 17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01567" y="538179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7" name="Shape 17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32000" y="538179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8" name="Shape 17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871359" y="538179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9" name="Shape 17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10270" y="538179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0" name="Shape 17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40702" y="538179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1" name="Shape 17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52079" y="523244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2" name="Shape 17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53291" y="538179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3" name="Shape 17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2644" y="508118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4" name="Shape 17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23076" y="508118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5" name="Shape 17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62435" y="508118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6" name="Shape 17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01567" y="508118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7" name="Shape 17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32000" y="508118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8" name="Shape 17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871359" y="508118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9" name="Shape 17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10270" y="508118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0" name="Shape 17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40702" y="5081189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" name="Shape 17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52079" y="508210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2" name="Shape 17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39536" y="478111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3" name="Shape 17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969" y="478111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4" name="Shape 17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09328" y="478111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5" name="Shape 17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348460" y="478111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6" name="Shape 17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78892" y="478111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7" name="Shape 17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18251" y="478111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8" name="Shape 17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57162" y="478111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9" name="Shape 17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7595" y="4781110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0" name="Shape 17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39536" y="49313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1" name="Shape 17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969" y="49313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2" name="Shape 17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09328" y="49313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3" name="Shape 17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348460" y="49313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4" name="Shape 17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78892" y="49313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5" name="Shape 17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18251" y="49313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6" name="Shape 17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57162" y="49313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7" name="Shape 17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7595" y="493138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8" name="Shape 17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998971" y="478202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9" name="Shape 17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000184" y="49313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0" name="Shape 17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39536" y="463077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1" name="Shape 17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969" y="463077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2" name="Shape 17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09328" y="463077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3" name="Shape 17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348460" y="463077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4" name="Shape 17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78892" y="463077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5" name="Shape 17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18251" y="463077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6" name="Shape 17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57162" y="463077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7" name="Shape 17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7595" y="4630776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8" name="Shape 17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998971" y="463169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9" name="Shape 17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39536" y="52329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0" name="Shape 17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969" y="52329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1" name="Shape 17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09328" y="52329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2" name="Shape 17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348460" y="52329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3" name="Shape 17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78892" y="52329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4" name="Shape 17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18251" y="52329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5" name="Shape 17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57162" y="52329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6" name="Shape 17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7595" y="5232942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7" name="Shape 17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39536" y="53832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8" name="Shape 17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969" y="53832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9" name="Shape 17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09328" y="53832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0" name="Shape 17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348460" y="53832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1" name="Shape 17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78892" y="53832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2" name="Shape 17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18251" y="53832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3" name="Shape 17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57162" y="53832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4" name="Shape 17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7595" y="5383217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5" name="Shape 17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998971" y="5233859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6" name="Shape 17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000184" y="53832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7" name="Shape 17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39536" y="50826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8" name="Shape 17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69969" y="50826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9" name="Shape 17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09328" y="50826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0" name="Shape 17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348460" y="50826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1" name="Shape 17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78892" y="50826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2" name="Shape 17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18251" y="50826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3" name="Shape 17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57162" y="50826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4" name="Shape 17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87595" y="5082608"/>
            <a:ext cx="130431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5" name="Shape 17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998971" y="508352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6" name="Shape 17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22865" y="387318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7" name="Shape 17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53297" y="387318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8" name="Shape 17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2656" y="387318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9" name="Shape 17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31788" y="387318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0" name="Shape 18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62220" y="387318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1" name="Shape 18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22865" y="4023464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2" name="Shape 18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53297" y="4023464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3" name="Shape 18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2656" y="4023464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4" name="Shape 18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31788" y="4023464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5" name="Shape 18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62220" y="4023464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6" name="Shape 18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82299" y="387410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7" name="Shape 18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83512" y="4023464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8" name="Shape 18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22865" y="372285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9" name="Shape 18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53297" y="372285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0" name="Shape 18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2656" y="372285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1" name="Shape 18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31788" y="372285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2" name="Shape 18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62220" y="372285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3" name="Shape 18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82299" y="372377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4" name="Shape 18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22865" y="432502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5" name="Shape 18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53297" y="432502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6" name="Shape 18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2656" y="432502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7" name="Shape 18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31788" y="432502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8" name="Shape 18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62220" y="432502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9" name="Shape 18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22865" y="447529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0" name="Shape 18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53297" y="447529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1" name="Shape 18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2656" y="447529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2" name="Shape 18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31788" y="447529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3" name="Shape 18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62220" y="447529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4" name="Shape 18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82299" y="432593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5" name="Shape 18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83512" y="447529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6" name="Shape 18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22865" y="41746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7" name="Shape 18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53297" y="41746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8" name="Shape 18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2656" y="41746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9" name="Shape 18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31788" y="41746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0" name="Shape 18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62220" y="41746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1" name="Shape 18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82299" y="417560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2" name="Shape 18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6311" y="387366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3" name="Shape 18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826743" y="387366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4" name="Shape 18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566102" y="387366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5" name="Shape 18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305234" y="387366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6" name="Shape 18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435666" y="387366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7" name="Shape 18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175025" y="387366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8" name="Shape 18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13937" y="387366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9" name="Shape 18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44369" y="387366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0" name="Shape 18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6311" y="40239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1" name="Shape 18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826743" y="40239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2" name="Shape 18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566102" y="40239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" name="Shape 18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305234" y="40239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4" name="Shape 18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435666" y="40239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5" name="Shape 18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175025" y="40239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6" name="Shape 18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13937" y="40239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7" name="Shape 18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44369" y="40239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8" name="Shape 18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955746" y="387457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9" name="Shape 18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956958" y="40239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0" name="Shape 18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6311" y="372332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1" name="Shape 18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826743" y="372332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2" name="Shape 18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566102" y="372332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3" name="Shape 18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305234" y="372332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4" name="Shape 18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435666" y="372332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5" name="Shape 18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175025" y="372332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6" name="Shape 18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13937" y="372332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7" name="Shape 18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44369" y="372332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8" name="Shape 18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955746" y="372424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9" name="Shape 18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6311" y="43254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0" name="Shape 18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826743" y="43254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1" name="Shape 18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566102" y="43254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2" name="Shape 18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305234" y="43254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3" name="Shape 18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435666" y="43254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4" name="Shape 18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175025" y="43254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5" name="Shape 18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13937" y="43254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6" name="Shape 18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44369" y="432549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7" name="Shape 18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6311" y="44757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8" name="Shape 18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826743" y="44757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9" name="Shape 18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566102" y="44757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0" name="Shape 18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305234" y="44757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1" name="Shape 18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435666" y="44757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2" name="Shape 18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175025" y="44757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3" name="Shape 18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13937" y="44757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4" name="Shape 18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44369" y="44757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5" name="Shape 18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955746" y="4326409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6" name="Shape 18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956958" y="447576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7" name="Shape 18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6311" y="41751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8" name="Shape 18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826743" y="41751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9" name="Shape 18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566102" y="41751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0" name="Shape 18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305234" y="41751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1" name="Shape 18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435666" y="41751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2" name="Shape 18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175025" y="41751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3" name="Shape 18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13937" y="41751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4" name="Shape 18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44369" y="417515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5" name="Shape 18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955746" y="417607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6" name="Shape 18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22977" y="477733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7" name="Shape 18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53409" y="477733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8" name="Shape 18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2768" y="477733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9" name="Shape 18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31900" y="477733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0" name="Shape 18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62333" y="477733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1" name="Shape 18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22977" y="4927614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2" name="Shape 18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53409" y="4927614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3" name="Shape 18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2768" y="4927614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4" name="Shape 18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31900" y="4927614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5" name="Shape 18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62333" y="4927614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6" name="Shape 18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82412" y="477825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7" name="Shape 18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83624" y="4927614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8" name="Shape 18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22977" y="462700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9" name="Shape 18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53409" y="462700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0" name="Shape 19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2768" y="462700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1" name="Shape 19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31900" y="462700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2" name="Shape 19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62333" y="462700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3" name="Shape 19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82412" y="462792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4" name="Shape 19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22977" y="522917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5" name="Shape 19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53409" y="522917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6" name="Shape 19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2768" y="522917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7" name="Shape 19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31900" y="522917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8" name="Shape 19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62333" y="522917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9" name="Shape 19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22977" y="537944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0" name="Shape 19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53409" y="537944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1" name="Shape 19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2768" y="537944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2" name="Shape 19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31900" y="537944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3" name="Shape 19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62333" y="537944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4" name="Shape 19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82412" y="523008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5" name="Shape 19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83624" y="5379445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6" name="Shape 19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522977" y="50788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7" name="Shape 19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53409" y="50788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8" name="Shape 19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92768" y="50788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9" name="Shape 19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31900" y="50788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0" name="Shape 19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62333" y="507883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1" name="Shape 19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82412" y="507975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2" name="Shape 19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6423" y="477781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3" name="Shape 19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826856" y="477781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4" name="Shape 19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566215" y="477781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5" name="Shape 19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305346" y="477781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6" name="Shape 19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435779" y="477781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7" name="Shape 19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175138" y="477781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8" name="Shape 19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14049" y="477781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9" name="Shape 19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44482" y="4777810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0" name="Shape 19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6423" y="49280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1" name="Shape 19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826856" y="49280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2" name="Shape 19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566215" y="49280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3" name="Shape 19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305346" y="49280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4" name="Shape 19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435779" y="49280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5" name="Shape 19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175138" y="49280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6" name="Shape 19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14049" y="49280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7" name="Shape 19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44482" y="49280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8" name="Shape 19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955858" y="477872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9" name="Shape 19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957071" y="492808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0" name="Shape 19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6423" y="462747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1" name="Shape 19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826856" y="462747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2" name="Shape 19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566215" y="462747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3" name="Shape 19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305346" y="462747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4" name="Shape 19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435779" y="462747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5" name="Shape 19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175138" y="462747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6" name="Shape 19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14049" y="462747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7" name="Shape 19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44482" y="4627476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8" name="Shape 19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955858" y="4628393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9" name="Shape 19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6423" y="52296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0" name="Shape 19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826856" y="52296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1" name="Shape 19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566215" y="52296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2" name="Shape 19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305346" y="52296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3" name="Shape 19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435779" y="52296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4" name="Shape 19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175138" y="52296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5" name="Shape 19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14049" y="52296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6" name="Shape 19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44482" y="5229642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7" name="Shape 19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6423" y="53799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8" name="Shape 19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826856" y="53799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9" name="Shape 19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566215" y="53799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0" name="Shape 19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305346" y="53799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1" name="Shape 19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435779" y="53799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2" name="Shape 19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175138" y="53799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3" name="Shape 19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14049" y="53799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4" name="Shape 19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44482" y="53799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5" name="Shape 19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955858" y="5230559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6" name="Shape 19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957071" y="5379917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7" name="Shape 19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696423" y="50793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8" name="Shape 19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826856" y="50793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9" name="Shape 19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566215" y="50793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0" name="Shape 19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305346" y="50793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1" name="Shape 19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435779" y="50793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2" name="Shape 19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175138" y="50793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3" name="Shape 19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14049" y="50793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4" name="Shape 19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44482" y="5079308"/>
            <a:ext cx="130432" cy="145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5" name="Shape 19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955858" y="5080225"/>
            <a:ext cx="130432" cy="1456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17" name="Shape 4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8" name="Shape 4418"/>
          <p:cNvSpPr txBox="1"/>
          <p:nvPr>
            <p:ph type="title"/>
          </p:nvPr>
        </p:nvSpPr>
        <p:spPr>
          <a:xfrm>
            <a:off x="301575" y="250253"/>
            <a:ext cx="8520600" cy="56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19" name="Shape 4419"/>
          <p:cNvSpPr/>
          <p:nvPr/>
        </p:nvSpPr>
        <p:spPr>
          <a:xfrm rot="-5400000">
            <a:off x="1194425" y="3415250"/>
            <a:ext cx="1791300" cy="478500"/>
          </a:xfrm>
          <a:prstGeom prst="flowChartAlternateProcess">
            <a:avLst/>
          </a:prstGeom>
          <a:solidFill>
            <a:srgbClr val="F1C232"/>
          </a:solidFill>
          <a:ln cap="flat" cmpd="sng" w="9525">
            <a:solidFill>
              <a:srgbClr val="7F6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Digitalocean  APIs</a:t>
            </a:r>
          </a:p>
        </p:txBody>
      </p:sp>
      <p:sp>
        <p:nvSpPr>
          <p:cNvPr id="4420" name="Shape 4420"/>
          <p:cNvSpPr/>
          <p:nvPr/>
        </p:nvSpPr>
        <p:spPr>
          <a:xfrm rot="-5400000">
            <a:off x="1599725" y="1876112"/>
            <a:ext cx="980700" cy="478500"/>
          </a:xfrm>
          <a:prstGeom prst="flowChartAlternateProcess">
            <a:avLst/>
          </a:prstGeom>
          <a:solidFill>
            <a:srgbClr val="3C78D8"/>
          </a:solidFill>
          <a:ln cap="flat" cmpd="sng" w="9525">
            <a:solidFill>
              <a:srgbClr val="1C458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k8s API</a:t>
            </a:r>
          </a:p>
        </p:txBody>
      </p:sp>
      <p:sp>
        <p:nvSpPr>
          <p:cNvPr id="4421" name="Shape 4421"/>
          <p:cNvSpPr txBox="1"/>
          <p:nvPr/>
        </p:nvSpPr>
        <p:spPr>
          <a:xfrm>
            <a:off x="301575" y="1628600"/>
            <a:ext cx="1327200" cy="10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1D415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1D415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kubectl</a:t>
            </a:r>
          </a:p>
        </p:txBody>
      </p:sp>
      <p:pic>
        <p:nvPicPr>
          <p:cNvPr id="4422" name="Shape 44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6325" y="1444307"/>
            <a:ext cx="4489500" cy="3128884"/>
          </a:xfrm>
          <a:prstGeom prst="rect">
            <a:avLst/>
          </a:prstGeom>
          <a:noFill/>
          <a:ln>
            <a:noFill/>
          </a:ln>
        </p:spPr>
      </p:pic>
      <p:sp>
        <p:nvSpPr>
          <p:cNvPr id="4423" name="Shape 4423"/>
          <p:cNvSpPr txBox="1"/>
          <p:nvPr/>
        </p:nvSpPr>
        <p:spPr>
          <a:xfrm>
            <a:off x="6853100" y="4436726"/>
            <a:ext cx="9450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>
                <a:solidFill>
                  <a:srgbClr val="52A3D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VirtualNet</a:t>
            </a:r>
          </a:p>
        </p:txBody>
      </p:sp>
      <p:sp>
        <p:nvSpPr>
          <p:cNvPr id="4424" name="Shape 4424"/>
          <p:cNvSpPr txBox="1"/>
          <p:nvPr/>
        </p:nvSpPr>
        <p:spPr>
          <a:xfrm>
            <a:off x="6411602" y="1677725"/>
            <a:ext cx="1422300" cy="4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 sz="2400">
                <a:solidFill>
                  <a:srgbClr val="1D415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v1.5.2</a:t>
            </a:r>
          </a:p>
        </p:txBody>
      </p:sp>
      <p:sp>
        <p:nvSpPr>
          <p:cNvPr id="4425" name="Shape 4425"/>
          <p:cNvSpPr txBox="1"/>
          <p:nvPr/>
        </p:nvSpPr>
        <p:spPr>
          <a:xfrm>
            <a:off x="3588500" y="2778773"/>
            <a:ext cx="12237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Droplet</a:t>
            </a:r>
          </a:p>
        </p:txBody>
      </p:sp>
      <p:sp>
        <p:nvSpPr>
          <p:cNvPr id="4426" name="Shape 4426"/>
          <p:cNvSpPr txBox="1"/>
          <p:nvPr/>
        </p:nvSpPr>
        <p:spPr>
          <a:xfrm>
            <a:off x="4950898" y="2778773"/>
            <a:ext cx="12237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Droplet</a:t>
            </a:r>
          </a:p>
        </p:txBody>
      </p:sp>
      <p:sp>
        <p:nvSpPr>
          <p:cNvPr id="4427" name="Shape 4427"/>
          <p:cNvSpPr txBox="1"/>
          <p:nvPr/>
        </p:nvSpPr>
        <p:spPr>
          <a:xfrm>
            <a:off x="6322498" y="2778773"/>
            <a:ext cx="12237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Droplet</a:t>
            </a:r>
          </a:p>
        </p:txBody>
      </p:sp>
      <p:sp>
        <p:nvSpPr>
          <p:cNvPr id="4428" name="Shape 4428"/>
          <p:cNvSpPr txBox="1"/>
          <p:nvPr/>
        </p:nvSpPr>
        <p:spPr>
          <a:xfrm>
            <a:off x="6707722" y="3729975"/>
            <a:ext cx="5505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Vol</a:t>
            </a:r>
          </a:p>
        </p:txBody>
      </p:sp>
      <p:sp>
        <p:nvSpPr>
          <p:cNvPr id="4429" name="Shape 4429"/>
          <p:cNvSpPr txBox="1"/>
          <p:nvPr/>
        </p:nvSpPr>
        <p:spPr>
          <a:xfrm>
            <a:off x="5269123" y="3729975"/>
            <a:ext cx="5505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Vol</a:t>
            </a:r>
          </a:p>
        </p:txBody>
      </p:sp>
      <p:sp>
        <p:nvSpPr>
          <p:cNvPr id="4430" name="Shape 4430"/>
          <p:cNvSpPr txBox="1"/>
          <p:nvPr/>
        </p:nvSpPr>
        <p:spPr>
          <a:xfrm>
            <a:off x="3946119" y="3729975"/>
            <a:ext cx="5505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Vol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34" name="Shape 4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5" name="Shape 4435"/>
          <p:cNvSpPr txBox="1"/>
          <p:nvPr>
            <p:ph type="title"/>
          </p:nvPr>
        </p:nvSpPr>
        <p:spPr>
          <a:xfrm>
            <a:off x="301575" y="250253"/>
            <a:ext cx="8520600" cy="56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36" name="Shape 4436"/>
          <p:cNvSpPr/>
          <p:nvPr/>
        </p:nvSpPr>
        <p:spPr>
          <a:xfrm rot="-5400000">
            <a:off x="1194425" y="3415250"/>
            <a:ext cx="1791300" cy="478500"/>
          </a:xfrm>
          <a:prstGeom prst="flowChartAlternateProcess">
            <a:avLst/>
          </a:prstGeom>
          <a:solidFill>
            <a:srgbClr val="F1C232"/>
          </a:solidFill>
          <a:ln cap="flat" cmpd="sng" w="9525">
            <a:solidFill>
              <a:srgbClr val="7F6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OpenStack  APIs</a:t>
            </a:r>
          </a:p>
        </p:txBody>
      </p:sp>
      <p:sp>
        <p:nvSpPr>
          <p:cNvPr id="4437" name="Shape 4437"/>
          <p:cNvSpPr/>
          <p:nvPr/>
        </p:nvSpPr>
        <p:spPr>
          <a:xfrm rot="-5400000">
            <a:off x="1599725" y="1876112"/>
            <a:ext cx="980700" cy="478500"/>
          </a:xfrm>
          <a:prstGeom prst="flowChartAlternateProcess">
            <a:avLst/>
          </a:prstGeom>
          <a:solidFill>
            <a:srgbClr val="3C78D8"/>
          </a:solidFill>
          <a:ln cap="flat" cmpd="sng" w="9525">
            <a:solidFill>
              <a:srgbClr val="1C458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k8s API</a:t>
            </a:r>
          </a:p>
        </p:txBody>
      </p:sp>
      <p:sp>
        <p:nvSpPr>
          <p:cNvPr id="4438" name="Shape 4438"/>
          <p:cNvSpPr txBox="1"/>
          <p:nvPr/>
        </p:nvSpPr>
        <p:spPr>
          <a:xfrm>
            <a:off x="301575" y="1628600"/>
            <a:ext cx="1327200" cy="10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1D415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1D415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kubectl</a:t>
            </a:r>
          </a:p>
        </p:txBody>
      </p:sp>
      <p:pic>
        <p:nvPicPr>
          <p:cNvPr id="4439" name="Shape 44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6325" y="1444307"/>
            <a:ext cx="4489500" cy="3128884"/>
          </a:xfrm>
          <a:prstGeom prst="rect">
            <a:avLst/>
          </a:prstGeom>
          <a:noFill/>
          <a:ln>
            <a:noFill/>
          </a:ln>
        </p:spPr>
      </p:pic>
      <p:sp>
        <p:nvSpPr>
          <p:cNvPr id="4440" name="Shape 4440"/>
          <p:cNvSpPr txBox="1"/>
          <p:nvPr/>
        </p:nvSpPr>
        <p:spPr>
          <a:xfrm>
            <a:off x="6853100" y="4436726"/>
            <a:ext cx="9450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>
                <a:solidFill>
                  <a:srgbClr val="52A3D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VirtualNet</a:t>
            </a:r>
          </a:p>
        </p:txBody>
      </p:sp>
      <p:sp>
        <p:nvSpPr>
          <p:cNvPr id="4441" name="Shape 4441"/>
          <p:cNvSpPr txBox="1"/>
          <p:nvPr/>
        </p:nvSpPr>
        <p:spPr>
          <a:xfrm>
            <a:off x="6411602" y="1677725"/>
            <a:ext cx="1422300" cy="4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 sz="2400">
                <a:solidFill>
                  <a:srgbClr val="1D415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v1.5.2</a:t>
            </a:r>
          </a:p>
        </p:txBody>
      </p:sp>
      <p:sp>
        <p:nvSpPr>
          <p:cNvPr id="4442" name="Shape 4442"/>
          <p:cNvSpPr txBox="1"/>
          <p:nvPr/>
        </p:nvSpPr>
        <p:spPr>
          <a:xfrm>
            <a:off x="3588500" y="2778773"/>
            <a:ext cx="12237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Instance</a:t>
            </a:r>
          </a:p>
        </p:txBody>
      </p:sp>
      <p:sp>
        <p:nvSpPr>
          <p:cNvPr id="4443" name="Shape 4443"/>
          <p:cNvSpPr txBox="1"/>
          <p:nvPr/>
        </p:nvSpPr>
        <p:spPr>
          <a:xfrm>
            <a:off x="4950898" y="2778773"/>
            <a:ext cx="12237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Instance</a:t>
            </a:r>
          </a:p>
        </p:txBody>
      </p:sp>
      <p:sp>
        <p:nvSpPr>
          <p:cNvPr id="4444" name="Shape 4444"/>
          <p:cNvSpPr txBox="1"/>
          <p:nvPr/>
        </p:nvSpPr>
        <p:spPr>
          <a:xfrm>
            <a:off x="6322498" y="2778773"/>
            <a:ext cx="12237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Instance</a:t>
            </a:r>
          </a:p>
        </p:txBody>
      </p:sp>
      <p:sp>
        <p:nvSpPr>
          <p:cNvPr id="4445" name="Shape 4445"/>
          <p:cNvSpPr txBox="1"/>
          <p:nvPr/>
        </p:nvSpPr>
        <p:spPr>
          <a:xfrm>
            <a:off x="6707722" y="3729975"/>
            <a:ext cx="5505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Vol</a:t>
            </a:r>
          </a:p>
        </p:txBody>
      </p:sp>
      <p:sp>
        <p:nvSpPr>
          <p:cNvPr id="4446" name="Shape 4446"/>
          <p:cNvSpPr txBox="1"/>
          <p:nvPr/>
        </p:nvSpPr>
        <p:spPr>
          <a:xfrm>
            <a:off x="5269123" y="3729975"/>
            <a:ext cx="5505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Vol</a:t>
            </a:r>
          </a:p>
        </p:txBody>
      </p:sp>
      <p:sp>
        <p:nvSpPr>
          <p:cNvPr id="4447" name="Shape 4447"/>
          <p:cNvSpPr txBox="1"/>
          <p:nvPr/>
        </p:nvSpPr>
        <p:spPr>
          <a:xfrm>
            <a:off x="3946119" y="3729975"/>
            <a:ext cx="5505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Vol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51" name="Shape 4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2" name="Shape 4452"/>
          <p:cNvSpPr txBox="1"/>
          <p:nvPr>
            <p:ph type="title"/>
          </p:nvPr>
        </p:nvSpPr>
        <p:spPr>
          <a:xfrm>
            <a:off x="301575" y="250253"/>
            <a:ext cx="8520600" cy="56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53" name="Shape 4453"/>
          <p:cNvSpPr/>
          <p:nvPr/>
        </p:nvSpPr>
        <p:spPr>
          <a:xfrm rot="-5400000">
            <a:off x="1599725" y="1876112"/>
            <a:ext cx="980700" cy="478500"/>
          </a:xfrm>
          <a:prstGeom prst="flowChartAlternateProcess">
            <a:avLst/>
          </a:prstGeom>
          <a:solidFill>
            <a:srgbClr val="3C78D8"/>
          </a:solidFill>
          <a:ln cap="flat" cmpd="sng" w="9525">
            <a:solidFill>
              <a:srgbClr val="1C458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k8s API</a:t>
            </a:r>
          </a:p>
        </p:txBody>
      </p:sp>
      <p:sp>
        <p:nvSpPr>
          <p:cNvPr id="4454" name="Shape 4454"/>
          <p:cNvSpPr txBox="1"/>
          <p:nvPr/>
        </p:nvSpPr>
        <p:spPr>
          <a:xfrm>
            <a:off x="301575" y="1628600"/>
            <a:ext cx="1327200" cy="10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>
              <a:solidFill>
                <a:srgbClr val="1D415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1800">
                <a:solidFill>
                  <a:srgbClr val="1D415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kubectl</a:t>
            </a:r>
          </a:p>
        </p:txBody>
      </p:sp>
      <p:pic>
        <p:nvPicPr>
          <p:cNvPr id="4455" name="Shape 44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6325" y="1444307"/>
            <a:ext cx="4489500" cy="3128884"/>
          </a:xfrm>
          <a:prstGeom prst="rect">
            <a:avLst/>
          </a:prstGeom>
          <a:noFill/>
          <a:ln>
            <a:noFill/>
          </a:ln>
        </p:spPr>
      </p:pic>
      <p:sp>
        <p:nvSpPr>
          <p:cNvPr id="4456" name="Shape 4456"/>
          <p:cNvSpPr txBox="1"/>
          <p:nvPr/>
        </p:nvSpPr>
        <p:spPr>
          <a:xfrm>
            <a:off x="6853100" y="4436726"/>
            <a:ext cx="9450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>
                <a:solidFill>
                  <a:srgbClr val="52A3D9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Ethernet</a:t>
            </a:r>
          </a:p>
        </p:txBody>
      </p:sp>
      <p:sp>
        <p:nvSpPr>
          <p:cNvPr id="4457" name="Shape 4457"/>
          <p:cNvSpPr txBox="1"/>
          <p:nvPr/>
        </p:nvSpPr>
        <p:spPr>
          <a:xfrm>
            <a:off x="6411602" y="1677725"/>
            <a:ext cx="1422300" cy="48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 sz="2400">
                <a:solidFill>
                  <a:srgbClr val="1D415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v1.5.2</a:t>
            </a:r>
          </a:p>
        </p:txBody>
      </p:sp>
      <p:sp>
        <p:nvSpPr>
          <p:cNvPr id="4458" name="Shape 4458"/>
          <p:cNvSpPr txBox="1"/>
          <p:nvPr/>
        </p:nvSpPr>
        <p:spPr>
          <a:xfrm>
            <a:off x="3588500" y="2778773"/>
            <a:ext cx="12237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Bare Metal</a:t>
            </a:r>
          </a:p>
        </p:txBody>
      </p:sp>
      <p:sp>
        <p:nvSpPr>
          <p:cNvPr id="4459" name="Shape 4459"/>
          <p:cNvSpPr txBox="1"/>
          <p:nvPr/>
        </p:nvSpPr>
        <p:spPr>
          <a:xfrm>
            <a:off x="4950898" y="2778773"/>
            <a:ext cx="12237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Bare Metal</a:t>
            </a:r>
          </a:p>
        </p:txBody>
      </p:sp>
      <p:sp>
        <p:nvSpPr>
          <p:cNvPr id="4460" name="Shape 4460"/>
          <p:cNvSpPr txBox="1"/>
          <p:nvPr/>
        </p:nvSpPr>
        <p:spPr>
          <a:xfrm>
            <a:off x="6322498" y="2778773"/>
            <a:ext cx="12237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Bare Metal</a:t>
            </a:r>
          </a:p>
        </p:txBody>
      </p:sp>
      <p:sp>
        <p:nvSpPr>
          <p:cNvPr id="4461" name="Shape 4461"/>
          <p:cNvSpPr txBox="1"/>
          <p:nvPr/>
        </p:nvSpPr>
        <p:spPr>
          <a:xfrm>
            <a:off x="6707722" y="3729975"/>
            <a:ext cx="5505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SAN</a:t>
            </a:r>
          </a:p>
        </p:txBody>
      </p:sp>
      <p:sp>
        <p:nvSpPr>
          <p:cNvPr id="4462" name="Shape 4462"/>
          <p:cNvSpPr txBox="1"/>
          <p:nvPr/>
        </p:nvSpPr>
        <p:spPr>
          <a:xfrm>
            <a:off x="5269123" y="3729975"/>
            <a:ext cx="5505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SAN</a:t>
            </a:r>
          </a:p>
        </p:txBody>
      </p:sp>
      <p:sp>
        <p:nvSpPr>
          <p:cNvPr id="4463" name="Shape 4463"/>
          <p:cNvSpPr txBox="1"/>
          <p:nvPr/>
        </p:nvSpPr>
        <p:spPr>
          <a:xfrm>
            <a:off x="3946119" y="3729975"/>
            <a:ext cx="550500" cy="3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SAN</a:t>
            </a:r>
          </a:p>
        </p:txBody>
      </p:sp>
      <p:sp>
        <p:nvSpPr>
          <p:cNvPr id="4464" name="Shape 4464"/>
          <p:cNvSpPr/>
          <p:nvPr/>
        </p:nvSpPr>
        <p:spPr>
          <a:xfrm rot="-5400000">
            <a:off x="1194425" y="3415250"/>
            <a:ext cx="1791300" cy="478500"/>
          </a:xfrm>
          <a:prstGeom prst="flowChartAlternateProcess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68" name="Shape 4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9" name="Shape 4469"/>
          <p:cNvSpPr txBox="1"/>
          <p:nvPr>
            <p:ph type="title"/>
          </p:nvPr>
        </p:nvSpPr>
        <p:spPr>
          <a:xfrm>
            <a:off x="301575" y="250253"/>
            <a:ext cx="8520600" cy="567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Consistency on all major components</a:t>
            </a:r>
          </a:p>
        </p:txBody>
      </p:sp>
      <p:sp>
        <p:nvSpPr>
          <p:cNvPr id="4470" name="Shape 447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har char="●"/>
            </a:pPr>
            <a:r>
              <a:rPr b="1" lang="en"/>
              <a:t>Compute:</a:t>
            </a:r>
            <a:r>
              <a:rPr lang="en"/>
              <a:t> Physical, Virtual Machine, Cloud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har char="●"/>
            </a:pPr>
            <a:r>
              <a:rPr b="1" lang="en"/>
              <a:t>Networking:</a:t>
            </a:r>
            <a:r>
              <a:rPr lang="en"/>
              <a:t> VXLAN, BGP, IPIP, forwarding, etc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har char="●"/>
            </a:pPr>
            <a:r>
              <a:rPr b="1" lang="en"/>
              <a:t>Storage: </a:t>
            </a:r>
            <a:r>
              <a:rPr lang="en"/>
              <a:t>EBS, NFS, GlusterFS, Cinder, etc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Char char="●"/>
            </a:pPr>
            <a:r>
              <a:rPr b="1" lang="en"/>
              <a:t>Load Balancing: </a:t>
            </a:r>
            <a:r>
              <a:rPr lang="en"/>
              <a:t>ELB, nginx, Cloud LB, etc</a:t>
            </a: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7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7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7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7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74" name="Shape 4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5" name="Shape 4475"/>
          <p:cNvSpPr txBox="1"/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Federation</a:t>
            </a:r>
          </a:p>
        </p:txBody>
      </p:sp>
      <p:sp>
        <p:nvSpPr>
          <p:cNvPr id="4476" name="Shape 4476"/>
          <p:cNvSpPr txBox="1"/>
          <p:nvPr>
            <p:ph idx="1" type="subTitle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Handling Too Much Success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80" name="Shape 4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1" name="Shape 44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53262" y="276935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2" name="Shape 44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72203" y="276935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3" name="Shape 44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34524" y="276935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4" name="Shape 44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896639" y="276935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5" name="Shape 44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15580" y="276935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6" name="Shape 44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77901" y="276935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7" name="Shape 44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39814" y="2769357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8" name="Shape 44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8756" y="276935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9" name="Shape 44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53262" y="2976924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0" name="Shape 44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72203" y="2976924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1" name="Shape 44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34524" y="2976924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2" name="Shape 44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896639" y="2976924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3" name="Shape 44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15580" y="2976924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4" name="Shape 44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77901" y="2976924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5" name="Shape 44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39814" y="297692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6" name="Shape 44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8756" y="2976924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7" name="Shape 44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89841" y="2770623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8" name="Shape 44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90947" y="2976924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9" name="Shape 44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53262" y="256170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0" name="Shape 45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72203" y="256170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1" name="Shape 45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34524" y="256170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2" name="Shape 45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896639" y="256170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3" name="Shape 45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15580" y="256170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4" name="Shape 45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77901" y="256170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5" name="Shape 45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39814" y="2561709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6" name="Shape 45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8756" y="256170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7" name="Shape 45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89841" y="2562975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8" name="Shape 45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83195" y="276804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9" name="Shape 45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02137" y="276804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0" name="Shape 45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64458" y="276804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1" name="Shape 45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45513" y="276804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2" name="Shape 45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83195" y="297561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3" name="Shape 45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02137" y="297561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4" name="Shape 45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64458" y="297561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5" name="Shape 45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45513" y="297561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6" name="Shape 45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419774" y="276931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7" name="Shape 45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420880" y="297561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8" name="Shape 45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83195" y="2560401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9" name="Shape 45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02137" y="2560401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0" name="Shape 45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64458" y="2560401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1" name="Shape 45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45513" y="2560401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2" name="Shape 45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419774" y="2561668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3" name="Shape 45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53262" y="339344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4" name="Shape 45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72203" y="339344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5" name="Shape 45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34524" y="339344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6" name="Shape 45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896639" y="339344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7" name="Shape 45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15580" y="339344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8" name="Shape 45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77901" y="339344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9" name="Shape 45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39814" y="3393447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0" name="Shape 45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8756" y="339344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1" name="Shape 45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53262" y="3601015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2" name="Shape 45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72203" y="3601015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3" name="Shape 45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34524" y="3601015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4" name="Shape 45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896639" y="3601015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5" name="Shape 45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15580" y="3601015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6" name="Shape 45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77901" y="3601015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7" name="Shape 45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39814" y="3601015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8" name="Shape 45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8756" y="3601015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9" name="Shape 45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89841" y="3394714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0" name="Shape 45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90947" y="3601015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1" name="Shape 45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53262" y="318579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2" name="Shape 45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72203" y="318579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3" name="Shape 45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34524" y="318579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4" name="Shape 45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896639" y="318579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5" name="Shape 45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15580" y="318579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6" name="Shape 45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77901" y="318579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7" name="Shape 45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39814" y="3185799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8" name="Shape 45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8756" y="318579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9" name="Shape 45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89841" y="318706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0" name="Shape 45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83195" y="3392140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1" name="Shape 45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02137" y="3392140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2" name="Shape 45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64458" y="3392140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3" name="Shape 45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45513" y="3392140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4" name="Shape 45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83195" y="359970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5" name="Shape 45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02137" y="359970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6" name="Shape 45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64458" y="359970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7" name="Shape 45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45513" y="359970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8" name="Shape 45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419774" y="339340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9" name="Shape 45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420880" y="359970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0" name="Shape 45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83195" y="3184492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1" name="Shape 45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02137" y="3184492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2" name="Shape 45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64458" y="3184492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3" name="Shape 45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45513" y="3184492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4" name="Shape 45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419774" y="3185758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5" name="Shape 45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66705" y="2770008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6" name="Shape 45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5647" y="2770008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7" name="Shape 45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47968" y="2770008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8" name="Shape 45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09881" y="2770008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9" name="Shape 45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728822" y="2770008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0" name="Shape 45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66705" y="297757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1" name="Shape 45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5647" y="297757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2" name="Shape 45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47968" y="297757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3" name="Shape 45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09881" y="297757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4" name="Shape 45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728822" y="297757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5" name="Shape 45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66705" y="2562361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6" name="Shape 45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5647" y="2562361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7" name="Shape 45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47968" y="2562361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8" name="Shape 45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09881" y="2562361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9" name="Shape 45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728822" y="2562361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0" name="Shape 45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66705" y="339409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1" name="Shape 45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5647" y="339409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2" name="Shape 45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47968" y="339409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3" name="Shape 45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09881" y="339409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4" name="Shape 45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728822" y="339409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5" name="Shape 45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66705" y="360166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6" name="Shape 45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5647" y="360166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7" name="Shape 45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47968" y="360166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8" name="Shape 45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09881" y="360166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9" name="Shape 45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728822" y="360166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0" name="Shape 45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66705" y="3186451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1" name="Shape 45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5647" y="3186451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2" name="Shape 45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47968" y="3186451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3" name="Shape 45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09881" y="3186451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4" name="Shape 45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728822" y="3186451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ederation-api-4x (1).png" id="4595" name="Shape 4595"/>
          <p:cNvPicPr preferRelativeResize="0"/>
          <p:nvPr/>
        </p:nvPicPr>
        <p:blipFill rotWithShape="1">
          <a:blip r:embed="rId4">
            <a:alphaModFix/>
          </a:blip>
          <a:srcRect b="12157" l="0" r="0" t="0"/>
          <a:stretch/>
        </p:blipFill>
        <p:spPr>
          <a:xfrm>
            <a:off x="1276390" y="113593"/>
            <a:ext cx="1359438" cy="2399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99" name="Shape 4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0" name="Shape 46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53262" y="276935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1" name="Shape 46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72203" y="276935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2" name="Shape 46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34524" y="276935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3" name="Shape 46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896639" y="276935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4" name="Shape 46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15580" y="276935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5" name="Shape 46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77901" y="276935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6" name="Shape 46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39814" y="2769357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7" name="Shape 46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8756" y="276935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8" name="Shape 46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53262" y="2976924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9" name="Shape 46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72203" y="2976924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0" name="Shape 46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34524" y="2976924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1" name="Shape 46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896639" y="2976924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2" name="Shape 46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15580" y="2976924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3" name="Shape 46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77901" y="2976924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4" name="Shape 46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39814" y="297692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5" name="Shape 46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8756" y="2976924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6" name="Shape 46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89841" y="2770623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7" name="Shape 46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90947" y="2976924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8" name="Shape 46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53262" y="256170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9" name="Shape 46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72203" y="256170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0" name="Shape 46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34524" y="256170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1" name="Shape 46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896639" y="256170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2" name="Shape 46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15580" y="256170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3" name="Shape 46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77901" y="256170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4" name="Shape 46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39814" y="2561709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5" name="Shape 46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8756" y="256170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6" name="Shape 46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89841" y="2562975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7" name="Shape 46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83195" y="276804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8" name="Shape 46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02137" y="276804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9" name="Shape 46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64458" y="276804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0" name="Shape 46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45513" y="276804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1" name="Shape 46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83195" y="297561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2" name="Shape 46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02137" y="297561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3" name="Shape 46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64458" y="297561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4" name="Shape 46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45513" y="297561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5" name="Shape 46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419774" y="276931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6" name="Shape 46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420880" y="297561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7" name="Shape 46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83195" y="2560401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8" name="Shape 46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02137" y="2560401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9" name="Shape 46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64458" y="2560401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0" name="Shape 46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45513" y="2560401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1" name="Shape 46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419774" y="2561668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2" name="Shape 46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53262" y="339344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3" name="Shape 46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72203" y="339344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4" name="Shape 46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34524" y="339344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5" name="Shape 46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896639" y="339344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6" name="Shape 46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15580" y="339344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7" name="Shape 46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77901" y="339344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8" name="Shape 46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39814" y="3393447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9" name="Shape 46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8756" y="339344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0" name="Shape 46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53262" y="3601015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1" name="Shape 46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72203" y="3601015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2" name="Shape 46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34524" y="3601015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3" name="Shape 46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896639" y="3601015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4" name="Shape 46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15580" y="3601015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5" name="Shape 46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77901" y="3601015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6" name="Shape 46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39814" y="3601015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7" name="Shape 46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8756" y="3601015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8" name="Shape 46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89841" y="3394714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9" name="Shape 46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90947" y="3601015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0" name="Shape 46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53262" y="318579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1" name="Shape 46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72203" y="318579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2" name="Shape 46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34524" y="318579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3" name="Shape 46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896639" y="318579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4" name="Shape 46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15580" y="318579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5" name="Shape 46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77901" y="318579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6" name="Shape 46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39814" y="3185799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7" name="Shape 46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8756" y="318579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8" name="Shape 46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89841" y="318706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9" name="Shape 46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83195" y="3392140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0" name="Shape 46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02137" y="3392140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1" name="Shape 46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64458" y="3392140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2" name="Shape 46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45513" y="3392140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3" name="Shape 46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83195" y="359970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4" name="Shape 46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02137" y="359970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5" name="Shape 46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64458" y="359970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6" name="Shape 46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45513" y="359970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7" name="Shape 46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419774" y="339340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8" name="Shape 46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420880" y="359970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9" name="Shape 46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83195" y="3184492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0" name="Shape 46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02137" y="3184492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1" name="Shape 46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64458" y="3184492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2" name="Shape 46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45513" y="3184492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3" name="Shape 46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419774" y="3185758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4" name="Shape 46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66705" y="2770008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5" name="Shape 46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5647" y="2770008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6" name="Shape 46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47968" y="2770008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7" name="Shape 46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09881" y="2770008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8" name="Shape 46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728822" y="2770008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9" name="Shape 46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66705" y="297757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0" name="Shape 46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5647" y="297757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1" name="Shape 46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47968" y="297757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2" name="Shape 46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09881" y="297757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3" name="Shape 46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728822" y="297757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4" name="Shape 46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66705" y="2562361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5" name="Shape 46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5647" y="2562361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6" name="Shape 46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47968" y="2562361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7" name="Shape 46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09881" y="2562361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8" name="Shape 46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728822" y="2562361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9" name="Shape 46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66705" y="339409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0" name="Shape 47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5647" y="339409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1" name="Shape 47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47968" y="339409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2" name="Shape 47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09881" y="339409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3" name="Shape 47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728822" y="339409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4" name="Shape 47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66705" y="360166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5" name="Shape 47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5647" y="360166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6" name="Shape 47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47968" y="360166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7" name="Shape 47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09881" y="360166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8" name="Shape 47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728822" y="360166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9" name="Shape 47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66705" y="3186451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0" name="Shape 47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5647" y="3186451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1" name="Shape 47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47968" y="3186451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2" name="Shape 47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09881" y="3186451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3" name="Shape 47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728822" y="3186451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4" name="Shape 47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50212" y="2771932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5" name="Shape 47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869153" y="2771932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6" name="Shape 47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31474" y="2771932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7" name="Shape 47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3589" y="2771932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8" name="Shape 47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12530" y="2771932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9" name="Shape 47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74851" y="2771932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0" name="Shape 47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36764" y="2771932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1" name="Shape 47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55706" y="2771932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2" name="Shape 47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50212" y="2979499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3" name="Shape 47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869153" y="2979499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4" name="Shape 47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31474" y="2979499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5" name="Shape 47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3589" y="2979499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6" name="Shape 47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12530" y="2979499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7" name="Shape 47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74851" y="2979499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8" name="Shape 47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36764" y="2979499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9" name="Shape 47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55706" y="2979499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0" name="Shape 47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86791" y="2773198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1" name="Shape 47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87897" y="2979499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2" name="Shape 47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50212" y="256428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3" name="Shape 47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869153" y="256428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4" name="Shape 47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31474" y="256428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5" name="Shape 47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3589" y="256428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6" name="Shape 47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12530" y="256428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7" name="Shape 47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74851" y="256428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8" name="Shape 47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36764" y="256428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9" name="Shape 47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55706" y="256428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0" name="Shape 47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86791" y="2565550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1" name="Shape 47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0145" y="277062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2" name="Shape 47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99087" y="277062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3" name="Shape 47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561408" y="277062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4" name="Shape 47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42463" y="277062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5" name="Shape 47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0145" y="2978191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6" name="Shape 47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99087" y="2978191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7" name="Shape 47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561408" y="2978191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8" name="Shape 47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42463" y="2978191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9" name="Shape 47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916724" y="2771891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0" name="Shape 47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917830" y="2978191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1" name="Shape 47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0145" y="2562976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2" name="Shape 47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99087" y="2562976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3" name="Shape 47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561408" y="2562976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4" name="Shape 47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42463" y="2562976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5" name="Shape 47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916724" y="2564243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6" name="Shape 47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50212" y="3396022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7" name="Shape 47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869153" y="3396022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8" name="Shape 47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31474" y="3396022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9" name="Shape 47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3589" y="3396022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0" name="Shape 47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12530" y="3396022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1" name="Shape 47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74851" y="3396022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2" name="Shape 47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36764" y="3396022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3" name="Shape 47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55706" y="3396022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4" name="Shape 47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50212" y="3603590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5" name="Shape 47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869153" y="3603590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6" name="Shape 47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31474" y="3603590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7" name="Shape 47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3589" y="3603590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8" name="Shape 47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12530" y="3603590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9" name="Shape 47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74851" y="3603590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0" name="Shape 47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36764" y="3603590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1" name="Shape 47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55706" y="3603590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2" name="Shape 47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86791" y="3397289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3" name="Shape 47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87897" y="3603590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4" name="Shape 47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50212" y="318837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5" name="Shape 47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869153" y="318837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6" name="Shape 47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31474" y="318837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7" name="Shape 47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3589" y="318837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8" name="Shape 47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12530" y="318837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9" name="Shape 47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74851" y="318837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0" name="Shape 47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36764" y="318837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1" name="Shape 47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55706" y="318837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2" name="Shape 47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86791" y="3189641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3" name="Shape 47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0145" y="3394715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4" name="Shape 47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99087" y="3394715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5" name="Shape 47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561408" y="3394715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6" name="Shape 47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42463" y="3394715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7" name="Shape 47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0145" y="3602282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8" name="Shape 47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99087" y="3602282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9" name="Shape 47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561408" y="3602282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0" name="Shape 47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42463" y="3602282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1" name="Shape 47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916724" y="3395981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2" name="Shape 47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917830" y="3602282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3" name="Shape 47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0145" y="3187067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4" name="Shape 47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99087" y="3187067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5" name="Shape 47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561408" y="3187067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6" name="Shape 47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42463" y="3187067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7" name="Shape 47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916724" y="3188333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8" name="Shape 47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63655" y="2772583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9" name="Shape 47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82597" y="2772583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0" name="Shape 48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44918" y="2772583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1" name="Shape 48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6831" y="2772583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2" name="Shape 48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225772" y="2772583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3" name="Shape 48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63655" y="2980151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4" name="Shape 48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82597" y="2980151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5" name="Shape 48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44918" y="2980151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6" name="Shape 48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6831" y="2980151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7" name="Shape 48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225772" y="2980151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8" name="Shape 48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63655" y="2564936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9" name="Shape 48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82597" y="2564936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0" name="Shape 48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44918" y="2564936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1" name="Shape 48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6831" y="2564936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2" name="Shape 48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225772" y="2564936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3" name="Shape 48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63655" y="339667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4" name="Shape 48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82597" y="339667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5" name="Shape 48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44918" y="339667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6" name="Shape 48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6831" y="339667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7" name="Shape 48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225772" y="339667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8" name="Shape 48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63655" y="3604241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9" name="Shape 48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82597" y="3604241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0" name="Shape 48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44918" y="3604241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1" name="Shape 48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6831" y="3604241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2" name="Shape 48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225772" y="3604241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3" name="Shape 48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63655" y="3189026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4" name="Shape 48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82597" y="3189026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5" name="Shape 48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44918" y="3189026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6" name="Shape 48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6831" y="3189026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7" name="Shape 48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225772" y="3189026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ederation-api-4x (1).png" id="4828" name="Shape 4828"/>
          <p:cNvPicPr preferRelativeResize="0"/>
          <p:nvPr/>
        </p:nvPicPr>
        <p:blipFill rotWithShape="1">
          <a:blip r:embed="rId4">
            <a:alphaModFix/>
          </a:blip>
          <a:srcRect b="12157" l="0" r="0" t="0"/>
          <a:stretch/>
        </p:blipFill>
        <p:spPr>
          <a:xfrm>
            <a:off x="1276390" y="113593"/>
            <a:ext cx="1359438" cy="2399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32" name="Shape 4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3" name="Shape 48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53262" y="276935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4" name="Shape 48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72203" y="276935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5" name="Shape 48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34524" y="276935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6" name="Shape 48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896639" y="276935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7" name="Shape 48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15580" y="276935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8" name="Shape 48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77901" y="276935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9" name="Shape 48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39814" y="2769357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0" name="Shape 48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8756" y="276935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1" name="Shape 48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53262" y="2976924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2" name="Shape 48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72203" y="2976924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3" name="Shape 48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34524" y="2976924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4" name="Shape 48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896639" y="2976924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5" name="Shape 48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15580" y="2976924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6" name="Shape 48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77901" y="2976924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7" name="Shape 48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39814" y="297692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8" name="Shape 48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8756" y="2976924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9" name="Shape 48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89841" y="2770623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0" name="Shape 48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90947" y="2976924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1" name="Shape 48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53262" y="256170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2" name="Shape 48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72203" y="256170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3" name="Shape 48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34524" y="256170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4" name="Shape 48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896639" y="256170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5" name="Shape 48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15580" y="256170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6" name="Shape 48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77901" y="256170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7" name="Shape 48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39814" y="2561709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8" name="Shape 48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8756" y="256170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9" name="Shape 48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89841" y="2562975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0" name="Shape 48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83195" y="276804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1" name="Shape 48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02137" y="276804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2" name="Shape 48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64458" y="276804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3" name="Shape 48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45513" y="276804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4" name="Shape 48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83195" y="297561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5" name="Shape 48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02137" y="297561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6" name="Shape 48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64458" y="297561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7" name="Shape 48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45513" y="297561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8" name="Shape 48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419774" y="276931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9" name="Shape 48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420880" y="297561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0" name="Shape 48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83195" y="2560401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1" name="Shape 48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02137" y="2560401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2" name="Shape 48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64458" y="2560401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3" name="Shape 48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45513" y="2560401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4" name="Shape 48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419774" y="2561668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5" name="Shape 48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53262" y="339344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6" name="Shape 48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72203" y="339344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7" name="Shape 48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34524" y="339344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8" name="Shape 48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896639" y="339344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9" name="Shape 48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15580" y="339344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0" name="Shape 48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77901" y="339344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1" name="Shape 48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39814" y="3393447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2" name="Shape 48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8756" y="339344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3" name="Shape 48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53262" y="3601015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4" name="Shape 48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72203" y="3601015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5" name="Shape 48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34524" y="3601015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6" name="Shape 48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896639" y="3601015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7" name="Shape 48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15580" y="3601015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8" name="Shape 48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77901" y="3601015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9" name="Shape 48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39814" y="3601015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0" name="Shape 48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8756" y="3601015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1" name="Shape 48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89841" y="3394714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2" name="Shape 48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90947" y="3601015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3" name="Shape 48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253262" y="318579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4" name="Shape 48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372203" y="318579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5" name="Shape 48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134524" y="318579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6" name="Shape 48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896639" y="318579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7" name="Shape 48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015580" y="318579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8" name="Shape 48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777901" y="318579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9" name="Shape 48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539814" y="3185799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0" name="Shape 49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658756" y="318579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1" name="Shape 49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489841" y="318706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2" name="Shape 49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83195" y="3392140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3" name="Shape 49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02137" y="3392140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4" name="Shape 49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64458" y="3392140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5" name="Shape 49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45513" y="3392140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6" name="Shape 49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83195" y="359970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7" name="Shape 49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02137" y="359970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8" name="Shape 49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64458" y="359970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9" name="Shape 49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45513" y="359970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0" name="Shape 49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419774" y="339340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1" name="Shape 49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420880" y="359970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2" name="Shape 49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183195" y="3184492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3" name="Shape 49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302137" y="3184492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4" name="Shape 49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064458" y="3184492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5" name="Shape 49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945513" y="3184492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6" name="Shape 49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419774" y="3185758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7" name="Shape 49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66705" y="2770008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8" name="Shape 49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5647" y="2770008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9" name="Shape 49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47968" y="2770008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0" name="Shape 49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09881" y="2770008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1" name="Shape 49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728822" y="2770008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2" name="Shape 49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66705" y="297757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3" name="Shape 49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5647" y="297757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4" name="Shape 49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47968" y="297757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5" name="Shape 49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09881" y="297757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6" name="Shape 49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728822" y="297757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7" name="Shape 49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66705" y="2562361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8" name="Shape 49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5647" y="2562361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9" name="Shape 49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47968" y="2562361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0" name="Shape 49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09881" y="2562361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1" name="Shape 49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728822" y="2562361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2" name="Shape 49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66705" y="339409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3" name="Shape 49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5647" y="339409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4" name="Shape 49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47968" y="339409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5" name="Shape 49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09881" y="339409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6" name="Shape 49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728822" y="339409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7" name="Shape 49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66705" y="360166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8" name="Shape 49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5647" y="360166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9" name="Shape 49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47968" y="360166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0" name="Shape 49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09881" y="360166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1" name="Shape 49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728822" y="3601666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2" name="Shape 49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966705" y="3186451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3" name="Shape 49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085647" y="3186451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4" name="Shape 49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847968" y="3186451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5" name="Shape 49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609881" y="3186451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6" name="Shape 49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2728822" y="3186451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7" name="Shape 49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50212" y="2771932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8" name="Shape 49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869153" y="2771932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9" name="Shape 49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31474" y="2771932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0" name="Shape 49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3589" y="2771932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1" name="Shape 49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12530" y="2771932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2" name="Shape 49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74851" y="2771932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3" name="Shape 49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36764" y="2771932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4" name="Shape 49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55706" y="2771932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5" name="Shape 49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50212" y="2979499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6" name="Shape 49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869153" y="2979499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7" name="Shape 49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31474" y="2979499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8" name="Shape 49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3589" y="2979499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9" name="Shape 49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12530" y="2979499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0" name="Shape 49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74851" y="2979499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1" name="Shape 49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36764" y="2979499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2" name="Shape 49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55706" y="2979499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3" name="Shape 49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86791" y="2773198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4" name="Shape 49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87897" y="2979499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5" name="Shape 49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50212" y="256428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6" name="Shape 49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869153" y="256428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7" name="Shape 49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31474" y="256428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8" name="Shape 49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3589" y="256428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9" name="Shape 49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12530" y="256428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0" name="Shape 49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74851" y="256428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1" name="Shape 49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36764" y="256428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2" name="Shape 49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55706" y="256428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3" name="Shape 49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86791" y="2565550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4" name="Shape 49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0145" y="277062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5" name="Shape 49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99087" y="277062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6" name="Shape 49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561408" y="277062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7" name="Shape 49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42463" y="277062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8" name="Shape 49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0145" y="2978191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9" name="Shape 49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99087" y="2978191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0" name="Shape 49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561408" y="2978191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1" name="Shape 49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42463" y="2978191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2" name="Shape 49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916724" y="2771891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3" name="Shape 49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917830" y="2978191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4" name="Shape 49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0145" y="2562976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5" name="Shape 49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99087" y="2562976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6" name="Shape 49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561408" y="2562976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7" name="Shape 49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42463" y="2562976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8" name="Shape 49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916724" y="2564243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9" name="Shape 49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50212" y="3396022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0" name="Shape 49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869153" y="3396022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1" name="Shape 49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31474" y="3396022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2" name="Shape 49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3589" y="3396022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3" name="Shape 49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12530" y="3396022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4" name="Shape 49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74851" y="3396022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5" name="Shape 49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36764" y="3396022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6" name="Shape 49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55706" y="3396022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7" name="Shape 49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50212" y="3603590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8" name="Shape 49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869153" y="3603590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9" name="Shape 49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31474" y="3603590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0" name="Shape 50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3589" y="3603590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1" name="Shape 50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12530" y="3603590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2" name="Shape 50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74851" y="3603590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3" name="Shape 50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36764" y="3603590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4" name="Shape 50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55706" y="3603590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5" name="Shape 50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86791" y="3397289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6" name="Shape 50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87897" y="3603590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7" name="Shape 50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50212" y="318837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8" name="Shape 50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869153" y="318837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9" name="Shape 50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631474" y="318837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0" name="Shape 50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3589" y="318837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1" name="Shape 50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512530" y="318837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2" name="Shape 50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274851" y="318837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3" name="Shape 50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36764" y="318837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4" name="Shape 50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155706" y="318837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5" name="Shape 50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986791" y="3189641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6" name="Shape 50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0145" y="3394715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7" name="Shape 50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99087" y="3394715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8" name="Shape 50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561408" y="3394715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9" name="Shape 50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42463" y="3394715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0" name="Shape 50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0145" y="3602282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1" name="Shape 50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99087" y="3602282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2" name="Shape 50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561408" y="3602282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3" name="Shape 50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42463" y="3602282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4" name="Shape 50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916724" y="3395981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5" name="Shape 50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917830" y="3602282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6" name="Shape 50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680145" y="3187067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7" name="Shape 50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799087" y="3187067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8" name="Shape 50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561408" y="3187067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9" name="Shape 50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442463" y="3187067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0" name="Shape 50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3916724" y="3188333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1" name="Shape 50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63655" y="2772583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2" name="Shape 50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82597" y="2772583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3" name="Shape 50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44918" y="2772583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4" name="Shape 50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6831" y="2772583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5" name="Shape 50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225772" y="2772583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6" name="Shape 50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63655" y="2980151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7" name="Shape 50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82597" y="2980151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8" name="Shape 50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44918" y="2980151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9" name="Shape 50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6831" y="2980151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0" name="Shape 50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225772" y="2980151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1" name="Shape 50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63655" y="2564936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2" name="Shape 50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82597" y="2564936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3" name="Shape 50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44918" y="2564936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4" name="Shape 50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6831" y="2564936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5" name="Shape 50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225772" y="2564936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6" name="Shape 50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63655" y="339667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7" name="Shape 50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82597" y="339667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8" name="Shape 50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44918" y="339667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9" name="Shape 50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6831" y="339667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0" name="Shape 50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225772" y="339667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1" name="Shape 50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63655" y="3604241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2" name="Shape 50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82597" y="3604241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3" name="Shape 50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44918" y="3604241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4" name="Shape 50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6831" y="3604241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5" name="Shape 50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225772" y="3604241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6" name="Shape 50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463655" y="3189026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7" name="Shape 50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582597" y="3189026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8" name="Shape 50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344918" y="3189026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9" name="Shape 50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106831" y="3189026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0" name="Shape 50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225772" y="3189026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1" name="Shape 50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47162" y="2774507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2" name="Shape 50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66103" y="2774507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3" name="Shape 50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28424" y="2774507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4" name="Shape 50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90539" y="2774507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5" name="Shape 50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009480" y="2774507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6" name="Shape 50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71801" y="2774507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7" name="Shape 50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33714" y="277450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8" name="Shape 50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52656" y="2774507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9" name="Shape 50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47162" y="298207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0" name="Shape 50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66103" y="298207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1" name="Shape 50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28424" y="298207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2" name="Shape 50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90539" y="298207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3" name="Shape 50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009480" y="298207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4" name="Shape 50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71801" y="298207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5" name="Shape 507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33714" y="2982074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6" name="Shape 507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52656" y="298207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7" name="Shape 507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483741" y="2775773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8" name="Shape 507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484847" y="298207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9" name="Shape 507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47162" y="2566859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0" name="Shape 50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66103" y="2566859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1" name="Shape 50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28424" y="2566859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2" name="Shape 50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90539" y="2566859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3" name="Shape 50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009480" y="2566859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4" name="Shape 50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71801" y="2566859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5" name="Shape 50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33714" y="256685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6" name="Shape 50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52656" y="2566859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7" name="Shape 50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483741" y="2568125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8" name="Shape 50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77095" y="2773199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9" name="Shape 50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96037" y="2773199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0" name="Shape 50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58358" y="2773199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1" name="Shape 50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39413" y="2773199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2" name="Shape 50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77095" y="2980766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3" name="Shape 50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96037" y="2980766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4" name="Shape 50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58358" y="2980766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5" name="Shape 509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39413" y="2980766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6" name="Shape 509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13674" y="2774466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7" name="Shape 509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14780" y="2980766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8" name="Shape 509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77095" y="2565551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9" name="Shape 509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96037" y="2565551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0" name="Shape 510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58358" y="2565551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1" name="Shape 510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39413" y="2565551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2" name="Shape 510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13674" y="2566818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3" name="Shape 510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47162" y="3398597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4" name="Shape 510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66103" y="3398597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5" name="Shape 510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28424" y="3398597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6" name="Shape 510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90539" y="3398597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7" name="Shape 510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009480" y="3398597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8" name="Shape 510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71801" y="3398597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9" name="Shape 510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33714" y="3398597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0" name="Shape 511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52656" y="3398597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1" name="Shape 511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47162" y="3606165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2" name="Shape 511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66103" y="3606165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3" name="Shape 511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28424" y="3606165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4" name="Shape 511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90539" y="3606165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5" name="Shape 511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009480" y="3606165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6" name="Shape 511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71801" y="3606165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7" name="Shape 511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33714" y="3606165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8" name="Shape 511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52656" y="3606165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9" name="Shape 511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483741" y="3399864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0" name="Shape 512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484847" y="3606165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1" name="Shape 512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247162" y="3190949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Shape 512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366103" y="3190949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3" name="Shape 512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128424" y="3190949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4" name="Shape 512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890539" y="3190949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5" name="Shape 512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009480" y="3190949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6" name="Shape 512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771801" y="3190949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7" name="Shape 512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533714" y="3190949"/>
            <a:ext cx="118940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8" name="Shape 512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652656" y="3190949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9" name="Shape 512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483741" y="3192216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0" name="Shape 513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77095" y="3397290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1" name="Shape 513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96037" y="3397290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2" name="Shape 513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58358" y="3397290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3" name="Shape 513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39413" y="3397290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4" name="Shape 513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77095" y="3604857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5" name="Shape 513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96037" y="3604857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6" name="Shape 513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58358" y="3604857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7" name="Shape 513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39413" y="3604857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8" name="Shape 513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13674" y="3398556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9" name="Shape 513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14780" y="3604857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0" name="Shape 514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177095" y="3189642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1" name="Shape 514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296037" y="3189642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2" name="Shape 514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058358" y="3189642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3" name="Shape 514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5939413" y="3189642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4" name="Shape 514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6413674" y="3190908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5" name="Shape 514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60605" y="2775158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6" name="Shape 514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79547" y="2775158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7" name="Shape 514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841868" y="2775158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8" name="Shape 514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03781" y="2775158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9" name="Shape 514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22722" y="2775158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0" name="Shape 515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60605" y="2982726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1" name="Shape 515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79547" y="2982726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2" name="Shape 515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841868" y="2982726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3" name="Shape 515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03781" y="2982726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4" name="Shape 515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22722" y="2982726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5" name="Shape 515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60605" y="2567511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6" name="Shape 515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79547" y="2567511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7" name="Shape 515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841868" y="2567511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8" name="Shape 515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03781" y="2567511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9" name="Shape 515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22722" y="2567511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0" name="Shape 516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60605" y="3399249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1" name="Shape 516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79547" y="3399249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2" name="Shape 516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841868" y="3399249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3" name="Shape 516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03781" y="3399249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4" name="Shape 516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22722" y="3399249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5" name="Shape 516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60605" y="3606816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6" name="Shape 516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79547" y="3606816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7" name="Shape 516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841868" y="3606816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8" name="Shape 516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03781" y="3606816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9" name="Shape 516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22722" y="3606816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0" name="Shape 517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960605" y="3191601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1" name="Shape 517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8079547" y="3191601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2" name="Shape 517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841868" y="3191601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3" name="Shape 517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603781" y="3191601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4" name="Shape 517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7722722" y="3191601"/>
            <a:ext cx="118941" cy="20123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ederation-api-4x (1).png" id="5175" name="Shape 5175"/>
          <p:cNvPicPr preferRelativeResize="0"/>
          <p:nvPr/>
        </p:nvPicPr>
        <p:blipFill rotWithShape="1">
          <a:blip r:embed="rId4">
            <a:alphaModFix/>
          </a:blip>
          <a:srcRect b="12157" l="0" r="0" t="0"/>
          <a:stretch/>
        </p:blipFill>
        <p:spPr>
          <a:xfrm>
            <a:off x="1276390" y="113593"/>
            <a:ext cx="1359438" cy="2399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79" name="Shape 5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0" name="Shape 5180"/>
          <p:cNvSpPr txBox="1"/>
          <p:nvPr>
            <p:ph type="title"/>
          </p:nvPr>
        </p:nvSpPr>
        <p:spPr>
          <a:xfrm>
            <a:off x="311700" y="291742"/>
            <a:ext cx="8520600" cy="613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181" name="Shape 5181"/>
          <p:cNvPicPr preferRelativeResize="0"/>
          <p:nvPr/>
        </p:nvPicPr>
        <p:blipFill rotWithShape="1">
          <a:blip r:embed="rId3">
            <a:alphaModFix/>
          </a:blip>
          <a:srcRect b="11964" l="0" r="0" t="0"/>
          <a:stretch/>
        </p:blipFill>
        <p:spPr>
          <a:xfrm>
            <a:off x="1449650" y="190174"/>
            <a:ext cx="6244698" cy="4193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2" name="Shape 5182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2303021" y="4383473"/>
            <a:ext cx="248920" cy="42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3" name="Shape 5183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2805540" y="4383473"/>
            <a:ext cx="248920" cy="42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4" name="Shape 5184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1772611" y="4383473"/>
            <a:ext cx="248920" cy="42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5" name="Shape 5185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4081546" y="4383473"/>
            <a:ext cx="248920" cy="42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6" name="Shape 5186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4584065" y="4383473"/>
            <a:ext cx="248920" cy="42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7" name="Shape 5187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3551136" y="4383473"/>
            <a:ext cx="248920" cy="42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8" name="Shape 5188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5798221" y="4383473"/>
            <a:ext cx="248920" cy="42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9" name="Shape 5189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6300740" y="4383473"/>
            <a:ext cx="248920" cy="42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0" name="Shape 5190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5267811" y="4383473"/>
            <a:ext cx="248920" cy="421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94" name="Shape 5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5" name="Shape 5195"/>
          <p:cNvSpPr txBox="1"/>
          <p:nvPr>
            <p:ph type="title"/>
          </p:nvPr>
        </p:nvSpPr>
        <p:spPr>
          <a:xfrm>
            <a:off x="311700" y="291742"/>
            <a:ext cx="8520600" cy="613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196" name="Shape 5196"/>
          <p:cNvPicPr preferRelativeResize="0"/>
          <p:nvPr/>
        </p:nvPicPr>
        <p:blipFill rotWithShape="1">
          <a:blip r:embed="rId3">
            <a:alphaModFix/>
          </a:blip>
          <a:srcRect b="11777" l="0" r="0" t="0"/>
          <a:stretch/>
        </p:blipFill>
        <p:spPr>
          <a:xfrm>
            <a:off x="1449650" y="190175"/>
            <a:ext cx="6244698" cy="4202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7" name="Shape 5197"/>
          <p:cNvPicPr preferRelativeResize="0"/>
          <p:nvPr/>
        </p:nvPicPr>
        <p:blipFill rotWithShape="1">
          <a:blip r:embed="rId4">
            <a:alphaModFix/>
          </a:blip>
          <a:srcRect b="77455" l="20748" r="59772" t="6437"/>
          <a:stretch/>
        </p:blipFill>
        <p:spPr>
          <a:xfrm>
            <a:off x="2745209" y="496972"/>
            <a:ext cx="1216493" cy="76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8" name="Shape 5198"/>
          <p:cNvPicPr preferRelativeResize="0"/>
          <p:nvPr/>
        </p:nvPicPr>
        <p:blipFill rotWithShape="1">
          <a:blip r:embed="rId5">
            <a:alphaModFix/>
          </a:blip>
          <a:srcRect b="0" l="0" r="49464" t="0"/>
          <a:stretch/>
        </p:blipFill>
        <p:spPr>
          <a:xfrm>
            <a:off x="2303021" y="4383473"/>
            <a:ext cx="248920" cy="42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9" name="Shape 5199"/>
          <p:cNvPicPr preferRelativeResize="0"/>
          <p:nvPr/>
        </p:nvPicPr>
        <p:blipFill rotWithShape="1">
          <a:blip r:embed="rId5">
            <a:alphaModFix/>
          </a:blip>
          <a:srcRect b="0" l="0" r="49464" t="0"/>
          <a:stretch/>
        </p:blipFill>
        <p:spPr>
          <a:xfrm>
            <a:off x="2805540" y="4383473"/>
            <a:ext cx="248920" cy="42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0" name="Shape 5200"/>
          <p:cNvPicPr preferRelativeResize="0"/>
          <p:nvPr/>
        </p:nvPicPr>
        <p:blipFill rotWithShape="1">
          <a:blip r:embed="rId5">
            <a:alphaModFix/>
          </a:blip>
          <a:srcRect b="0" l="0" r="49464" t="0"/>
          <a:stretch/>
        </p:blipFill>
        <p:spPr>
          <a:xfrm>
            <a:off x="1772611" y="4383473"/>
            <a:ext cx="248920" cy="42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1" name="Shape 5201"/>
          <p:cNvPicPr preferRelativeResize="0"/>
          <p:nvPr/>
        </p:nvPicPr>
        <p:blipFill rotWithShape="1">
          <a:blip r:embed="rId5">
            <a:alphaModFix/>
          </a:blip>
          <a:srcRect b="0" l="0" r="49464" t="0"/>
          <a:stretch/>
        </p:blipFill>
        <p:spPr>
          <a:xfrm>
            <a:off x="4081546" y="4383473"/>
            <a:ext cx="248920" cy="42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2" name="Shape 5202"/>
          <p:cNvPicPr preferRelativeResize="0"/>
          <p:nvPr/>
        </p:nvPicPr>
        <p:blipFill rotWithShape="1">
          <a:blip r:embed="rId5">
            <a:alphaModFix/>
          </a:blip>
          <a:srcRect b="0" l="0" r="49464" t="0"/>
          <a:stretch/>
        </p:blipFill>
        <p:spPr>
          <a:xfrm>
            <a:off x="4584065" y="4383473"/>
            <a:ext cx="248920" cy="42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3" name="Shape 5203"/>
          <p:cNvPicPr preferRelativeResize="0"/>
          <p:nvPr/>
        </p:nvPicPr>
        <p:blipFill rotWithShape="1">
          <a:blip r:embed="rId5">
            <a:alphaModFix/>
          </a:blip>
          <a:srcRect b="0" l="0" r="49464" t="0"/>
          <a:stretch/>
        </p:blipFill>
        <p:spPr>
          <a:xfrm>
            <a:off x="3551136" y="4383473"/>
            <a:ext cx="248920" cy="42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4" name="Shape 5204"/>
          <p:cNvPicPr preferRelativeResize="0"/>
          <p:nvPr/>
        </p:nvPicPr>
        <p:blipFill rotWithShape="1">
          <a:blip r:embed="rId5">
            <a:alphaModFix/>
          </a:blip>
          <a:srcRect b="0" l="0" r="49464" t="0"/>
          <a:stretch/>
        </p:blipFill>
        <p:spPr>
          <a:xfrm>
            <a:off x="5798221" y="4383473"/>
            <a:ext cx="248920" cy="42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5" name="Shape 5205"/>
          <p:cNvPicPr preferRelativeResize="0"/>
          <p:nvPr/>
        </p:nvPicPr>
        <p:blipFill rotWithShape="1">
          <a:blip r:embed="rId5">
            <a:alphaModFix/>
          </a:blip>
          <a:srcRect b="0" l="0" r="49464" t="0"/>
          <a:stretch/>
        </p:blipFill>
        <p:spPr>
          <a:xfrm>
            <a:off x="6300740" y="4383473"/>
            <a:ext cx="248920" cy="42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6" name="Shape 5206"/>
          <p:cNvPicPr preferRelativeResize="0"/>
          <p:nvPr/>
        </p:nvPicPr>
        <p:blipFill rotWithShape="1">
          <a:blip r:embed="rId5">
            <a:alphaModFix/>
          </a:blip>
          <a:srcRect b="0" l="0" r="49464" t="0"/>
          <a:stretch/>
        </p:blipFill>
        <p:spPr>
          <a:xfrm>
            <a:off x="5267811" y="4383473"/>
            <a:ext cx="248920" cy="421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79" name="Shape 1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0" name="Shape 198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017747" y="241391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1" name="Shape 198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017747" y="3030983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2" name="Shape 198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367457" y="241768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3" name="Shape 198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370744" y="3030983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4" name="Shape 198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017747" y="179661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5" name="Shape 1985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367457" y="180037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6" name="Shape 1986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017747" y="426924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7" name="Shape 1987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017747" y="4886308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8" name="Shape 1988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367457" y="427300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9" name="Shape 1989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370744" y="4886308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0" name="Shape 1990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017747" y="3651937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1" name="Shape 1991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12367457" y="3655702"/>
            <a:ext cx="353586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2" name="Shape 1992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748792" y="2413920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3" name="Shape 1993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041609" y="2413920"/>
            <a:ext cx="353587" cy="59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4" name="Shape 1994"/>
          <p:cNvPicPr preferRelativeResize="0"/>
          <p:nvPr/>
        </p:nvPicPr>
        <p:blipFill rotWithShape="1">
          <a:blip r:embed="rId3">
            <a:alphaModFix/>
          </a:blip>
          <a:srcRect b="0" l="0" r="49464" t="0"/>
          <a:stretch/>
        </p:blipFill>
        <p:spPr>
          <a:xfrm>
            <a:off x="4395196" y="2413920"/>
            <a:ext cx="353587" cy="598240"/>
          </a:xfrm>
          <a:prstGeom prst="rect">
            <a:avLst/>
          </a:prstGeom>
          <a:noFill/>
          <a:ln>
            <a:noFill/>
          </a:ln>
        </p:spPr>
      </p:pic>
      <p:sp>
        <p:nvSpPr>
          <p:cNvPr id="1995" name="Shape 1995"/>
          <p:cNvSpPr txBox="1"/>
          <p:nvPr>
            <p:ph idx="1" type="body"/>
          </p:nvPr>
        </p:nvSpPr>
        <p:spPr>
          <a:xfrm>
            <a:off x="311700" y="52125"/>
            <a:ext cx="8520600" cy="15822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6000"/>
              <a:t>3 P</a:t>
            </a:r>
            <a:r>
              <a:rPr b="1" lang="en" sz="6000"/>
              <a:t>er Person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/>
              <a:t>In the Software and IT Industry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10" name="Shape 5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1" name="Shape 5211"/>
          <p:cNvSpPr txBox="1"/>
          <p:nvPr>
            <p:ph type="title"/>
          </p:nvPr>
        </p:nvSpPr>
        <p:spPr>
          <a:xfrm>
            <a:off x="311700" y="291742"/>
            <a:ext cx="8520600" cy="613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212" name="Shape 5212"/>
          <p:cNvPicPr preferRelativeResize="0"/>
          <p:nvPr/>
        </p:nvPicPr>
        <p:blipFill rotWithShape="1">
          <a:blip r:embed="rId3">
            <a:alphaModFix/>
          </a:blip>
          <a:srcRect b="11777" l="0" r="0" t="0"/>
          <a:stretch/>
        </p:blipFill>
        <p:spPr>
          <a:xfrm>
            <a:off x="1449650" y="190175"/>
            <a:ext cx="6244698" cy="4202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3" name="Shape 5213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2303021" y="4383473"/>
            <a:ext cx="248920" cy="42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4" name="Shape 5214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2805540" y="4383473"/>
            <a:ext cx="248920" cy="42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5" name="Shape 5215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1772611" y="4383473"/>
            <a:ext cx="248920" cy="42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6" name="Shape 5216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4081546" y="4383473"/>
            <a:ext cx="248920" cy="42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7" name="Shape 5217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4584065" y="4383473"/>
            <a:ext cx="248920" cy="42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8" name="Shape 5218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3551136" y="4383473"/>
            <a:ext cx="248920" cy="42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9" name="Shape 5219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5798221" y="4383473"/>
            <a:ext cx="248920" cy="42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0" name="Shape 5220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6300740" y="4383473"/>
            <a:ext cx="248920" cy="42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1" name="Shape 5221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5267811" y="4383473"/>
            <a:ext cx="248920" cy="4211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pen ..." id="5222" name="Shape 5222"/>
          <p:cNvPicPr preferRelativeResize="0"/>
          <p:nvPr/>
        </p:nvPicPr>
        <p:blipFill rotWithShape="1">
          <a:blip r:embed="rId5">
            <a:alphaModFix/>
          </a:blip>
          <a:srcRect b="0" l="61719" r="0" t="0"/>
          <a:stretch/>
        </p:blipFill>
        <p:spPr>
          <a:xfrm>
            <a:off x="2150625" y="3812800"/>
            <a:ext cx="972640" cy="3074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pen ..." id="5223" name="Shape 52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11250" y="3253025"/>
            <a:ext cx="1294325" cy="129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4" name="Shape 52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85947" y="3622125"/>
            <a:ext cx="863712" cy="556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28" name="Shape 5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9" name="Shape 5229"/>
          <p:cNvSpPr txBox="1"/>
          <p:nvPr>
            <p:ph type="title"/>
          </p:nvPr>
        </p:nvSpPr>
        <p:spPr>
          <a:xfrm>
            <a:off x="311700" y="291742"/>
            <a:ext cx="8520600" cy="613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230" name="Shape 5230"/>
          <p:cNvPicPr preferRelativeResize="0"/>
          <p:nvPr/>
        </p:nvPicPr>
        <p:blipFill rotWithShape="1">
          <a:blip r:embed="rId3">
            <a:alphaModFix/>
          </a:blip>
          <a:srcRect b="11777" l="0" r="0" t="0"/>
          <a:stretch/>
        </p:blipFill>
        <p:spPr>
          <a:xfrm>
            <a:off x="1449650" y="190175"/>
            <a:ext cx="6244698" cy="4202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1" name="Shape 5231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2303021" y="4383473"/>
            <a:ext cx="248920" cy="42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2" name="Shape 5232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2805540" y="4383473"/>
            <a:ext cx="248920" cy="42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3" name="Shape 5233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1772611" y="4383473"/>
            <a:ext cx="248920" cy="42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4" name="Shape 5234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4081546" y="4383473"/>
            <a:ext cx="248920" cy="42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5" name="Shape 5235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4584065" y="4383473"/>
            <a:ext cx="248920" cy="42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6" name="Shape 5236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3551136" y="4383473"/>
            <a:ext cx="248920" cy="42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7" name="Shape 5237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5798221" y="4383473"/>
            <a:ext cx="248920" cy="42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8" name="Shape 5238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6300740" y="4383473"/>
            <a:ext cx="248920" cy="421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9" name="Shape 5239"/>
          <p:cNvPicPr preferRelativeResize="0"/>
          <p:nvPr/>
        </p:nvPicPr>
        <p:blipFill rotWithShape="1">
          <a:blip r:embed="rId4">
            <a:alphaModFix/>
          </a:blip>
          <a:srcRect b="0" l="0" r="49464" t="0"/>
          <a:stretch/>
        </p:blipFill>
        <p:spPr>
          <a:xfrm>
            <a:off x="5267811" y="4383473"/>
            <a:ext cx="248920" cy="4211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pen ..." id="5240" name="Shape 5240"/>
          <p:cNvPicPr preferRelativeResize="0"/>
          <p:nvPr/>
        </p:nvPicPr>
        <p:blipFill rotWithShape="1">
          <a:blip r:embed="rId5">
            <a:alphaModFix/>
          </a:blip>
          <a:srcRect b="0" l="61719" r="0" t="0"/>
          <a:stretch/>
        </p:blipFill>
        <p:spPr>
          <a:xfrm>
            <a:off x="2150625" y="3812800"/>
            <a:ext cx="972640" cy="3074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pen ..." id="5241" name="Shape 52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11250" y="3253025"/>
            <a:ext cx="1294325" cy="129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2" name="Shape 52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85947" y="3622125"/>
            <a:ext cx="863712" cy="556771"/>
          </a:xfrm>
          <a:prstGeom prst="rect">
            <a:avLst/>
          </a:prstGeom>
          <a:noFill/>
          <a:ln>
            <a:noFill/>
          </a:ln>
        </p:spPr>
      </p:pic>
      <p:sp>
        <p:nvSpPr>
          <p:cNvPr id="5243" name="Shape 5243"/>
          <p:cNvSpPr txBox="1"/>
          <p:nvPr/>
        </p:nvSpPr>
        <p:spPr>
          <a:xfrm>
            <a:off x="4254150" y="518325"/>
            <a:ext cx="40095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i="1" lang="en" sz="3600">
                <a:solidFill>
                  <a:srgbClr val="666666"/>
                </a:solidFill>
              </a:rPr>
              <a:t>work-in-progress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47" name="Shape 5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8" name="Shape 5248"/>
          <p:cNvSpPr txBox="1"/>
          <p:nvPr>
            <p:ph idx="1" type="subTitle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Labels, The Kubernetes Way</a:t>
            </a:r>
          </a:p>
        </p:txBody>
      </p:sp>
      <p:sp>
        <p:nvSpPr>
          <p:cNvPr id="5249" name="Shape 5249"/>
          <p:cNvSpPr txBox="1"/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Service Discovery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53" name="Shape 5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4" name="Shape 5254"/>
          <p:cNvSpPr/>
          <p:nvPr/>
        </p:nvSpPr>
        <p:spPr>
          <a:xfrm>
            <a:off x="635675" y="381400"/>
            <a:ext cx="3100200" cy="1995000"/>
          </a:xfrm>
          <a:prstGeom prst="roundRect">
            <a:avLst>
              <a:gd fmla="val 5881" name="adj"/>
            </a:avLst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5255" name="Shape 5255"/>
          <p:cNvGrpSpPr/>
          <p:nvPr/>
        </p:nvGrpSpPr>
        <p:grpSpPr>
          <a:xfrm>
            <a:off x="3520700" y="459700"/>
            <a:ext cx="1134575" cy="410700"/>
            <a:chOff x="3520700" y="586825"/>
            <a:chExt cx="1134575" cy="410700"/>
          </a:xfrm>
        </p:grpSpPr>
        <p:sp>
          <p:nvSpPr>
            <p:cNvPr id="5256" name="Shape 5256"/>
            <p:cNvSpPr/>
            <p:nvPr/>
          </p:nvSpPr>
          <p:spPr>
            <a:xfrm rot="-5400000">
              <a:off x="3824000" y="283525"/>
              <a:ext cx="410700" cy="1017300"/>
            </a:xfrm>
            <a:prstGeom prst="snip2SameRect">
              <a:avLst>
                <a:gd fmla="val 16667" name="adj1"/>
                <a:gd fmla="val 0" name="adj2"/>
              </a:avLst>
            </a:prstGeom>
            <a:solidFill>
              <a:srgbClr val="EAD1DC"/>
            </a:solidFill>
            <a:ln cap="flat" cmpd="sng" w="9525">
              <a:solidFill>
                <a:srgbClr val="4C113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257" name="Shape 5257"/>
            <p:cNvSpPr txBox="1"/>
            <p:nvPr/>
          </p:nvSpPr>
          <p:spPr>
            <a:xfrm>
              <a:off x="3618475" y="586825"/>
              <a:ext cx="1036800" cy="26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rPr lang="en"/>
                <a:t>frontend</a:t>
              </a:r>
            </a:p>
          </p:txBody>
        </p:sp>
      </p:grpSp>
      <p:sp>
        <p:nvSpPr>
          <p:cNvPr id="5258" name="Shape 5258"/>
          <p:cNvSpPr/>
          <p:nvPr/>
        </p:nvSpPr>
        <p:spPr>
          <a:xfrm rot="-5400000">
            <a:off x="3824000" y="709775"/>
            <a:ext cx="410700" cy="1017300"/>
          </a:xfrm>
          <a:prstGeom prst="snip2SameRect">
            <a:avLst>
              <a:gd fmla="val 16667" name="adj1"/>
              <a:gd fmla="val 0" name="adj2"/>
            </a:avLst>
          </a:prstGeom>
          <a:solidFill>
            <a:srgbClr val="D0E0E3"/>
          </a:solidFill>
          <a:ln cap="flat" cmpd="sng" w="9525">
            <a:solidFill>
              <a:srgbClr val="0C343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59" name="Shape 5259"/>
          <p:cNvSpPr txBox="1"/>
          <p:nvPr/>
        </p:nvSpPr>
        <p:spPr>
          <a:xfrm>
            <a:off x="3618475" y="1013075"/>
            <a:ext cx="10368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philips</a:t>
            </a:r>
          </a:p>
        </p:txBody>
      </p:sp>
      <p:sp>
        <p:nvSpPr>
          <p:cNvPr id="5260" name="Shape 5260"/>
          <p:cNvSpPr/>
          <p:nvPr/>
        </p:nvSpPr>
        <p:spPr>
          <a:xfrm rot="-5400000">
            <a:off x="3824000" y="1263150"/>
            <a:ext cx="410700" cy="1017300"/>
          </a:xfrm>
          <a:prstGeom prst="snip2SameRect">
            <a:avLst>
              <a:gd fmla="val 16667" name="adj1"/>
              <a:gd fmla="val 0" name="adj2"/>
            </a:avLst>
          </a:prstGeom>
          <a:solidFill>
            <a:srgbClr val="FFF2CC"/>
          </a:solidFill>
          <a:ln cap="flat" cmpd="sng" w="9525">
            <a:solidFill>
              <a:srgbClr val="7F6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61" name="Shape 5261"/>
          <p:cNvSpPr txBox="1"/>
          <p:nvPr/>
        </p:nvSpPr>
        <p:spPr>
          <a:xfrm>
            <a:off x="3618475" y="1566450"/>
            <a:ext cx="10368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prod</a:t>
            </a:r>
          </a:p>
        </p:txBody>
      </p:sp>
      <p:sp>
        <p:nvSpPr>
          <p:cNvPr id="5262" name="Shape 5262"/>
          <p:cNvSpPr/>
          <p:nvPr/>
        </p:nvSpPr>
        <p:spPr>
          <a:xfrm>
            <a:off x="4778200" y="381400"/>
            <a:ext cx="3100200" cy="1995000"/>
          </a:xfrm>
          <a:prstGeom prst="roundRect">
            <a:avLst>
              <a:gd fmla="val 5881" name="adj"/>
            </a:avLst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5263" name="Shape 5263"/>
          <p:cNvGrpSpPr/>
          <p:nvPr/>
        </p:nvGrpSpPr>
        <p:grpSpPr>
          <a:xfrm>
            <a:off x="7663225" y="459700"/>
            <a:ext cx="1134575" cy="410700"/>
            <a:chOff x="3520700" y="586825"/>
            <a:chExt cx="1134575" cy="410700"/>
          </a:xfrm>
        </p:grpSpPr>
        <p:sp>
          <p:nvSpPr>
            <p:cNvPr id="5264" name="Shape 5264"/>
            <p:cNvSpPr/>
            <p:nvPr/>
          </p:nvSpPr>
          <p:spPr>
            <a:xfrm rot="-5400000">
              <a:off x="3824000" y="283525"/>
              <a:ext cx="410700" cy="1017300"/>
            </a:xfrm>
            <a:prstGeom prst="snip2SameRect">
              <a:avLst>
                <a:gd fmla="val 16667" name="adj1"/>
                <a:gd fmla="val 0" name="adj2"/>
              </a:avLst>
            </a:prstGeom>
            <a:solidFill>
              <a:srgbClr val="EAD1DC"/>
            </a:solidFill>
            <a:ln cap="flat" cmpd="sng" w="9525">
              <a:solidFill>
                <a:srgbClr val="4C113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265" name="Shape 5265"/>
            <p:cNvSpPr txBox="1"/>
            <p:nvPr/>
          </p:nvSpPr>
          <p:spPr>
            <a:xfrm>
              <a:off x="3618475" y="586825"/>
              <a:ext cx="1036800" cy="26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/>
                <a:t>frontend</a:t>
              </a:r>
            </a:p>
          </p:txBody>
        </p:sp>
      </p:grpSp>
      <p:sp>
        <p:nvSpPr>
          <p:cNvPr id="5266" name="Shape 5266"/>
          <p:cNvSpPr/>
          <p:nvPr/>
        </p:nvSpPr>
        <p:spPr>
          <a:xfrm rot="-5400000">
            <a:off x="7966525" y="709775"/>
            <a:ext cx="410700" cy="1017300"/>
          </a:xfrm>
          <a:prstGeom prst="snip2SameRect">
            <a:avLst>
              <a:gd fmla="val 16667" name="adj1"/>
              <a:gd fmla="val 0" name="adj2"/>
            </a:avLst>
          </a:prstGeom>
          <a:solidFill>
            <a:srgbClr val="D0E0E3"/>
          </a:solidFill>
          <a:ln cap="flat" cmpd="sng" w="9525">
            <a:solidFill>
              <a:srgbClr val="0C343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67" name="Shape 5267"/>
          <p:cNvSpPr txBox="1"/>
          <p:nvPr/>
        </p:nvSpPr>
        <p:spPr>
          <a:xfrm>
            <a:off x="7761000" y="1013075"/>
            <a:ext cx="10368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rithu</a:t>
            </a:r>
          </a:p>
        </p:txBody>
      </p:sp>
      <p:sp>
        <p:nvSpPr>
          <p:cNvPr id="5268" name="Shape 5268"/>
          <p:cNvSpPr/>
          <p:nvPr/>
        </p:nvSpPr>
        <p:spPr>
          <a:xfrm rot="-5400000">
            <a:off x="7966525" y="1263150"/>
            <a:ext cx="410700" cy="1017300"/>
          </a:xfrm>
          <a:prstGeom prst="snip2SameRect">
            <a:avLst>
              <a:gd fmla="val 16667" name="adj1"/>
              <a:gd fmla="val 0" name="adj2"/>
            </a:avLst>
          </a:prstGeom>
          <a:solidFill>
            <a:srgbClr val="FFF2CC"/>
          </a:solidFill>
          <a:ln cap="flat" cmpd="sng" w="9525">
            <a:solidFill>
              <a:srgbClr val="7F6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69" name="Shape 5269"/>
          <p:cNvSpPr txBox="1"/>
          <p:nvPr/>
        </p:nvSpPr>
        <p:spPr>
          <a:xfrm>
            <a:off x="7761000" y="1566450"/>
            <a:ext cx="10368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dev</a:t>
            </a:r>
          </a:p>
        </p:txBody>
      </p:sp>
      <p:sp>
        <p:nvSpPr>
          <p:cNvPr id="5270" name="Shape 5270"/>
          <p:cNvSpPr/>
          <p:nvPr/>
        </p:nvSpPr>
        <p:spPr>
          <a:xfrm>
            <a:off x="635675" y="2744000"/>
            <a:ext cx="3100200" cy="1995000"/>
          </a:xfrm>
          <a:prstGeom prst="roundRect">
            <a:avLst>
              <a:gd fmla="val 5881" name="adj"/>
            </a:avLst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5271" name="Shape 5271"/>
          <p:cNvGrpSpPr/>
          <p:nvPr/>
        </p:nvGrpSpPr>
        <p:grpSpPr>
          <a:xfrm>
            <a:off x="3520700" y="2822300"/>
            <a:ext cx="1134575" cy="410700"/>
            <a:chOff x="3520700" y="586825"/>
            <a:chExt cx="1134575" cy="410700"/>
          </a:xfrm>
        </p:grpSpPr>
        <p:sp>
          <p:nvSpPr>
            <p:cNvPr id="5272" name="Shape 5272"/>
            <p:cNvSpPr/>
            <p:nvPr/>
          </p:nvSpPr>
          <p:spPr>
            <a:xfrm rot="-5400000">
              <a:off x="3824000" y="283525"/>
              <a:ext cx="410700" cy="1017300"/>
            </a:xfrm>
            <a:prstGeom prst="snip2SameRect">
              <a:avLst>
                <a:gd fmla="val 16667" name="adj1"/>
                <a:gd fmla="val 0" name="adj2"/>
              </a:avLst>
            </a:prstGeom>
            <a:solidFill>
              <a:srgbClr val="EAD1DC"/>
            </a:solidFill>
            <a:ln cap="flat" cmpd="sng" w="9525">
              <a:solidFill>
                <a:srgbClr val="4C113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273" name="Shape 5273"/>
            <p:cNvSpPr txBox="1"/>
            <p:nvPr/>
          </p:nvSpPr>
          <p:spPr>
            <a:xfrm>
              <a:off x="3618475" y="586825"/>
              <a:ext cx="1036800" cy="26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/>
                <a:t>backend</a:t>
              </a:r>
            </a:p>
          </p:txBody>
        </p:sp>
      </p:grpSp>
      <p:sp>
        <p:nvSpPr>
          <p:cNvPr id="5274" name="Shape 5274"/>
          <p:cNvSpPr/>
          <p:nvPr/>
        </p:nvSpPr>
        <p:spPr>
          <a:xfrm rot="-5400000">
            <a:off x="3824000" y="3072375"/>
            <a:ext cx="410700" cy="1017300"/>
          </a:xfrm>
          <a:prstGeom prst="snip2SameRect">
            <a:avLst>
              <a:gd fmla="val 16667" name="adj1"/>
              <a:gd fmla="val 0" name="adj2"/>
            </a:avLst>
          </a:prstGeom>
          <a:solidFill>
            <a:srgbClr val="D0E0E3"/>
          </a:solidFill>
          <a:ln cap="flat" cmpd="sng" w="9525">
            <a:solidFill>
              <a:srgbClr val="0C343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75" name="Shape 5275"/>
          <p:cNvSpPr txBox="1"/>
          <p:nvPr/>
        </p:nvSpPr>
        <p:spPr>
          <a:xfrm>
            <a:off x="3618475" y="3375675"/>
            <a:ext cx="10368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rithu</a:t>
            </a:r>
          </a:p>
        </p:txBody>
      </p:sp>
      <p:sp>
        <p:nvSpPr>
          <p:cNvPr id="5276" name="Shape 5276"/>
          <p:cNvSpPr/>
          <p:nvPr/>
        </p:nvSpPr>
        <p:spPr>
          <a:xfrm rot="-5400000">
            <a:off x="3824000" y="3625750"/>
            <a:ext cx="410700" cy="1017300"/>
          </a:xfrm>
          <a:prstGeom prst="snip2SameRect">
            <a:avLst>
              <a:gd fmla="val 16667" name="adj1"/>
              <a:gd fmla="val 0" name="adj2"/>
            </a:avLst>
          </a:prstGeom>
          <a:solidFill>
            <a:srgbClr val="FFF2CC"/>
          </a:solidFill>
          <a:ln cap="flat" cmpd="sng" w="9525">
            <a:solidFill>
              <a:srgbClr val="7F6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77" name="Shape 5277"/>
          <p:cNvSpPr txBox="1"/>
          <p:nvPr/>
        </p:nvSpPr>
        <p:spPr>
          <a:xfrm>
            <a:off x="3618475" y="3929050"/>
            <a:ext cx="10368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dev</a:t>
            </a:r>
          </a:p>
        </p:txBody>
      </p:sp>
      <p:sp>
        <p:nvSpPr>
          <p:cNvPr id="5278" name="Shape 5278"/>
          <p:cNvSpPr/>
          <p:nvPr/>
        </p:nvSpPr>
        <p:spPr>
          <a:xfrm>
            <a:off x="4778200" y="2744000"/>
            <a:ext cx="3100200" cy="1995000"/>
          </a:xfrm>
          <a:prstGeom prst="roundRect">
            <a:avLst>
              <a:gd fmla="val 5881" name="adj"/>
            </a:avLst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5279" name="Shape 5279"/>
          <p:cNvGrpSpPr/>
          <p:nvPr/>
        </p:nvGrpSpPr>
        <p:grpSpPr>
          <a:xfrm>
            <a:off x="7663225" y="2822300"/>
            <a:ext cx="1134575" cy="410700"/>
            <a:chOff x="3520700" y="586825"/>
            <a:chExt cx="1134575" cy="410700"/>
          </a:xfrm>
        </p:grpSpPr>
        <p:sp>
          <p:nvSpPr>
            <p:cNvPr id="5280" name="Shape 5280"/>
            <p:cNvSpPr/>
            <p:nvPr/>
          </p:nvSpPr>
          <p:spPr>
            <a:xfrm rot="-5400000">
              <a:off x="3824000" y="283525"/>
              <a:ext cx="410700" cy="1017300"/>
            </a:xfrm>
            <a:prstGeom prst="snip2SameRect">
              <a:avLst>
                <a:gd fmla="val 16667" name="adj1"/>
                <a:gd fmla="val 0" name="adj2"/>
              </a:avLst>
            </a:prstGeom>
            <a:solidFill>
              <a:srgbClr val="EAD1DC"/>
            </a:solidFill>
            <a:ln cap="flat" cmpd="sng" w="9525">
              <a:solidFill>
                <a:srgbClr val="4C113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281" name="Shape 5281"/>
            <p:cNvSpPr txBox="1"/>
            <p:nvPr/>
          </p:nvSpPr>
          <p:spPr>
            <a:xfrm>
              <a:off x="3618475" y="586825"/>
              <a:ext cx="1036800" cy="26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/>
                <a:t>backend</a:t>
              </a:r>
            </a:p>
          </p:txBody>
        </p:sp>
      </p:grpSp>
      <p:sp>
        <p:nvSpPr>
          <p:cNvPr id="5282" name="Shape 5282"/>
          <p:cNvSpPr/>
          <p:nvPr/>
        </p:nvSpPr>
        <p:spPr>
          <a:xfrm rot="-5400000">
            <a:off x="7966525" y="3072375"/>
            <a:ext cx="410700" cy="1017300"/>
          </a:xfrm>
          <a:prstGeom prst="snip2SameRect">
            <a:avLst>
              <a:gd fmla="val 16667" name="adj1"/>
              <a:gd fmla="val 0" name="adj2"/>
            </a:avLst>
          </a:prstGeom>
          <a:solidFill>
            <a:srgbClr val="D0E0E3"/>
          </a:solidFill>
          <a:ln cap="flat" cmpd="sng" w="9525">
            <a:solidFill>
              <a:srgbClr val="0C343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83" name="Shape 5283"/>
          <p:cNvSpPr txBox="1"/>
          <p:nvPr/>
        </p:nvSpPr>
        <p:spPr>
          <a:xfrm>
            <a:off x="7761000" y="3375675"/>
            <a:ext cx="10368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philips</a:t>
            </a:r>
          </a:p>
        </p:txBody>
      </p:sp>
      <p:sp>
        <p:nvSpPr>
          <p:cNvPr id="5284" name="Shape 5284"/>
          <p:cNvSpPr/>
          <p:nvPr/>
        </p:nvSpPr>
        <p:spPr>
          <a:xfrm rot="-5400000">
            <a:off x="7966525" y="3625750"/>
            <a:ext cx="410700" cy="1017300"/>
          </a:xfrm>
          <a:prstGeom prst="snip2SameRect">
            <a:avLst>
              <a:gd fmla="val 16667" name="adj1"/>
              <a:gd fmla="val 0" name="adj2"/>
            </a:avLst>
          </a:prstGeom>
          <a:solidFill>
            <a:srgbClr val="FFF2CC"/>
          </a:solidFill>
          <a:ln cap="flat" cmpd="sng" w="9525">
            <a:solidFill>
              <a:srgbClr val="7F6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85" name="Shape 5285"/>
          <p:cNvSpPr txBox="1"/>
          <p:nvPr/>
        </p:nvSpPr>
        <p:spPr>
          <a:xfrm>
            <a:off x="7761000" y="3929050"/>
            <a:ext cx="10368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prod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89" name="Shape 5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0" name="Shape 5290"/>
          <p:cNvSpPr/>
          <p:nvPr/>
        </p:nvSpPr>
        <p:spPr>
          <a:xfrm>
            <a:off x="635675" y="381400"/>
            <a:ext cx="3100200" cy="1995000"/>
          </a:xfrm>
          <a:prstGeom prst="roundRect">
            <a:avLst>
              <a:gd fmla="val 5881" name="adj"/>
            </a:avLst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5291" name="Shape 5291"/>
          <p:cNvGrpSpPr/>
          <p:nvPr/>
        </p:nvGrpSpPr>
        <p:grpSpPr>
          <a:xfrm>
            <a:off x="3520700" y="459700"/>
            <a:ext cx="1134575" cy="410700"/>
            <a:chOff x="3520700" y="586825"/>
            <a:chExt cx="1134575" cy="410700"/>
          </a:xfrm>
        </p:grpSpPr>
        <p:sp>
          <p:nvSpPr>
            <p:cNvPr id="5292" name="Shape 5292"/>
            <p:cNvSpPr/>
            <p:nvPr/>
          </p:nvSpPr>
          <p:spPr>
            <a:xfrm rot="-5400000">
              <a:off x="3824000" y="283525"/>
              <a:ext cx="410700" cy="1017300"/>
            </a:xfrm>
            <a:prstGeom prst="snip2SameRect">
              <a:avLst>
                <a:gd fmla="val 16667" name="adj1"/>
                <a:gd fmla="val 0" name="adj2"/>
              </a:avLst>
            </a:prstGeom>
            <a:solidFill>
              <a:srgbClr val="EAD1DC"/>
            </a:solidFill>
            <a:ln cap="flat" cmpd="sng" w="9525">
              <a:solidFill>
                <a:srgbClr val="4C113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293" name="Shape 5293"/>
            <p:cNvSpPr txBox="1"/>
            <p:nvPr/>
          </p:nvSpPr>
          <p:spPr>
            <a:xfrm>
              <a:off x="3618475" y="586825"/>
              <a:ext cx="1036800" cy="26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/>
                <a:t>frontend</a:t>
              </a:r>
            </a:p>
          </p:txBody>
        </p:sp>
      </p:grpSp>
      <p:sp>
        <p:nvSpPr>
          <p:cNvPr id="5294" name="Shape 5294"/>
          <p:cNvSpPr/>
          <p:nvPr/>
        </p:nvSpPr>
        <p:spPr>
          <a:xfrm rot="-5400000">
            <a:off x="3824000" y="709775"/>
            <a:ext cx="410700" cy="1017300"/>
          </a:xfrm>
          <a:prstGeom prst="snip2SameRect">
            <a:avLst>
              <a:gd fmla="val 16667" name="adj1"/>
              <a:gd fmla="val 0" name="adj2"/>
            </a:avLst>
          </a:prstGeom>
          <a:solidFill>
            <a:srgbClr val="D0E0E3"/>
          </a:solidFill>
          <a:ln cap="flat" cmpd="sng" w="9525">
            <a:solidFill>
              <a:srgbClr val="0C343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95" name="Shape 5295"/>
          <p:cNvSpPr txBox="1"/>
          <p:nvPr/>
        </p:nvSpPr>
        <p:spPr>
          <a:xfrm>
            <a:off x="3618475" y="1013075"/>
            <a:ext cx="10368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philips</a:t>
            </a:r>
          </a:p>
        </p:txBody>
      </p:sp>
      <p:sp>
        <p:nvSpPr>
          <p:cNvPr id="5296" name="Shape 5296"/>
          <p:cNvSpPr/>
          <p:nvPr/>
        </p:nvSpPr>
        <p:spPr>
          <a:xfrm rot="-5400000">
            <a:off x="3824000" y="1263150"/>
            <a:ext cx="410700" cy="1017300"/>
          </a:xfrm>
          <a:prstGeom prst="snip2SameRect">
            <a:avLst>
              <a:gd fmla="val 16667" name="adj1"/>
              <a:gd fmla="val 0" name="adj2"/>
            </a:avLst>
          </a:prstGeom>
          <a:solidFill>
            <a:srgbClr val="FFF2CC"/>
          </a:solidFill>
          <a:ln cap="flat" cmpd="sng" w="9525">
            <a:solidFill>
              <a:srgbClr val="7F6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97" name="Shape 5297"/>
          <p:cNvSpPr txBox="1"/>
          <p:nvPr/>
        </p:nvSpPr>
        <p:spPr>
          <a:xfrm>
            <a:off x="3618475" y="1566450"/>
            <a:ext cx="10368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prod</a:t>
            </a:r>
          </a:p>
        </p:txBody>
      </p:sp>
      <p:sp>
        <p:nvSpPr>
          <p:cNvPr id="5298" name="Shape 5298"/>
          <p:cNvSpPr/>
          <p:nvPr/>
        </p:nvSpPr>
        <p:spPr>
          <a:xfrm>
            <a:off x="4778200" y="381400"/>
            <a:ext cx="3100200" cy="1995000"/>
          </a:xfrm>
          <a:prstGeom prst="roundRect">
            <a:avLst>
              <a:gd fmla="val 5881" name="adj"/>
            </a:avLst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5299" name="Shape 5299"/>
          <p:cNvGrpSpPr/>
          <p:nvPr/>
        </p:nvGrpSpPr>
        <p:grpSpPr>
          <a:xfrm>
            <a:off x="7663225" y="459700"/>
            <a:ext cx="1134575" cy="410700"/>
            <a:chOff x="3520700" y="586825"/>
            <a:chExt cx="1134575" cy="410700"/>
          </a:xfrm>
        </p:grpSpPr>
        <p:sp>
          <p:nvSpPr>
            <p:cNvPr id="5300" name="Shape 5300"/>
            <p:cNvSpPr/>
            <p:nvPr/>
          </p:nvSpPr>
          <p:spPr>
            <a:xfrm rot="-5400000">
              <a:off x="3824000" y="283525"/>
              <a:ext cx="410700" cy="1017300"/>
            </a:xfrm>
            <a:prstGeom prst="snip2SameRect">
              <a:avLst>
                <a:gd fmla="val 16667" name="adj1"/>
                <a:gd fmla="val 0" name="adj2"/>
              </a:avLst>
            </a:prstGeom>
            <a:solidFill>
              <a:srgbClr val="EAD1DC"/>
            </a:solidFill>
            <a:ln cap="flat" cmpd="sng" w="9525">
              <a:solidFill>
                <a:srgbClr val="4C113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301" name="Shape 5301"/>
            <p:cNvSpPr txBox="1"/>
            <p:nvPr/>
          </p:nvSpPr>
          <p:spPr>
            <a:xfrm>
              <a:off x="3618475" y="586825"/>
              <a:ext cx="1036800" cy="26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/>
                <a:t>frontend</a:t>
              </a:r>
            </a:p>
          </p:txBody>
        </p:sp>
      </p:grpSp>
      <p:sp>
        <p:nvSpPr>
          <p:cNvPr id="5302" name="Shape 5302"/>
          <p:cNvSpPr/>
          <p:nvPr/>
        </p:nvSpPr>
        <p:spPr>
          <a:xfrm rot="-5400000">
            <a:off x="7966525" y="709775"/>
            <a:ext cx="410700" cy="1017300"/>
          </a:xfrm>
          <a:prstGeom prst="snip2SameRect">
            <a:avLst>
              <a:gd fmla="val 16667" name="adj1"/>
              <a:gd fmla="val 0" name="adj2"/>
            </a:avLst>
          </a:prstGeom>
          <a:solidFill>
            <a:srgbClr val="D0E0E3"/>
          </a:solidFill>
          <a:ln cap="flat" cmpd="sng" w="9525">
            <a:solidFill>
              <a:srgbClr val="0C343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03" name="Shape 5303"/>
          <p:cNvSpPr txBox="1"/>
          <p:nvPr/>
        </p:nvSpPr>
        <p:spPr>
          <a:xfrm>
            <a:off x="7761000" y="1013075"/>
            <a:ext cx="10368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rithu</a:t>
            </a:r>
          </a:p>
        </p:txBody>
      </p:sp>
      <p:sp>
        <p:nvSpPr>
          <p:cNvPr id="5304" name="Shape 5304"/>
          <p:cNvSpPr/>
          <p:nvPr/>
        </p:nvSpPr>
        <p:spPr>
          <a:xfrm rot="-5400000">
            <a:off x="7966525" y="1263150"/>
            <a:ext cx="410700" cy="1017300"/>
          </a:xfrm>
          <a:prstGeom prst="snip2SameRect">
            <a:avLst>
              <a:gd fmla="val 16667" name="adj1"/>
              <a:gd fmla="val 0" name="adj2"/>
            </a:avLst>
          </a:prstGeom>
          <a:solidFill>
            <a:srgbClr val="FFF2CC"/>
          </a:solidFill>
          <a:ln cap="flat" cmpd="sng" w="9525">
            <a:solidFill>
              <a:srgbClr val="7F6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05" name="Shape 5305"/>
          <p:cNvSpPr txBox="1"/>
          <p:nvPr/>
        </p:nvSpPr>
        <p:spPr>
          <a:xfrm>
            <a:off x="7761000" y="1566450"/>
            <a:ext cx="10368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dev</a:t>
            </a:r>
          </a:p>
        </p:txBody>
      </p:sp>
      <p:sp>
        <p:nvSpPr>
          <p:cNvPr id="5306" name="Shape 5306"/>
          <p:cNvSpPr/>
          <p:nvPr/>
        </p:nvSpPr>
        <p:spPr>
          <a:xfrm>
            <a:off x="635675" y="2744000"/>
            <a:ext cx="3100200" cy="1995000"/>
          </a:xfrm>
          <a:prstGeom prst="roundRect">
            <a:avLst>
              <a:gd fmla="val 5881" name="adj"/>
            </a:avLst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5307" name="Shape 5307"/>
          <p:cNvGrpSpPr/>
          <p:nvPr/>
        </p:nvGrpSpPr>
        <p:grpSpPr>
          <a:xfrm>
            <a:off x="3520700" y="2822300"/>
            <a:ext cx="1134575" cy="410700"/>
            <a:chOff x="3520700" y="586825"/>
            <a:chExt cx="1134575" cy="410700"/>
          </a:xfrm>
        </p:grpSpPr>
        <p:sp>
          <p:nvSpPr>
            <p:cNvPr id="5308" name="Shape 5308"/>
            <p:cNvSpPr/>
            <p:nvPr/>
          </p:nvSpPr>
          <p:spPr>
            <a:xfrm rot="-5400000">
              <a:off x="3824000" y="283525"/>
              <a:ext cx="410700" cy="1017300"/>
            </a:xfrm>
            <a:prstGeom prst="snip2SameRect">
              <a:avLst>
                <a:gd fmla="val 16667" name="adj1"/>
                <a:gd fmla="val 0" name="adj2"/>
              </a:avLst>
            </a:prstGeom>
            <a:solidFill>
              <a:srgbClr val="EAD1DC"/>
            </a:solidFill>
            <a:ln cap="flat" cmpd="sng" w="9525">
              <a:solidFill>
                <a:srgbClr val="4C113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309" name="Shape 5309"/>
            <p:cNvSpPr txBox="1"/>
            <p:nvPr/>
          </p:nvSpPr>
          <p:spPr>
            <a:xfrm>
              <a:off x="3618475" y="586825"/>
              <a:ext cx="1036800" cy="26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/>
                <a:t>backend</a:t>
              </a:r>
            </a:p>
          </p:txBody>
        </p:sp>
      </p:grpSp>
      <p:sp>
        <p:nvSpPr>
          <p:cNvPr id="5310" name="Shape 5310"/>
          <p:cNvSpPr/>
          <p:nvPr/>
        </p:nvSpPr>
        <p:spPr>
          <a:xfrm rot="-5400000">
            <a:off x="3824000" y="3072375"/>
            <a:ext cx="410700" cy="1017300"/>
          </a:xfrm>
          <a:prstGeom prst="snip2SameRect">
            <a:avLst>
              <a:gd fmla="val 16667" name="adj1"/>
              <a:gd fmla="val 0" name="adj2"/>
            </a:avLst>
          </a:prstGeom>
          <a:solidFill>
            <a:srgbClr val="D0E0E3"/>
          </a:solidFill>
          <a:ln cap="flat" cmpd="sng" w="9525">
            <a:solidFill>
              <a:srgbClr val="0C343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11" name="Shape 5311"/>
          <p:cNvSpPr txBox="1"/>
          <p:nvPr/>
        </p:nvSpPr>
        <p:spPr>
          <a:xfrm>
            <a:off x="3618475" y="3375675"/>
            <a:ext cx="10368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rithu</a:t>
            </a:r>
          </a:p>
        </p:txBody>
      </p:sp>
      <p:sp>
        <p:nvSpPr>
          <p:cNvPr id="5312" name="Shape 5312"/>
          <p:cNvSpPr/>
          <p:nvPr/>
        </p:nvSpPr>
        <p:spPr>
          <a:xfrm rot="-5400000">
            <a:off x="3824000" y="3625750"/>
            <a:ext cx="410700" cy="1017300"/>
          </a:xfrm>
          <a:prstGeom prst="snip2SameRect">
            <a:avLst>
              <a:gd fmla="val 16667" name="adj1"/>
              <a:gd fmla="val 0" name="adj2"/>
            </a:avLst>
          </a:prstGeom>
          <a:solidFill>
            <a:srgbClr val="FFF2CC"/>
          </a:solidFill>
          <a:ln cap="flat" cmpd="sng" w="9525">
            <a:solidFill>
              <a:srgbClr val="7F6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13" name="Shape 5313"/>
          <p:cNvSpPr txBox="1"/>
          <p:nvPr/>
        </p:nvSpPr>
        <p:spPr>
          <a:xfrm>
            <a:off x="3618475" y="3929050"/>
            <a:ext cx="10368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dev</a:t>
            </a:r>
          </a:p>
        </p:txBody>
      </p:sp>
      <p:sp>
        <p:nvSpPr>
          <p:cNvPr id="5314" name="Shape 5314"/>
          <p:cNvSpPr/>
          <p:nvPr/>
        </p:nvSpPr>
        <p:spPr>
          <a:xfrm>
            <a:off x="4778200" y="2744000"/>
            <a:ext cx="3100200" cy="1995000"/>
          </a:xfrm>
          <a:prstGeom prst="roundRect">
            <a:avLst>
              <a:gd fmla="val 5881" name="adj"/>
            </a:avLst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5315" name="Shape 5315"/>
          <p:cNvGrpSpPr/>
          <p:nvPr/>
        </p:nvGrpSpPr>
        <p:grpSpPr>
          <a:xfrm>
            <a:off x="7663225" y="2822300"/>
            <a:ext cx="1134575" cy="410700"/>
            <a:chOff x="3520700" y="586825"/>
            <a:chExt cx="1134575" cy="410700"/>
          </a:xfrm>
        </p:grpSpPr>
        <p:sp>
          <p:nvSpPr>
            <p:cNvPr id="5316" name="Shape 5316"/>
            <p:cNvSpPr/>
            <p:nvPr/>
          </p:nvSpPr>
          <p:spPr>
            <a:xfrm rot="-5400000">
              <a:off x="3824000" y="283525"/>
              <a:ext cx="410700" cy="1017300"/>
            </a:xfrm>
            <a:prstGeom prst="snip2SameRect">
              <a:avLst>
                <a:gd fmla="val 16667" name="adj1"/>
                <a:gd fmla="val 0" name="adj2"/>
              </a:avLst>
            </a:prstGeom>
            <a:solidFill>
              <a:srgbClr val="EAD1DC"/>
            </a:solidFill>
            <a:ln cap="flat" cmpd="sng" w="9525">
              <a:solidFill>
                <a:srgbClr val="4C113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317" name="Shape 5317"/>
            <p:cNvSpPr txBox="1"/>
            <p:nvPr/>
          </p:nvSpPr>
          <p:spPr>
            <a:xfrm>
              <a:off x="3618475" y="586825"/>
              <a:ext cx="1036800" cy="26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/>
                <a:t>backend</a:t>
              </a:r>
            </a:p>
          </p:txBody>
        </p:sp>
      </p:grpSp>
      <p:sp>
        <p:nvSpPr>
          <p:cNvPr id="5318" name="Shape 5318"/>
          <p:cNvSpPr/>
          <p:nvPr/>
        </p:nvSpPr>
        <p:spPr>
          <a:xfrm rot="-5400000">
            <a:off x="7966525" y="3072375"/>
            <a:ext cx="410700" cy="1017300"/>
          </a:xfrm>
          <a:prstGeom prst="snip2SameRect">
            <a:avLst>
              <a:gd fmla="val 16667" name="adj1"/>
              <a:gd fmla="val 0" name="adj2"/>
            </a:avLst>
          </a:prstGeom>
          <a:solidFill>
            <a:srgbClr val="D0E0E3"/>
          </a:solidFill>
          <a:ln cap="flat" cmpd="sng" w="9525">
            <a:solidFill>
              <a:srgbClr val="0C343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19" name="Shape 5319"/>
          <p:cNvSpPr txBox="1"/>
          <p:nvPr/>
        </p:nvSpPr>
        <p:spPr>
          <a:xfrm>
            <a:off x="7761000" y="3375675"/>
            <a:ext cx="10368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philips</a:t>
            </a:r>
          </a:p>
        </p:txBody>
      </p:sp>
      <p:sp>
        <p:nvSpPr>
          <p:cNvPr id="5320" name="Shape 5320"/>
          <p:cNvSpPr/>
          <p:nvPr/>
        </p:nvSpPr>
        <p:spPr>
          <a:xfrm rot="-5400000">
            <a:off x="7966525" y="3625750"/>
            <a:ext cx="410700" cy="1017300"/>
          </a:xfrm>
          <a:prstGeom prst="snip2SameRect">
            <a:avLst>
              <a:gd fmla="val 16667" name="adj1"/>
              <a:gd fmla="val 0" name="adj2"/>
            </a:avLst>
          </a:prstGeom>
          <a:solidFill>
            <a:srgbClr val="FFF2CC"/>
          </a:solidFill>
          <a:ln cap="flat" cmpd="sng" w="9525">
            <a:solidFill>
              <a:srgbClr val="7F6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21" name="Shape 5321"/>
          <p:cNvSpPr txBox="1"/>
          <p:nvPr/>
        </p:nvSpPr>
        <p:spPr>
          <a:xfrm>
            <a:off x="7761000" y="3929050"/>
            <a:ext cx="10368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prod</a:t>
            </a:r>
          </a:p>
        </p:txBody>
      </p:sp>
      <p:sp>
        <p:nvSpPr>
          <p:cNvPr id="5322" name="Shape 5322"/>
          <p:cNvSpPr/>
          <p:nvPr/>
        </p:nvSpPr>
        <p:spPr>
          <a:xfrm>
            <a:off x="488975" y="381400"/>
            <a:ext cx="8351700" cy="1995000"/>
          </a:xfrm>
          <a:prstGeom prst="rect">
            <a:avLst/>
          </a:prstGeom>
          <a:noFill/>
          <a:ln cap="flat" cmpd="sng" w="76200">
            <a:solidFill>
              <a:srgbClr val="EAD1DC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23" name="Shape 5323"/>
          <p:cNvSpPr/>
          <p:nvPr/>
        </p:nvSpPr>
        <p:spPr>
          <a:xfrm>
            <a:off x="488975" y="2744000"/>
            <a:ext cx="8351700" cy="1995000"/>
          </a:xfrm>
          <a:prstGeom prst="rect">
            <a:avLst/>
          </a:prstGeom>
          <a:noFill/>
          <a:ln cap="flat" cmpd="sng" w="76200">
            <a:solidFill>
              <a:srgbClr val="EAD1DC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27" name="Shape 5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8" name="Shape 5328"/>
          <p:cNvSpPr/>
          <p:nvPr/>
        </p:nvSpPr>
        <p:spPr>
          <a:xfrm>
            <a:off x="635675" y="381400"/>
            <a:ext cx="3100200" cy="1995000"/>
          </a:xfrm>
          <a:prstGeom prst="roundRect">
            <a:avLst>
              <a:gd fmla="val 5881" name="adj"/>
            </a:avLst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5329" name="Shape 5329"/>
          <p:cNvGrpSpPr/>
          <p:nvPr/>
        </p:nvGrpSpPr>
        <p:grpSpPr>
          <a:xfrm>
            <a:off x="3520700" y="459700"/>
            <a:ext cx="1134575" cy="410700"/>
            <a:chOff x="3520700" y="586825"/>
            <a:chExt cx="1134575" cy="410700"/>
          </a:xfrm>
        </p:grpSpPr>
        <p:sp>
          <p:nvSpPr>
            <p:cNvPr id="5330" name="Shape 5330"/>
            <p:cNvSpPr/>
            <p:nvPr/>
          </p:nvSpPr>
          <p:spPr>
            <a:xfrm rot="-5400000">
              <a:off x="3824000" y="283525"/>
              <a:ext cx="410700" cy="1017300"/>
            </a:xfrm>
            <a:prstGeom prst="snip2SameRect">
              <a:avLst>
                <a:gd fmla="val 16667" name="adj1"/>
                <a:gd fmla="val 0" name="adj2"/>
              </a:avLst>
            </a:prstGeom>
            <a:solidFill>
              <a:srgbClr val="EAD1DC"/>
            </a:solidFill>
            <a:ln cap="flat" cmpd="sng" w="9525">
              <a:solidFill>
                <a:srgbClr val="4C113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331" name="Shape 5331"/>
            <p:cNvSpPr txBox="1"/>
            <p:nvPr/>
          </p:nvSpPr>
          <p:spPr>
            <a:xfrm>
              <a:off x="3618475" y="586825"/>
              <a:ext cx="1036800" cy="26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/>
                <a:t>frontend</a:t>
              </a:r>
            </a:p>
          </p:txBody>
        </p:sp>
      </p:grpSp>
      <p:sp>
        <p:nvSpPr>
          <p:cNvPr id="5332" name="Shape 5332"/>
          <p:cNvSpPr/>
          <p:nvPr/>
        </p:nvSpPr>
        <p:spPr>
          <a:xfrm rot="-5400000">
            <a:off x="3824000" y="709775"/>
            <a:ext cx="410700" cy="1017300"/>
          </a:xfrm>
          <a:prstGeom prst="snip2SameRect">
            <a:avLst>
              <a:gd fmla="val 16667" name="adj1"/>
              <a:gd fmla="val 0" name="adj2"/>
            </a:avLst>
          </a:prstGeom>
          <a:solidFill>
            <a:srgbClr val="D0E0E3"/>
          </a:solidFill>
          <a:ln cap="flat" cmpd="sng" w="9525">
            <a:solidFill>
              <a:srgbClr val="0C343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33" name="Shape 5333"/>
          <p:cNvSpPr txBox="1"/>
          <p:nvPr/>
        </p:nvSpPr>
        <p:spPr>
          <a:xfrm>
            <a:off x="3618475" y="1013075"/>
            <a:ext cx="10368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philips</a:t>
            </a:r>
          </a:p>
        </p:txBody>
      </p:sp>
      <p:sp>
        <p:nvSpPr>
          <p:cNvPr id="5334" name="Shape 5334"/>
          <p:cNvSpPr/>
          <p:nvPr/>
        </p:nvSpPr>
        <p:spPr>
          <a:xfrm rot="-5400000">
            <a:off x="3824000" y="1263150"/>
            <a:ext cx="410700" cy="1017300"/>
          </a:xfrm>
          <a:prstGeom prst="snip2SameRect">
            <a:avLst>
              <a:gd fmla="val 16667" name="adj1"/>
              <a:gd fmla="val 0" name="adj2"/>
            </a:avLst>
          </a:prstGeom>
          <a:solidFill>
            <a:srgbClr val="FFF2CC"/>
          </a:solidFill>
          <a:ln cap="flat" cmpd="sng" w="9525">
            <a:solidFill>
              <a:srgbClr val="7F6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35" name="Shape 5335"/>
          <p:cNvSpPr txBox="1"/>
          <p:nvPr/>
        </p:nvSpPr>
        <p:spPr>
          <a:xfrm>
            <a:off x="3618475" y="1566450"/>
            <a:ext cx="10368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prod</a:t>
            </a:r>
          </a:p>
        </p:txBody>
      </p:sp>
      <p:sp>
        <p:nvSpPr>
          <p:cNvPr id="5336" name="Shape 5336"/>
          <p:cNvSpPr/>
          <p:nvPr/>
        </p:nvSpPr>
        <p:spPr>
          <a:xfrm>
            <a:off x="4778200" y="381400"/>
            <a:ext cx="3100200" cy="1995000"/>
          </a:xfrm>
          <a:prstGeom prst="roundRect">
            <a:avLst>
              <a:gd fmla="val 5881" name="adj"/>
            </a:avLst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5337" name="Shape 5337"/>
          <p:cNvGrpSpPr/>
          <p:nvPr/>
        </p:nvGrpSpPr>
        <p:grpSpPr>
          <a:xfrm>
            <a:off x="7663225" y="459700"/>
            <a:ext cx="1134575" cy="410700"/>
            <a:chOff x="3520700" y="586825"/>
            <a:chExt cx="1134575" cy="410700"/>
          </a:xfrm>
        </p:grpSpPr>
        <p:sp>
          <p:nvSpPr>
            <p:cNvPr id="5338" name="Shape 5338"/>
            <p:cNvSpPr/>
            <p:nvPr/>
          </p:nvSpPr>
          <p:spPr>
            <a:xfrm rot="-5400000">
              <a:off x="3824000" y="283525"/>
              <a:ext cx="410700" cy="1017300"/>
            </a:xfrm>
            <a:prstGeom prst="snip2SameRect">
              <a:avLst>
                <a:gd fmla="val 16667" name="adj1"/>
                <a:gd fmla="val 0" name="adj2"/>
              </a:avLst>
            </a:prstGeom>
            <a:solidFill>
              <a:srgbClr val="EAD1DC"/>
            </a:solidFill>
            <a:ln cap="flat" cmpd="sng" w="9525">
              <a:solidFill>
                <a:srgbClr val="4C113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339" name="Shape 5339"/>
            <p:cNvSpPr txBox="1"/>
            <p:nvPr/>
          </p:nvSpPr>
          <p:spPr>
            <a:xfrm>
              <a:off x="3618475" y="586825"/>
              <a:ext cx="1036800" cy="26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/>
                <a:t>frontend</a:t>
              </a:r>
            </a:p>
          </p:txBody>
        </p:sp>
      </p:grpSp>
      <p:sp>
        <p:nvSpPr>
          <p:cNvPr id="5340" name="Shape 5340"/>
          <p:cNvSpPr/>
          <p:nvPr/>
        </p:nvSpPr>
        <p:spPr>
          <a:xfrm rot="-5400000">
            <a:off x="7966525" y="709775"/>
            <a:ext cx="410700" cy="1017300"/>
          </a:xfrm>
          <a:prstGeom prst="snip2SameRect">
            <a:avLst>
              <a:gd fmla="val 16667" name="adj1"/>
              <a:gd fmla="val 0" name="adj2"/>
            </a:avLst>
          </a:prstGeom>
          <a:solidFill>
            <a:srgbClr val="D0E0E3"/>
          </a:solidFill>
          <a:ln cap="flat" cmpd="sng" w="9525">
            <a:solidFill>
              <a:srgbClr val="0C343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41" name="Shape 5341"/>
          <p:cNvSpPr txBox="1"/>
          <p:nvPr/>
        </p:nvSpPr>
        <p:spPr>
          <a:xfrm>
            <a:off x="7761000" y="1013075"/>
            <a:ext cx="10368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rithu</a:t>
            </a:r>
          </a:p>
        </p:txBody>
      </p:sp>
      <p:sp>
        <p:nvSpPr>
          <p:cNvPr id="5342" name="Shape 5342"/>
          <p:cNvSpPr/>
          <p:nvPr/>
        </p:nvSpPr>
        <p:spPr>
          <a:xfrm rot="-5400000">
            <a:off x="7966525" y="1263150"/>
            <a:ext cx="410700" cy="1017300"/>
          </a:xfrm>
          <a:prstGeom prst="snip2SameRect">
            <a:avLst>
              <a:gd fmla="val 16667" name="adj1"/>
              <a:gd fmla="val 0" name="adj2"/>
            </a:avLst>
          </a:prstGeom>
          <a:solidFill>
            <a:srgbClr val="FFF2CC"/>
          </a:solidFill>
          <a:ln cap="flat" cmpd="sng" w="9525">
            <a:solidFill>
              <a:srgbClr val="7F6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43" name="Shape 5343"/>
          <p:cNvSpPr txBox="1"/>
          <p:nvPr/>
        </p:nvSpPr>
        <p:spPr>
          <a:xfrm>
            <a:off x="7761000" y="1566450"/>
            <a:ext cx="10368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dev</a:t>
            </a:r>
          </a:p>
        </p:txBody>
      </p:sp>
      <p:sp>
        <p:nvSpPr>
          <p:cNvPr id="5344" name="Shape 5344"/>
          <p:cNvSpPr/>
          <p:nvPr/>
        </p:nvSpPr>
        <p:spPr>
          <a:xfrm>
            <a:off x="635675" y="2744000"/>
            <a:ext cx="3100200" cy="1995000"/>
          </a:xfrm>
          <a:prstGeom prst="roundRect">
            <a:avLst>
              <a:gd fmla="val 5881" name="adj"/>
            </a:avLst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5345" name="Shape 5345"/>
          <p:cNvGrpSpPr/>
          <p:nvPr/>
        </p:nvGrpSpPr>
        <p:grpSpPr>
          <a:xfrm>
            <a:off x="3520700" y="2822300"/>
            <a:ext cx="1134575" cy="410700"/>
            <a:chOff x="3520700" y="586825"/>
            <a:chExt cx="1134575" cy="410700"/>
          </a:xfrm>
        </p:grpSpPr>
        <p:sp>
          <p:nvSpPr>
            <p:cNvPr id="5346" name="Shape 5346"/>
            <p:cNvSpPr/>
            <p:nvPr/>
          </p:nvSpPr>
          <p:spPr>
            <a:xfrm rot="-5400000">
              <a:off x="3824000" y="283525"/>
              <a:ext cx="410700" cy="1017300"/>
            </a:xfrm>
            <a:prstGeom prst="snip2SameRect">
              <a:avLst>
                <a:gd fmla="val 16667" name="adj1"/>
                <a:gd fmla="val 0" name="adj2"/>
              </a:avLst>
            </a:prstGeom>
            <a:solidFill>
              <a:srgbClr val="EAD1DC"/>
            </a:solidFill>
            <a:ln cap="flat" cmpd="sng" w="9525">
              <a:solidFill>
                <a:srgbClr val="4C113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347" name="Shape 5347"/>
            <p:cNvSpPr txBox="1"/>
            <p:nvPr/>
          </p:nvSpPr>
          <p:spPr>
            <a:xfrm>
              <a:off x="3618475" y="586825"/>
              <a:ext cx="1036800" cy="26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/>
                <a:t>backend</a:t>
              </a:r>
            </a:p>
          </p:txBody>
        </p:sp>
      </p:grpSp>
      <p:sp>
        <p:nvSpPr>
          <p:cNvPr id="5348" name="Shape 5348"/>
          <p:cNvSpPr/>
          <p:nvPr/>
        </p:nvSpPr>
        <p:spPr>
          <a:xfrm rot="-5400000">
            <a:off x="3824000" y="3072375"/>
            <a:ext cx="410700" cy="1017300"/>
          </a:xfrm>
          <a:prstGeom prst="snip2SameRect">
            <a:avLst>
              <a:gd fmla="val 16667" name="adj1"/>
              <a:gd fmla="val 0" name="adj2"/>
            </a:avLst>
          </a:prstGeom>
          <a:solidFill>
            <a:srgbClr val="D0E0E3"/>
          </a:solidFill>
          <a:ln cap="flat" cmpd="sng" w="9525">
            <a:solidFill>
              <a:srgbClr val="0C343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49" name="Shape 5349"/>
          <p:cNvSpPr txBox="1"/>
          <p:nvPr/>
        </p:nvSpPr>
        <p:spPr>
          <a:xfrm>
            <a:off x="3618475" y="3375675"/>
            <a:ext cx="10368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rithu</a:t>
            </a:r>
          </a:p>
        </p:txBody>
      </p:sp>
      <p:sp>
        <p:nvSpPr>
          <p:cNvPr id="5350" name="Shape 5350"/>
          <p:cNvSpPr/>
          <p:nvPr/>
        </p:nvSpPr>
        <p:spPr>
          <a:xfrm rot="-5400000">
            <a:off x="3824000" y="3625750"/>
            <a:ext cx="410700" cy="1017300"/>
          </a:xfrm>
          <a:prstGeom prst="snip2SameRect">
            <a:avLst>
              <a:gd fmla="val 16667" name="adj1"/>
              <a:gd fmla="val 0" name="adj2"/>
            </a:avLst>
          </a:prstGeom>
          <a:solidFill>
            <a:srgbClr val="FFF2CC"/>
          </a:solidFill>
          <a:ln cap="flat" cmpd="sng" w="9525">
            <a:solidFill>
              <a:srgbClr val="7F6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51" name="Shape 5351"/>
          <p:cNvSpPr txBox="1"/>
          <p:nvPr/>
        </p:nvSpPr>
        <p:spPr>
          <a:xfrm>
            <a:off x="3618475" y="3929050"/>
            <a:ext cx="10368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dev</a:t>
            </a:r>
          </a:p>
        </p:txBody>
      </p:sp>
      <p:sp>
        <p:nvSpPr>
          <p:cNvPr id="5352" name="Shape 5352"/>
          <p:cNvSpPr/>
          <p:nvPr/>
        </p:nvSpPr>
        <p:spPr>
          <a:xfrm>
            <a:off x="4778200" y="2744000"/>
            <a:ext cx="3100200" cy="1995000"/>
          </a:xfrm>
          <a:prstGeom prst="roundRect">
            <a:avLst>
              <a:gd fmla="val 5881" name="adj"/>
            </a:avLst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5353" name="Shape 5353"/>
          <p:cNvGrpSpPr/>
          <p:nvPr/>
        </p:nvGrpSpPr>
        <p:grpSpPr>
          <a:xfrm>
            <a:off x="7663225" y="2822300"/>
            <a:ext cx="1134575" cy="410700"/>
            <a:chOff x="3520700" y="586825"/>
            <a:chExt cx="1134575" cy="410700"/>
          </a:xfrm>
        </p:grpSpPr>
        <p:sp>
          <p:nvSpPr>
            <p:cNvPr id="5354" name="Shape 5354"/>
            <p:cNvSpPr/>
            <p:nvPr/>
          </p:nvSpPr>
          <p:spPr>
            <a:xfrm rot="-5400000">
              <a:off x="3824000" y="283525"/>
              <a:ext cx="410700" cy="1017300"/>
            </a:xfrm>
            <a:prstGeom prst="snip2SameRect">
              <a:avLst>
                <a:gd fmla="val 16667" name="adj1"/>
                <a:gd fmla="val 0" name="adj2"/>
              </a:avLst>
            </a:prstGeom>
            <a:solidFill>
              <a:srgbClr val="EAD1DC"/>
            </a:solidFill>
            <a:ln cap="flat" cmpd="sng" w="9525">
              <a:solidFill>
                <a:srgbClr val="4C113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355" name="Shape 5355"/>
            <p:cNvSpPr txBox="1"/>
            <p:nvPr/>
          </p:nvSpPr>
          <p:spPr>
            <a:xfrm>
              <a:off x="3618475" y="586825"/>
              <a:ext cx="1036800" cy="26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/>
                <a:t>backend</a:t>
              </a:r>
            </a:p>
          </p:txBody>
        </p:sp>
      </p:grpSp>
      <p:sp>
        <p:nvSpPr>
          <p:cNvPr id="5356" name="Shape 5356"/>
          <p:cNvSpPr/>
          <p:nvPr/>
        </p:nvSpPr>
        <p:spPr>
          <a:xfrm rot="-5400000">
            <a:off x="7966525" y="3072375"/>
            <a:ext cx="410700" cy="1017300"/>
          </a:xfrm>
          <a:prstGeom prst="snip2SameRect">
            <a:avLst>
              <a:gd fmla="val 16667" name="adj1"/>
              <a:gd fmla="val 0" name="adj2"/>
            </a:avLst>
          </a:prstGeom>
          <a:solidFill>
            <a:srgbClr val="D0E0E3"/>
          </a:solidFill>
          <a:ln cap="flat" cmpd="sng" w="9525">
            <a:solidFill>
              <a:srgbClr val="0C343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57" name="Shape 5357"/>
          <p:cNvSpPr txBox="1"/>
          <p:nvPr/>
        </p:nvSpPr>
        <p:spPr>
          <a:xfrm>
            <a:off x="7761000" y="3375675"/>
            <a:ext cx="10368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philips</a:t>
            </a:r>
          </a:p>
        </p:txBody>
      </p:sp>
      <p:sp>
        <p:nvSpPr>
          <p:cNvPr id="5358" name="Shape 5358"/>
          <p:cNvSpPr/>
          <p:nvPr/>
        </p:nvSpPr>
        <p:spPr>
          <a:xfrm rot="-5400000">
            <a:off x="7966525" y="3625750"/>
            <a:ext cx="410700" cy="1017300"/>
          </a:xfrm>
          <a:prstGeom prst="snip2SameRect">
            <a:avLst>
              <a:gd fmla="val 16667" name="adj1"/>
              <a:gd fmla="val 0" name="adj2"/>
            </a:avLst>
          </a:prstGeom>
          <a:solidFill>
            <a:srgbClr val="FFF2CC"/>
          </a:solidFill>
          <a:ln cap="flat" cmpd="sng" w="9525">
            <a:solidFill>
              <a:srgbClr val="7F6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59" name="Shape 5359"/>
          <p:cNvSpPr txBox="1"/>
          <p:nvPr/>
        </p:nvSpPr>
        <p:spPr>
          <a:xfrm>
            <a:off x="7761000" y="3929050"/>
            <a:ext cx="10368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prod</a:t>
            </a:r>
          </a:p>
        </p:txBody>
      </p:sp>
      <p:sp>
        <p:nvSpPr>
          <p:cNvPr id="5360" name="Shape 5360"/>
          <p:cNvSpPr/>
          <p:nvPr/>
        </p:nvSpPr>
        <p:spPr>
          <a:xfrm rot="1313201">
            <a:off x="240735" y="1206992"/>
            <a:ext cx="8833277" cy="1994815"/>
          </a:xfrm>
          <a:prstGeom prst="rect">
            <a:avLst/>
          </a:prstGeom>
          <a:noFill/>
          <a:ln cap="flat" cmpd="sng" w="76200">
            <a:solidFill>
              <a:srgbClr val="D0E0E3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61" name="Shape 5361"/>
          <p:cNvSpPr/>
          <p:nvPr/>
        </p:nvSpPr>
        <p:spPr>
          <a:xfrm rot="-1348184">
            <a:off x="381371" y="1563843"/>
            <a:ext cx="8745006" cy="1995006"/>
          </a:xfrm>
          <a:prstGeom prst="rect">
            <a:avLst/>
          </a:prstGeom>
          <a:noFill/>
          <a:ln cap="flat" cmpd="sng" w="76200">
            <a:solidFill>
              <a:srgbClr val="D0E0E3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65" name="Shape 5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6" name="Shape 5366"/>
          <p:cNvSpPr/>
          <p:nvPr/>
        </p:nvSpPr>
        <p:spPr>
          <a:xfrm>
            <a:off x="635675" y="381400"/>
            <a:ext cx="3100200" cy="1995000"/>
          </a:xfrm>
          <a:prstGeom prst="roundRect">
            <a:avLst>
              <a:gd fmla="val 5881" name="adj"/>
            </a:avLst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5367" name="Shape 5367"/>
          <p:cNvGrpSpPr/>
          <p:nvPr/>
        </p:nvGrpSpPr>
        <p:grpSpPr>
          <a:xfrm>
            <a:off x="3520700" y="459700"/>
            <a:ext cx="1134575" cy="410700"/>
            <a:chOff x="3520700" y="586825"/>
            <a:chExt cx="1134575" cy="410700"/>
          </a:xfrm>
        </p:grpSpPr>
        <p:sp>
          <p:nvSpPr>
            <p:cNvPr id="5368" name="Shape 5368"/>
            <p:cNvSpPr/>
            <p:nvPr/>
          </p:nvSpPr>
          <p:spPr>
            <a:xfrm rot="-5400000">
              <a:off x="3824000" y="283525"/>
              <a:ext cx="410700" cy="1017300"/>
            </a:xfrm>
            <a:prstGeom prst="snip2SameRect">
              <a:avLst>
                <a:gd fmla="val 16667" name="adj1"/>
                <a:gd fmla="val 0" name="adj2"/>
              </a:avLst>
            </a:prstGeom>
            <a:solidFill>
              <a:srgbClr val="EAD1DC"/>
            </a:solidFill>
            <a:ln cap="flat" cmpd="sng" w="9525">
              <a:solidFill>
                <a:srgbClr val="4C113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369" name="Shape 5369"/>
            <p:cNvSpPr txBox="1"/>
            <p:nvPr/>
          </p:nvSpPr>
          <p:spPr>
            <a:xfrm>
              <a:off x="3618475" y="586825"/>
              <a:ext cx="1036800" cy="26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/>
                <a:t>frontend</a:t>
              </a:r>
            </a:p>
          </p:txBody>
        </p:sp>
      </p:grpSp>
      <p:sp>
        <p:nvSpPr>
          <p:cNvPr id="5370" name="Shape 5370"/>
          <p:cNvSpPr/>
          <p:nvPr/>
        </p:nvSpPr>
        <p:spPr>
          <a:xfrm rot="-5400000">
            <a:off x="3824000" y="709775"/>
            <a:ext cx="410700" cy="1017300"/>
          </a:xfrm>
          <a:prstGeom prst="snip2SameRect">
            <a:avLst>
              <a:gd fmla="val 16667" name="adj1"/>
              <a:gd fmla="val 0" name="adj2"/>
            </a:avLst>
          </a:prstGeom>
          <a:solidFill>
            <a:srgbClr val="D0E0E3"/>
          </a:solidFill>
          <a:ln cap="flat" cmpd="sng" w="9525">
            <a:solidFill>
              <a:srgbClr val="0C343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71" name="Shape 5371"/>
          <p:cNvSpPr txBox="1"/>
          <p:nvPr/>
        </p:nvSpPr>
        <p:spPr>
          <a:xfrm>
            <a:off x="3618475" y="1013075"/>
            <a:ext cx="10368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philips</a:t>
            </a:r>
          </a:p>
        </p:txBody>
      </p:sp>
      <p:sp>
        <p:nvSpPr>
          <p:cNvPr id="5372" name="Shape 5372"/>
          <p:cNvSpPr/>
          <p:nvPr/>
        </p:nvSpPr>
        <p:spPr>
          <a:xfrm rot="-5400000">
            <a:off x="3824000" y="1263150"/>
            <a:ext cx="410700" cy="1017300"/>
          </a:xfrm>
          <a:prstGeom prst="snip2SameRect">
            <a:avLst>
              <a:gd fmla="val 16667" name="adj1"/>
              <a:gd fmla="val 0" name="adj2"/>
            </a:avLst>
          </a:prstGeom>
          <a:solidFill>
            <a:srgbClr val="FFF2CC"/>
          </a:solidFill>
          <a:ln cap="flat" cmpd="sng" w="9525">
            <a:solidFill>
              <a:srgbClr val="7F6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73" name="Shape 5373"/>
          <p:cNvSpPr txBox="1"/>
          <p:nvPr/>
        </p:nvSpPr>
        <p:spPr>
          <a:xfrm>
            <a:off x="3618475" y="1566450"/>
            <a:ext cx="10368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dev</a:t>
            </a:r>
          </a:p>
        </p:txBody>
      </p:sp>
      <p:sp>
        <p:nvSpPr>
          <p:cNvPr id="5374" name="Shape 5374"/>
          <p:cNvSpPr/>
          <p:nvPr/>
        </p:nvSpPr>
        <p:spPr>
          <a:xfrm>
            <a:off x="4778200" y="381400"/>
            <a:ext cx="3100200" cy="1995000"/>
          </a:xfrm>
          <a:prstGeom prst="roundRect">
            <a:avLst>
              <a:gd fmla="val 5881" name="adj"/>
            </a:avLst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5375" name="Shape 5375"/>
          <p:cNvGrpSpPr/>
          <p:nvPr/>
        </p:nvGrpSpPr>
        <p:grpSpPr>
          <a:xfrm>
            <a:off x="7663225" y="459700"/>
            <a:ext cx="1134575" cy="410700"/>
            <a:chOff x="3520700" y="586825"/>
            <a:chExt cx="1134575" cy="410700"/>
          </a:xfrm>
        </p:grpSpPr>
        <p:sp>
          <p:nvSpPr>
            <p:cNvPr id="5376" name="Shape 5376"/>
            <p:cNvSpPr/>
            <p:nvPr/>
          </p:nvSpPr>
          <p:spPr>
            <a:xfrm rot="-5400000">
              <a:off x="3824000" y="283525"/>
              <a:ext cx="410700" cy="1017300"/>
            </a:xfrm>
            <a:prstGeom prst="snip2SameRect">
              <a:avLst>
                <a:gd fmla="val 16667" name="adj1"/>
                <a:gd fmla="val 0" name="adj2"/>
              </a:avLst>
            </a:prstGeom>
            <a:solidFill>
              <a:srgbClr val="EAD1DC"/>
            </a:solidFill>
            <a:ln cap="flat" cmpd="sng" w="9525">
              <a:solidFill>
                <a:srgbClr val="4C113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377" name="Shape 5377"/>
            <p:cNvSpPr txBox="1"/>
            <p:nvPr/>
          </p:nvSpPr>
          <p:spPr>
            <a:xfrm>
              <a:off x="3618475" y="586825"/>
              <a:ext cx="1036800" cy="26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/>
                <a:t>frontend</a:t>
              </a:r>
            </a:p>
          </p:txBody>
        </p:sp>
      </p:grpSp>
      <p:sp>
        <p:nvSpPr>
          <p:cNvPr id="5378" name="Shape 5378"/>
          <p:cNvSpPr/>
          <p:nvPr/>
        </p:nvSpPr>
        <p:spPr>
          <a:xfrm rot="-5400000">
            <a:off x="7966525" y="709775"/>
            <a:ext cx="410700" cy="1017300"/>
          </a:xfrm>
          <a:prstGeom prst="snip2SameRect">
            <a:avLst>
              <a:gd fmla="val 16667" name="adj1"/>
              <a:gd fmla="val 0" name="adj2"/>
            </a:avLst>
          </a:prstGeom>
          <a:solidFill>
            <a:srgbClr val="D0E0E3"/>
          </a:solidFill>
          <a:ln cap="flat" cmpd="sng" w="9525">
            <a:solidFill>
              <a:srgbClr val="0C343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79" name="Shape 5379"/>
          <p:cNvSpPr txBox="1"/>
          <p:nvPr/>
        </p:nvSpPr>
        <p:spPr>
          <a:xfrm>
            <a:off x="7761000" y="1013075"/>
            <a:ext cx="10368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rithu</a:t>
            </a:r>
          </a:p>
        </p:txBody>
      </p:sp>
      <p:sp>
        <p:nvSpPr>
          <p:cNvPr id="5380" name="Shape 5380"/>
          <p:cNvSpPr/>
          <p:nvPr/>
        </p:nvSpPr>
        <p:spPr>
          <a:xfrm rot="-5400000">
            <a:off x="7966525" y="1263150"/>
            <a:ext cx="410700" cy="1017300"/>
          </a:xfrm>
          <a:prstGeom prst="snip2SameRect">
            <a:avLst>
              <a:gd fmla="val 16667" name="adj1"/>
              <a:gd fmla="val 0" name="adj2"/>
            </a:avLst>
          </a:prstGeom>
          <a:solidFill>
            <a:srgbClr val="FFF2CC"/>
          </a:solidFill>
          <a:ln cap="flat" cmpd="sng" w="9525">
            <a:solidFill>
              <a:srgbClr val="7F6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81" name="Shape 5381"/>
          <p:cNvSpPr txBox="1"/>
          <p:nvPr/>
        </p:nvSpPr>
        <p:spPr>
          <a:xfrm>
            <a:off x="7761000" y="1566450"/>
            <a:ext cx="10368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prod</a:t>
            </a:r>
          </a:p>
        </p:txBody>
      </p:sp>
      <p:sp>
        <p:nvSpPr>
          <p:cNvPr id="5382" name="Shape 5382"/>
          <p:cNvSpPr/>
          <p:nvPr/>
        </p:nvSpPr>
        <p:spPr>
          <a:xfrm>
            <a:off x="635675" y="2744000"/>
            <a:ext cx="3100200" cy="1995000"/>
          </a:xfrm>
          <a:prstGeom prst="roundRect">
            <a:avLst>
              <a:gd fmla="val 5881" name="adj"/>
            </a:avLst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5383" name="Shape 5383"/>
          <p:cNvGrpSpPr/>
          <p:nvPr/>
        </p:nvGrpSpPr>
        <p:grpSpPr>
          <a:xfrm>
            <a:off x="3520700" y="2822300"/>
            <a:ext cx="1134575" cy="410700"/>
            <a:chOff x="3520700" y="586825"/>
            <a:chExt cx="1134575" cy="410700"/>
          </a:xfrm>
        </p:grpSpPr>
        <p:sp>
          <p:nvSpPr>
            <p:cNvPr id="5384" name="Shape 5384"/>
            <p:cNvSpPr/>
            <p:nvPr/>
          </p:nvSpPr>
          <p:spPr>
            <a:xfrm rot="-5400000">
              <a:off x="3824000" y="283525"/>
              <a:ext cx="410700" cy="1017300"/>
            </a:xfrm>
            <a:prstGeom prst="snip2SameRect">
              <a:avLst>
                <a:gd fmla="val 16667" name="adj1"/>
                <a:gd fmla="val 0" name="adj2"/>
              </a:avLst>
            </a:prstGeom>
            <a:solidFill>
              <a:srgbClr val="EAD1DC"/>
            </a:solidFill>
            <a:ln cap="flat" cmpd="sng" w="9525">
              <a:solidFill>
                <a:srgbClr val="4C113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385" name="Shape 5385"/>
            <p:cNvSpPr txBox="1"/>
            <p:nvPr/>
          </p:nvSpPr>
          <p:spPr>
            <a:xfrm>
              <a:off x="3618475" y="586825"/>
              <a:ext cx="1036800" cy="26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/>
                <a:t>backend</a:t>
              </a:r>
            </a:p>
          </p:txBody>
        </p:sp>
      </p:grpSp>
      <p:sp>
        <p:nvSpPr>
          <p:cNvPr id="5386" name="Shape 5386"/>
          <p:cNvSpPr/>
          <p:nvPr/>
        </p:nvSpPr>
        <p:spPr>
          <a:xfrm rot="-5400000">
            <a:off x="3824000" y="3072375"/>
            <a:ext cx="410700" cy="1017300"/>
          </a:xfrm>
          <a:prstGeom prst="snip2SameRect">
            <a:avLst>
              <a:gd fmla="val 16667" name="adj1"/>
              <a:gd fmla="val 0" name="adj2"/>
            </a:avLst>
          </a:prstGeom>
          <a:solidFill>
            <a:srgbClr val="D0E0E3"/>
          </a:solidFill>
          <a:ln cap="flat" cmpd="sng" w="9525">
            <a:solidFill>
              <a:srgbClr val="0C343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87" name="Shape 5387"/>
          <p:cNvSpPr txBox="1"/>
          <p:nvPr/>
        </p:nvSpPr>
        <p:spPr>
          <a:xfrm>
            <a:off x="3618475" y="3375675"/>
            <a:ext cx="10368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rithu</a:t>
            </a:r>
          </a:p>
        </p:txBody>
      </p:sp>
      <p:sp>
        <p:nvSpPr>
          <p:cNvPr id="5388" name="Shape 5388"/>
          <p:cNvSpPr/>
          <p:nvPr/>
        </p:nvSpPr>
        <p:spPr>
          <a:xfrm rot="-5400000">
            <a:off x="3824000" y="3625750"/>
            <a:ext cx="410700" cy="1017300"/>
          </a:xfrm>
          <a:prstGeom prst="snip2SameRect">
            <a:avLst>
              <a:gd fmla="val 16667" name="adj1"/>
              <a:gd fmla="val 0" name="adj2"/>
            </a:avLst>
          </a:prstGeom>
          <a:solidFill>
            <a:srgbClr val="FFF2CC"/>
          </a:solidFill>
          <a:ln cap="flat" cmpd="sng" w="9525">
            <a:solidFill>
              <a:srgbClr val="7F6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89" name="Shape 5389"/>
          <p:cNvSpPr txBox="1"/>
          <p:nvPr/>
        </p:nvSpPr>
        <p:spPr>
          <a:xfrm>
            <a:off x="3618475" y="3929050"/>
            <a:ext cx="10368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dev</a:t>
            </a:r>
          </a:p>
        </p:txBody>
      </p:sp>
      <p:sp>
        <p:nvSpPr>
          <p:cNvPr id="5390" name="Shape 5390"/>
          <p:cNvSpPr/>
          <p:nvPr/>
        </p:nvSpPr>
        <p:spPr>
          <a:xfrm>
            <a:off x="4778200" y="2744000"/>
            <a:ext cx="3100200" cy="1995000"/>
          </a:xfrm>
          <a:prstGeom prst="roundRect">
            <a:avLst>
              <a:gd fmla="val 5881" name="adj"/>
            </a:avLst>
          </a:prstGeom>
          <a:solidFill>
            <a:srgbClr val="EFEFEF"/>
          </a:solidFill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5391" name="Shape 5391"/>
          <p:cNvGrpSpPr/>
          <p:nvPr/>
        </p:nvGrpSpPr>
        <p:grpSpPr>
          <a:xfrm>
            <a:off x="7663225" y="2822300"/>
            <a:ext cx="1134575" cy="410700"/>
            <a:chOff x="3520700" y="586825"/>
            <a:chExt cx="1134575" cy="410700"/>
          </a:xfrm>
        </p:grpSpPr>
        <p:sp>
          <p:nvSpPr>
            <p:cNvPr id="5392" name="Shape 5392"/>
            <p:cNvSpPr/>
            <p:nvPr/>
          </p:nvSpPr>
          <p:spPr>
            <a:xfrm rot="-5400000">
              <a:off x="3824000" y="283525"/>
              <a:ext cx="410700" cy="1017300"/>
            </a:xfrm>
            <a:prstGeom prst="snip2SameRect">
              <a:avLst>
                <a:gd fmla="val 16667" name="adj1"/>
                <a:gd fmla="val 0" name="adj2"/>
              </a:avLst>
            </a:prstGeom>
            <a:solidFill>
              <a:srgbClr val="EAD1DC"/>
            </a:solidFill>
            <a:ln cap="flat" cmpd="sng" w="9525">
              <a:solidFill>
                <a:srgbClr val="4C113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393" name="Shape 5393"/>
            <p:cNvSpPr txBox="1"/>
            <p:nvPr/>
          </p:nvSpPr>
          <p:spPr>
            <a:xfrm>
              <a:off x="3618475" y="586825"/>
              <a:ext cx="1036800" cy="26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/>
                <a:t>backend</a:t>
              </a:r>
            </a:p>
          </p:txBody>
        </p:sp>
      </p:grpSp>
      <p:sp>
        <p:nvSpPr>
          <p:cNvPr id="5394" name="Shape 5394"/>
          <p:cNvSpPr/>
          <p:nvPr/>
        </p:nvSpPr>
        <p:spPr>
          <a:xfrm rot="-5400000">
            <a:off x="7966525" y="3072375"/>
            <a:ext cx="410700" cy="1017300"/>
          </a:xfrm>
          <a:prstGeom prst="snip2SameRect">
            <a:avLst>
              <a:gd fmla="val 16667" name="adj1"/>
              <a:gd fmla="val 0" name="adj2"/>
            </a:avLst>
          </a:prstGeom>
          <a:solidFill>
            <a:srgbClr val="D0E0E3"/>
          </a:solidFill>
          <a:ln cap="flat" cmpd="sng" w="9525">
            <a:solidFill>
              <a:srgbClr val="0C343D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95" name="Shape 5395"/>
          <p:cNvSpPr txBox="1"/>
          <p:nvPr/>
        </p:nvSpPr>
        <p:spPr>
          <a:xfrm>
            <a:off x="7761000" y="3375675"/>
            <a:ext cx="10368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philips</a:t>
            </a:r>
          </a:p>
        </p:txBody>
      </p:sp>
      <p:sp>
        <p:nvSpPr>
          <p:cNvPr id="5396" name="Shape 5396"/>
          <p:cNvSpPr/>
          <p:nvPr/>
        </p:nvSpPr>
        <p:spPr>
          <a:xfrm rot="-5400000">
            <a:off x="7966525" y="3625750"/>
            <a:ext cx="410700" cy="1017300"/>
          </a:xfrm>
          <a:prstGeom prst="snip2SameRect">
            <a:avLst>
              <a:gd fmla="val 16667" name="adj1"/>
              <a:gd fmla="val 0" name="adj2"/>
            </a:avLst>
          </a:prstGeom>
          <a:solidFill>
            <a:srgbClr val="FFF2CC"/>
          </a:solidFill>
          <a:ln cap="flat" cmpd="sng" w="9525">
            <a:solidFill>
              <a:srgbClr val="7F6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97" name="Shape 5397"/>
          <p:cNvSpPr txBox="1"/>
          <p:nvPr/>
        </p:nvSpPr>
        <p:spPr>
          <a:xfrm>
            <a:off x="7761000" y="3929050"/>
            <a:ext cx="1036800" cy="26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prod</a:t>
            </a:r>
          </a:p>
        </p:txBody>
      </p:sp>
      <p:sp>
        <p:nvSpPr>
          <p:cNvPr id="5398" name="Shape 5398"/>
          <p:cNvSpPr/>
          <p:nvPr/>
        </p:nvSpPr>
        <p:spPr>
          <a:xfrm>
            <a:off x="488975" y="303175"/>
            <a:ext cx="4049100" cy="4435800"/>
          </a:xfrm>
          <a:prstGeom prst="rect">
            <a:avLst/>
          </a:prstGeom>
          <a:noFill/>
          <a:ln cap="flat" cmpd="sng" w="76200">
            <a:solidFill>
              <a:srgbClr val="FFF2CC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99" name="Shape 5399"/>
          <p:cNvSpPr/>
          <p:nvPr/>
        </p:nvSpPr>
        <p:spPr>
          <a:xfrm>
            <a:off x="4778200" y="303175"/>
            <a:ext cx="4049100" cy="4435800"/>
          </a:xfrm>
          <a:prstGeom prst="rect">
            <a:avLst/>
          </a:prstGeom>
          <a:noFill/>
          <a:ln cap="flat" cmpd="sng" w="76200">
            <a:solidFill>
              <a:srgbClr val="FFF2CC"/>
            </a:solidFill>
            <a:prstDash val="dash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03" name="Shape 5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4" name="Shape 5404"/>
          <p:cNvSpPr txBox="1"/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Scaling Applications</a:t>
            </a:r>
          </a:p>
        </p:txBody>
      </p:sp>
      <p:sp>
        <p:nvSpPr>
          <p:cNvPr id="5405" name="Shape 5405"/>
          <p:cNvSpPr txBox="1"/>
          <p:nvPr>
            <p:ph idx="1" type="subTitle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Reacting to Demand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09" name="Shape 5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0" name="Shape 5410"/>
          <p:cNvSpPr txBox="1"/>
          <p:nvPr>
            <p:ph type="title"/>
          </p:nvPr>
        </p:nvSpPr>
        <p:spPr>
          <a:xfrm>
            <a:off x="311700" y="259673"/>
            <a:ext cx="8520600" cy="613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ReplicaSet</a:t>
            </a:r>
          </a:p>
        </p:txBody>
      </p:sp>
      <p:pic>
        <p:nvPicPr>
          <p:cNvPr id="5411" name="Shape 54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491" y="1352299"/>
            <a:ext cx="4831231" cy="3505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15" name="Shape 5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" name="Shape 5416"/>
          <p:cNvSpPr txBox="1"/>
          <p:nvPr>
            <p:ph type="title"/>
          </p:nvPr>
        </p:nvSpPr>
        <p:spPr>
          <a:xfrm>
            <a:off x="311700" y="259673"/>
            <a:ext cx="8520600" cy="613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ReplicaSet</a:t>
            </a:r>
          </a:p>
        </p:txBody>
      </p:sp>
      <p:pic>
        <p:nvPicPr>
          <p:cNvPr id="5417" name="Shape 54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1674" y="1352299"/>
            <a:ext cx="4831231" cy="3505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-dark-2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